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85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balo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 smtClean="0">
                <a:solidFill>
                  <a:srgbClr val="FFFFFF"/>
                </a:solidFill>
              </a:rPr>
              <a:t>RMarkdown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01477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Melinda Higgins, PhD; Research Professor – Emory University</a:t>
            </a:r>
          </a:p>
          <a:p>
            <a:r>
              <a:rPr lang="en-US" dirty="0">
                <a:solidFill>
                  <a:srgbClr val="FFFFFF"/>
                </a:solidFill>
              </a:rPr>
              <a:t>Alex Edwards, Research Informatics </a:t>
            </a:r>
            <a:r>
              <a:rPr lang="en-US" dirty="0" smtClean="0">
                <a:solidFill>
                  <a:srgbClr val="FFFFFF"/>
                </a:solidFill>
              </a:rPr>
              <a:t>Analyst – Emory University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878"/>
          <a:stretch/>
        </p:blipFill>
        <p:spPr>
          <a:xfrm>
            <a:off x="1165888" y="735805"/>
            <a:ext cx="9860224" cy="6122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4820" y="141161"/>
            <a:ext cx="604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https://rmarkdown.rstudio.com/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07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Simple R script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Rmarkdown</a:t>
            </a:r>
            <a:r>
              <a:rPr lang="en-US" sz="4000" dirty="0" smtClean="0"/>
              <a:t>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Rmarkdown</a:t>
            </a:r>
            <a:r>
              <a:rPr lang="en-US" sz="4000" dirty="0" smtClean="0"/>
              <a:t> Slides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Rmarkdown</a:t>
            </a:r>
            <a:r>
              <a:rPr lang="en-US" sz="4000" dirty="0" smtClean="0"/>
              <a:t> with custom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Rmarkdown</a:t>
            </a:r>
            <a:r>
              <a:rPr lang="en-US" sz="4000" dirty="0" smtClean="0"/>
              <a:t> Dashboard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44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81" y="1071563"/>
            <a:ext cx="9596438" cy="5643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6464" y="162685"/>
            <a:ext cx="901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https://archive.ics.uci.edu/ml/datasets/abalone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3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4" y="0"/>
            <a:ext cx="8301038" cy="6815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1950" y="521494"/>
            <a:ext cx="3143250" cy="12573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86638" y="929973"/>
            <a:ext cx="12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YAML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950" y="1902618"/>
            <a:ext cx="7772400" cy="382666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53576" y="2148554"/>
            <a:ext cx="17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 CODE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CHUNK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5750" y="5789389"/>
            <a:ext cx="7848600" cy="95431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231" y="5832251"/>
            <a:ext cx="350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“Marked” up text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“KNIT” the document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8" y="1594678"/>
            <a:ext cx="51149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62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RMarkdown</vt:lpstr>
      <vt:lpstr>Rstudio cloud</vt:lpstr>
      <vt:lpstr>PowerPoint Presentation</vt:lpstr>
      <vt:lpstr>Outline</vt:lpstr>
      <vt:lpstr>PowerPoint Presentation</vt:lpstr>
      <vt:lpstr>R Script</vt:lpstr>
      <vt:lpstr>Rmarkdown</vt:lpstr>
      <vt:lpstr>“KNIT” the document</vt:lpstr>
      <vt:lpstr>Rmarkdown options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2019-11-11T20:02:11Z</dcterms:created>
  <dcterms:modified xsi:type="dcterms:W3CDTF">2019-11-11T22:09:38Z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