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Abalone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Melinda Higgins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2023-01-12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Statistics of Abalones’ - Dimensional Measurements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Overall (N=4177)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0.524 (0.120)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0.075 - 0.815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diameter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0.408 (0.099)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0.055 - 0.650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height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0.140 (0.042)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0.000 - 1.130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Statistics of Abalones’ - Weight Measurements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Overall (N=4177)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wholeWeight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0.829 (0.490)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0.002 - 2.825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shuckedWeight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0.359 (0.222)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0.001 - 1.488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visceraWeight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0.181 (0.110)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0.000 - 0.760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shellWeight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0.239 (0.139)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0.002 - 1.005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Abalone Dimensional Measurements by Sex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 (N=1307)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 (N=1342)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 (N=1528)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 (N=4177)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 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0.579 (0.086)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0.428 (0.109)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0.561 (0.103)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0.524 (0.120)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0.275 - 0.815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0.075 - 0.725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0.155 - 0.780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0.075 - 0.815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diameter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0.455 (0.071)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0.326 (0.088)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0.439 (0.084)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0.408 (0.099)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0.195 - 0.650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0.055 - 0.550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0.110 - 0.630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0.055 - 0.650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height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0.158 (0.040)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0.108 (0.032)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0.151 (0.035)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0.140 (0.042)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0.015 - 1.130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0.000 - 0.220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0.025 - 0.515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0.000 - 1.130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Abalone Weight Measurements by Sex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 (N=1307)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 (N=1342)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 (N=1528)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 (N=4177)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 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wholeWeight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1.047 (0.430)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0.431 (0.286)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0.991 (0.471)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0.829 (0.490)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0.080 - 2.657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0.002 - 2.050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0.015 - 2.825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0.002 - 2.825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shuckedWeight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0.446 (0.199)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0.191 (0.128)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0.433 (0.223)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0.359 (0.222)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0.031 - 1.488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0.001 - 0.773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0.006 - 1.351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0.001 - 1.488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visceraWeight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0.231 (0.098)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0.092 (0.063)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0.216 (0.105)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0.181 (0.110)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0.021 - 0.590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0.000 - 0.440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0.003 - 0.760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0.000 - 0.760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shellWeight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&lt; 0.001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Mean (SD)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0.302 (0.126)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0.128 (0.085)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0.282 (0.131)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0.239 (0.139)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   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0.025 - 1.005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0.002 - 0.655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0.005 - 0.897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0.002 - 1.005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of Abalone Age by wholeWeight</a:t>
            </a:r>
          </a:p>
        </p:txBody>
      </p:sp>
      <p:pic>
        <p:nvPicPr>
          <p:cNvPr descr="Abalone_slides_v1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 of Abalone Age by diameter - by sex - Option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plot of abalone age by diameter in mm. Show the plot by sex - Option 1 add a color by sex or Option 2 a facet_wrap().</a:t>
            </a:r>
          </a:p>
        </p:txBody>
      </p:sp>
      <p:pic>
        <p:nvPicPr>
          <p:cNvPr descr="Abalone_slides_v1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 of Abalone Age by diameter - by sex - Option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plot of abalone age by diameter in mm. Show the plot by sex - Option 1 add a color by sex or Option 2 a facet_wrap().</a:t>
            </a:r>
          </a:p>
        </p:txBody>
      </p:sp>
      <p:pic>
        <p:nvPicPr>
          <p:cNvPr descr="Abalone_slides_v1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Abalone Report</dc:title>
  <dc:creator>Melinda Higgins</dc:creator>
  <cp:keywords/>
  <dcterms:created xsi:type="dcterms:W3CDTF">2023-01-12T17:37:06Z</dcterms:created>
  <dcterms:modified xsi:type="dcterms:W3CDTF">2023-01-12T17:37:06Z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2023-01-12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