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99" autoAdjust="0"/>
    <p:restoredTop sz="94660"/>
  </p:normalViewPr>
  <p:slideViewPr>
    <p:cSldViewPr snapToGrid="0">
      <p:cViewPr varScale="1">
        <p:scale>
          <a:sx n="96" d="100"/>
          <a:sy n="96" d="100"/>
        </p:scale>
        <p:origin x="63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D35F-B546-4078-BA39-6A1AB681CB05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0192-DD09-4539-A625-38C2BCBD5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9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D35F-B546-4078-BA39-6A1AB681CB05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0192-DD09-4539-A625-38C2BCBD5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D35F-B546-4078-BA39-6A1AB681CB05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0192-DD09-4539-A625-38C2BCBD5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0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D35F-B546-4078-BA39-6A1AB681CB05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0192-DD09-4539-A625-38C2BCBD5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1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D35F-B546-4078-BA39-6A1AB681CB05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0192-DD09-4539-A625-38C2BCBD5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6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D35F-B546-4078-BA39-6A1AB681CB05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0192-DD09-4539-A625-38C2BCBD5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5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D35F-B546-4078-BA39-6A1AB681CB05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0192-DD09-4539-A625-38C2BCBD5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5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D35F-B546-4078-BA39-6A1AB681CB05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0192-DD09-4539-A625-38C2BCBD5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D35F-B546-4078-BA39-6A1AB681CB05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0192-DD09-4539-A625-38C2BCBD5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8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D35F-B546-4078-BA39-6A1AB681CB05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0192-DD09-4539-A625-38C2BCBD5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D35F-B546-4078-BA39-6A1AB681CB05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0192-DD09-4539-A625-38C2BCBD5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2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5D35F-B546-4078-BA39-6A1AB681CB05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80192-DD09-4539-A625-38C2BCBD5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gif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335111" y="205037"/>
            <a:ext cx="4873058" cy="2973931"/>
          </a:xfrm>
          <a:prstGeom prst="cloud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6000" b="1" dirty="0" err="1" smtClean="0">
                <a:solidFill>
                  <a:schemeClr val="tx1"/>
                </a:solidFill>
              </a:rPr>
              <a:t>Github</a:t>
            </a:r>
            <a:endParaRPr lang="en-US" sz="60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735" y="525949"/>
            <a:ext cx="1523810" cy="1266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906" y="4120327"/>
            <a:ext cx="2556970" cy="2331104"/>
          </a:xfrm>
          <a:prstGeom prst="rect">
            <a:avLst/>
          </a:prstGeom>
        </p:spPr>
      </p:pic>
      <p:sp>
        <p:nvSpPr>
          <p:cNvPr id="7" name="Curved Right Arrow 6"/>
          <p:cNvSpPr/>
          <p:nvPr/>
        </p:nvSpPr>
        <p:spPr>
          <a:xfrm>
            <a:off x="2993229" y="1919171"/>
            <a:ext cx="1278731" cy="3574627"/>
          </a:xfrm>
          <a:prstGeom prst="curvedRightArrow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H="1" flipV="1">
            <a:off x="6971541" y="1819155"/>
            <a:ext cx="1278731" cy="3574627"/>
          </a:xfrm>
          <a:prstGeom prst="curvedRightArrow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92100" y="3168333"/>
            <a:ext cx="1745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PULL</a:t>
            </a:r>
            <a:endParaRPr lang="en-US" sz="6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190844" y="3147897"/>
            <a:ext cx="1944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PUSH</a:t>
            </a:r>
            <a:endParaRPr lang="en-US" sz="6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26334" y="4534720"/>
            <a:ext cx="1810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Local</a:t>
            </a:r>
            <a:endParaRPr lang="en-US" sz="6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660" y="3290920"/>
            <a:ext cx="729615" cy="72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4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335111" y="205037"/>
            <a:ext cx="4873058" cy="2973931"/>
          </a:xfrm>
          <a:prstGeom prst="cloud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6000" b="1" dirty="0" err="1" smtClean="0">
                <a:solidFill>
                  <a:schemeClr val="tx1"/>
                </a:solidFill>
              </a:rPr>
              <a:t>Github</a:t>
            </a:r>
            <a:endParaRPr lang="en-US" sz="60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735" y="525949"/>
            <a:ext cx="1523810" cy="1266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906" y="4120327"/>
            <a:ext cx="2556970" cy="2331104"/>
          </a:xfrm>
          <a:prstGeom prst="rect">
            <a:avLst/>
          </a:prstGeom>
        </p:spPr>
      </p:pic>
      <p:sp>
        <p:nvSpPr>
          <p:cNvPr id="7" name="Curved Right Arrow 6"/>
          <p:cNvSpPr/>
          <p:nvPr/>
        </p:nvSpPr>
        <p:spPr>
          <a:xfrm>
            <a:off x="2993229" y="1919171"/>
            <a:ext cx="1278731" cy="3574627"/>
          </a:xfrm>
          <a:prstGeom prst="curvedRightArrow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92100" y="3168333"/>
            <a:ext cx="1745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PULL</a:t>
            </a:r>
            <a:endParaRPr lang="en-US" sz="6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26334" y="4534720"/>
            <a:ext cx="1810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Local</a:t>
            </a:r>
            <a:endParaRPr lang="en-US" sz="6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660" y="3290920"/>
            <a:ext cx="729615" cy="72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335111" y="205037"/>
            <a:ext cx="4873058" cy="2973931"/>
          </a:xfrm>
          <a:prstGeom prst="cloud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6000" b="1" dirty="0" err="1" smtClean="0">
                <a:solidFill>
                  <a:schemeClr val="tx1"/>
                </a:solidFill>
              </a:rPr>
              <a:t>Github</a:t>
            </a:r>
            <a:endParaRPr lang="en-US" sz="60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735" y="525949"/>
            <a:ext cx="1523810" cy="1266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906" y="4120327"/>
            <a:ext cx="2556970" cy="2331104"/>
          </a:xfrm>
          <a:prstGeom prst="rect">
            <a:avLst/>
          </a:prstGeom>
        </p:spPr>
      </p:pic>
      <p:sp>
        <p:nvSpPr>
          <p:cNvPr id="8" name="Curved Right Arrow 7"/>
          <p:cNvSpPr/>
          <p:nvPr/>
        </p:nvSpPr>
        <p:spPr>
          <a:xfrm flipH="1" flipV="1">
            <a:off x="6971541" y="1819155"/>
            <a:ext cx="1278731" cy="3574627"/>
          </a:xfrm>
          <a:prstGeom prst="curvedRightArrow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90844" y="3147897"/>
            <a:ext cx="1944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PUSH</a:t>
            </a:r>
            <a:endParaRPr lang="en-US" sz="6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26334" y="4534720"/>
            <a:ext cx="1810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Local</a:t>
            </a:r>
            <a:endParaRPr lang="en-US" sz="6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660" y="3290920"/>
            <a:ext cx="729615" cy="72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5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67" y="2097442"/>
            <a:ext cx="1920000" cy="19200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14506" y="65291"/>
            <a:ext cx="2871373" cy="2118708"/>
            <a:chOff x="953180" y="-90219"/>
            <a:chExt cx="2871373" cy="211870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180" y="845975"/>
              <a:ext cx="716280" cy="73152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6557" y="-90219"/>
              <a:ext cx="1190625" cy="119062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7182" y="1149808"/>
              <a:ext cx="827246" cy="87868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4428" y="249339"/>
              <a:ext cx="1000125" cy="947261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17" y="4999256"/>
            <a:ext cx="1333500" cy="1333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906" y="449140"/>
            <a:ext cx="894040" cy="11920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303" y="758103"/>
            <a:ext cx="894040" cy="11920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169" y="398666"/>
            <a:ext cx="967264" cy="8572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569" y="1539998"/>
            <a:ext cx="1219200" cy="1219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431737" y="1239281"/>
            <a:ext cx="22781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Add Items to</a:t>
            </a:r>
          </a:p>
          <a:p>
            <a:pPr algn="ctr"/>
            <a:r>
              <a:rPr lang="en-US" sz="2800" b="1" dirty="0" smtClean="0"/>
              <a:t>Shopping Cart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463124" y="3504662"/>
            <a:ext cx="2215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Review Order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609446" y="5404396"/>
            <a:ext cx="1922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Place Order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155981" y="1239281"/>
            <a:ext cx="25070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Add/”Stage”</a:t>
            </a:r>
          </a:p>
          <a:p>
            <a:pPr algn="ctr"/>
            <a:r>
              <a:rPr lang="en-US" sz="2800" b="1" dirty="0" smtClean="0"/>
              <a:t>Files to Commit</a:t>
            </a:r>
            <a:endParaRPr 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145755" y="3289219"/>
            <a:ext cx="25275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Review Commit</a:t>
            </a:r>
          </a:p>
          <a:p>
            <a:pPr algn="ctr"/>
            <a:r>
              <a:rPr lang="en-US" sz="2800" b="1" dirty="0" smtClean="0"/>
              <a:t>Add comment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513676" y="5188953"/>
            <a:ext cx="17917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PUSH to</a:t>
            </a:r>
          </a:p>
          <a:p>
            <a:pPr algn="ctr"/>
            <a:r>
              <a:rPr lang="en-US" sz="2800" b="1" dirty="0" smtClean="0"/>
              <a:t>Repository</a:t>
            </a:r>
            <a:endParaRPr lang="en-US" sz="2800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886" y="3085302"/>
            <a:ext cx="2788940" cy="13906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323" y="4787594"/>
            <a:ext cx="1531631" cy="1874534"/>
          </a:xfrm>
          <a:prstGeom prst="rect">
            <a:avLst/>
          </a:prstGeom>
        </p:spPr>
      </p:pic>
      <p:sp>
        <p:nvSpPr>
          <p:cNvPr id="24" name="Down Arrow 23"/>
          <p:cNvSpPr/>
          <p:nvPr/>
        </p:nvSpPr>
        <p:spPr>
          <a:xfrm>
            <a:off x="4296417" y="2494797"/>
            <a:ext cx="422988" cy="708456"/>
          </a:xfrm>
          <a:prstGeom prst="downArrow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4296417" y="4390014"/>
            <a:ext cx="422988" cy="708456"/>
          </a:xfrm>
          <a:prstGeom prst="downArrow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7177993" y="2494797"/>
            <a:ext cx="422988" cy="708456"/>
          </a:xfrm>
          <a:prstGeom prst="downArrow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177993" y="4390014"/>
            <a:ext cx="422988" cy="708456"/>
          </a:xfrm>
          <a:prstGeom prst="downArrow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33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Emory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Higgins, Melinda K</dc:creator>
  <cp:lastModifiedBy>Higgins, Melinda K</cp:lastModifiedBy>
  <cp:revision>9</cp:revision>
  <dcterms:created xsi:type="dcterms:W3CDTF">2017-10-02T18:50:29Z</dcterms:created>
  <dcterms:modified xsi:type="dcterms:W3CDTF">2017-10-02T21:11:26Z</dcterms:modified>
</cp:coreProperties>
</file>