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272D7-0E40-4949-8BF5-E91BEED0409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B059-5C4E-4CE9-9C63-4ABEEEE2987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Integrated Development Environment (IDE)</a:t>
          </a:r>
        </a:p>
        <a:p>
          <a:r>
            <a:rPr lang="en-US" sz="2000" dirty="0" smtClean="0">
              <a:solidFill>
                <a:schemeClr val="tx1"/>
              </a:solidFill>
            </a:rPr>
            <a:t>---------------------</a:t>
          </a:r>
        </a:p>
        <a:p>
          <a:r>
            <a:rPr lang="en-US" sz="2000" dirty="0" err="1" smtClean="0">
              <a:solidFill>
                <a:schemeClr val="tx1"/>
              </a:solidFill>
            </a:rPr>
            <a:t>RStudio</a:t>
          </a:r>
          <a:endParaRPr lang="en-US" sz="2000" dirty="0">
            <a:solidFill>
              <a:schemeClr val="tx1"/>
            </a:solidFill>
          </a:endParaRPr>
        </a:p>
      </dgm:t>
    </dgm:pt>
    <dgm:pt modelId="{ED51FD24-86D4-44FD-8632-129251CBC4AD}" type="parTrans" cxnId="{BCCE59EA-2343-41A8-99FF-2B677D3B18D3}">
      <dgm:prSet/>
      <dgm:spPr/>
      <dgm:t>
        <a:bodyPr/>
        <a:lstStyle/>
        <a:p>
          <a:endParaRPr lang="en-US" sz="3600"/>
        </a:p>
      </dgm:t>
    </dgm:pt>
    <dgm:pt modelId="{620C5D40-35C3-4D2C-A3D4-3562BC3626EC}" type="sibTrans" cxnId="{BCCE59EA-2343-41A8-99FF-2B677D3B18D3}">
      <dgm:prSet/>
      <dgm:spPr/>
      <dgm:t>
        <a:bodyPr/>
        <a:lstStyle/>
        <a:p>
          <a:endParaRPr lang="en-US" sz="3600"/>
        </a:p>
      </dgm:t>
    </dgm:pt>
    <dgm:pt modelId="{BBCF4528-2FA6-4F90-BD34-8A4A6812839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Programming &amp; Analysis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smtClean="0">
              <a:solidFill>
                <a:schemeClr val="tx1"/>
              </a:solidFill>
            </a:rPr>
            <a:t>R</a:t>
          </a:r>
          <a:endParaRPr lang="en-US" sz="1600" dirty="0">
            <a:solidFill>
              <a:schemeClr val="tx1"/>
            </a:solidFill>
          </a:endParaRPr>
        </a:p>
      </dgm:t>
    </dgm:pt>
    <dgm:pt modelId="{A6FFABA0-9EAB-4AEE-8BD4-45BB26E60D1B}" type="parTrans" cxnId="{284A1136-F56F-4AFD-8004-C6EE2A66EAB9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6C5F5F21-6656-4828-A127-2EFF2B593B80}" type="sibTrans" cxnId="{284A1136-F56F-4AFD-8004-C6EE2A66EAB9}">
      <dgm:prSet/>
      <dgm:spPr/>
      <dgm:t>
        <a:bodyPr/>
        <a:lstStyle/>
        <a:p>
          <a:endParaRPr lang="en-US" sz="3600"/>
        </a:p>
      </dgm:t>
    </dgm:pt>
    <dgm:pt modelId="{1E6D5B3C-BF40-48CB-AA72-BAC7D5152FD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Dynamic Documentation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Rmarkdown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knitr</a:t>
          </a:r>
          <a:endParaRPr lang="en-US" sz="1600" dirty="0">
            <a:solidFill>
              <a:schemeClr val="tx1"/>
            </a:solidFill>
          </a:endParaRPr>
        </a:p>
      </dgm:t>
    </dgm:pt>
    <dgm:pt modelId="{17CE9F49-9F51-42A4-901D-9ACBECC30495}" type="parTrans" cxnId="{91D9BC25-1186-4D67-8FEA-7747B0240A35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4353E3C8-480B-429E-8711-6DA30F6638E5}" type="sibTrans" cxnId="{91D9BC25-1186-4D67-8FEA-7747B0240A35}">
      <dgm:prSet/>
      <dgm:spPr/>
      <dgm:t>
        <a:bodyPr/>
        <a:lstStyle/>
        <a:p>
          <a:endParaRPr lang="en-US" sz="3600"/>
        </a:p>
      </dgm:t>
    </dgm:pt>
    <dgm:pt modelId="{72F2EC7B-0E4C-46A1-B3E1-847D19EC0906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Github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Git</a:t>
          </a:r>
          <a:endParaRPr lang="en-US" sz="1600" dirty="0">
            <a:solidFill>
              <a:schemeClr val="tx1"/>
            </a:solidFill>
          </a:endParaRPr>
        </a:p>
      </dgm:t>
    </dgm:pt>
    <dgm:pt modelId="{159E99B9-F65F-43AD-AF91-F7E4344849E1}" type="parTrans" cxnId="{940AF1B6-A756-4886-BC1C-9E24124BE134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1DDBCD7C-88D9-4B34-9DDE-0C85245C4EE3}" type="sibTrans" cxnId="{940AF1B6-A756-4886-BC1C-9E24124BE134}">
      <dgm:prSet/>
      <dgm:spPr/>
      <dgm:t>
        <a:bodyPr/>
        <a:lstStyle/>
        <a:p>
          <a:endParaRPr lang="en-US" sz="3600"/>
        </a:p>
      </dgm:t>
    </dgm:pt>
    <dgm:pt modelId="{4020805D-1A10-4B88-BABB-5BA017F9B36B}" type="pres">
      <dgm:prSet presAssocID="{E56272D7-0E40-4949-8BF5-E91BEED04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343461-C261-474F-958E-6C5F109A0457}" type="pres">
      <dgm:prSet presAssocID="{8770B059-5C4E-4CE9-9C63-4ABEEEE2987F}" presName="singleCycle" presStyleCnt="0"/>
      <dgm:spPr/>
    </dgm:pt>
    <dgm:pt modelId="{771ECD1B-94FC-4AD7-8BCB-0C6C5AE36688}" type="pres">
      <dgm:prSet presAssocID="{8770B059-5C4E-4CE9-9C63-4ABEEEE2987F}" presName="singleCenter" presStyleLbl="node1" presStyleIdx="0" presStyleCnt="4" custScaleX="167188" custScaleY="101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F11694E-843F-4ABC-81C4-E066B8DE4ACC}" type="pres">
      <dgm:prSet presAssocID="{A6FFABA0-9EAB-4AEE-8BD4-45BB26E60D1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E7D8A13-00D1-441C-A447-3DABAC0FDCD4}" type="pres">
      <dgm:prSet presAssocID="{BBCF4528-2FA6-4F90-BD34-8A4A68128393}" presName="text0" presStyleLbl="node1" presStyleIdx="1" presStyleCnt="4" custScaleX="125009" custScaleY="113642" custRadScaleRad="77906" custRadScaleInc="-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4E266-6ADC-4912-A658-923E5C124356}" type="pres">
      <dgm:prSet presAssocID="{17CE9F49-9F51-42A4-901D-9ACBECC304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D50205D-CED6-402A-84A5-B8828DB68392}" type="pres">
      <dgm:prSet presAssocID="{1E6D5B3C-BF40-48CB-AA72-BAC7D5152FD5}" presName="text0" presStyleLbl="node1" presStyleIdx="2" presStyleCnt="4" custScaleX="161538" custScaleY="101650" custRadScaleRad="125143" custRadScaleInc="-10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DF69-95CF-4A9F-9B73-2FDD1A75D3CE}" type="pres">
      <dgm:prSet presAssocID="{159E99B9-F65F-43AD-AF91-F7E4344849E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E8CE8E2-80BB-4BAD-801E-2F6C3661D65A}" type="pres">
      <dgm:prSet presAssocID="{72F2EC7B-0E4C-46A1-B3E1-847D19EC0906}" presName="text0" presStyleLbl="node1" presStyleIdx="3" presStyleCnt="4" custScaleX="165833" custScaleY="116725" custRadScaleRad="125719" custRadScaleInc="1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926A6-5B08-449F-9673-AEF6B7D7E421}" type="presOf" srcId="{1E6D5B3C-BF40-48CB-AA72-BAC7D5152FD5}" destId="{BD50205D-CED6-402A-84A5-B8828DB68392}" srcOrd="0" destOrd="0" presId="urn:microsoft.com/office/officeart/2008/layout/RadialCluster"/>
    <dgm:cxn modelId="{1F5D0F55-AE40-4E30-974D-869CB27E8754}" type="presOf" srcId="{BBCF4528-2FA6-4F90-BD34-8A4A68128393}" destId="{5E7D8A13-00D1-441C-A447-3DABAC0FDCD4}" srcOrd="0" destOrd="0" presId="urn:microsoft.com/office/officeart/2008/layout/RadialCluster"/>
    <dgm:cxn modelId="{8F10AC0E-4142-403C-9F0A-D81398CDA18F}" type="presOf" srcId="{159E99B9-F65F-43AD-AF91-F7E4344849E1}" destId="{55C9DF69-95CF-4A9F-9B73-2FDD1A75D3CE}" srcOrd="0" destOrd="0" presId="urn:microsoft.com/office/officeart/2008/layout/RadialCluster"/>
    <dgm:cxn modelId="{A7B1A166-F533-4515-9A17-0A152409D856}" type="presOf" srcId="{8770B059-5C4E-4CE9-9C63-4ABEEEE2987F}" destId="{771ECD1B-94FC-4AD7-8BCB-0C6C5AE36688}" srcOrd="0" destOrd="0" presId="urn:microsoft.com/office/officeart/2008/layout/RadialCluster"/>
    <dgm:cxn modelId="{91D9BC25-1186-4D67-8FEA-7747B0240A35}" srcId="{8770B059-5C4E-4CE9-9C63-4ABEEEE2987F}" destId="{1E6D5B3C-BF40-48CB-AA72-BAC7D5152FD5}" srcOrd="1" destOrd="0" parTransId="{17CE9F49-9F51-42A4-901D-9ACBECC30495}" sibTransId="{4353E3C8-480B-429E-8711-6DA30F6638E5}"/>
    <dgm:cxn modelId="{940AF1B6-A756-4886-BC1C-9E24124BE134}" srcId="{8770B059-5C4E-4CE9-9C63-4ABEEEE2987F}" destId="{72F2EC7B-0E4C-46A1-B3E1-847D19EC0906}" srcOrd="2" destOrd="0" parTransId="{159E99B9-F65F-43AD-AF91-F7E4344849E1}" sibTransId="{1DDBCD7C-88D9-4B34-9DDE-0C85245C4EE3}"/>
    <dgm:cxn modelId="{BCCE59EA-2343-41A8-99FF-2B677D3B18D3}" srcId="{E56272D7-0E40-4949-8BF5-E91BEED0409E}" destId="{8770B059-5C4E-4CE9-9C63-4ABEEEE2987F}" srcOrd="0" destOrd="0" parTransId="{ED51FD24-86D4-44FD-8632-129251CBC4AD}" sibTransId="{620C5D40-35C3-4D2C-A3D4-3562BC3626EC}"/>
    <dgm:cxn modelId="{1BC6FAFE-5436-4694-AEE9-01F4CC33A074}" type="presOf" srcId="{A6FFABA0-9EAB-4AEE-8BD4-45BB26E60D1B}" destId="{EF11694E-843F-4ABC-81C4-E066B8DE4ACC}" srcOrd="0" destOrd="0" presId="urn:microsoft.com/office/officeart/2008/layout/RadialCluster"/>
    <dgm:cxn modelId="{766D81ED-6E6A-4FE0-80F9-F0CC41CB8B81}" type="presOf" srcId="{E56272D7-0E40-4949-8BF5-E91BEED0409E}" destId="{4020805D-1A10-4B88-BABB-5BA017F9B36B}" srcOrd="0" destOrd="0" presId="urn:microsoft.com/office/officeart/2008/layout/RadialCluster"/>
    <dgm:cxn modelId="{8E739EF8-EE8F-4CA3-AA89-DF54CEFDEC86}" type="presOf" srcId="{72F2EC7B-0E4C-46A1-B3E1-847D19EC0906}" destId="{4E8CE8E2-80BB-4BAD-801E-2F6C3661D65A}" srcOrd="0" destOrd="0" presId="urn:microsoft.com/office/officeart/2008/layout/RadialCluster"/>
    <dgm:cxn modelId="{B40E9DE8-EB3E-4850-931E-01F516492D1A}" type="presOf" srcId="{17CE9F49-9F51-42A4-901D-9ACBECC30495}" destId="{ADA4E266-6ADC-4912-A658-923E5C124356}" srcOrd="0" destOrd="0" presId="urn:microsoft.com/office/officeart/2008/layout/RadialCluster"/>
    <dgm:cxn modelId="{284A1136-F56F-4AFD-8004-C6EE2A66EAB9}" srcId="{8770B059-5C4E-4CE9-9C63-4ABEEEE2987F}" destId="{BBCF4528-2FA6-4F90-BD34-8A4A68128393}" srcOrd="0" destOrd="0" parTransId="{A6FFABA0-9EAB-4AEE-8BD4-45BB26E60D1B}" sibTransId="{6C5F5F21-6656-4828-A127-2EFF2B593B80}"/>
    <dgm:cxn modelId="{AA056B64-7A2D-442F-A0F1-556609B2AABC}" type="presParOf" srcId="{4020805D-1A10-4B88-BABB-5BA017F9B36B}" destId="{17343461-C261-474F-958E-6C5F109A0457}" srcOrd="0" destOrd="0" presId="urn:microsoft.com/office/officeart/2008/layout/RadialCluster"/>
    <dgm:cxn modelId="{8AFE0669-2A3C-4529-9B3E-FFE48BFAECDF}" type="presParOf" srcId="{17343461-C261-474F-958E-6C5F109A0457}" destId="{771ECD1B-94FC-4AD7-8BCB-0C6C5AE36688}" srcOrd="0" destOrd="0" presId="urn:microsoft.com/office/officeart/2008/layout/RadialCluster"/>
    <dgm:cxn modelId="{F00A9287-4D68-478A-AFDB-87A5EF27EEE4}" type="presParOf" srcId="{17343461-C261-474F-958E-6C5F109A0457}" destId="{EF11694E-843F-4ABC-81C4-E066B8DE4ACC}" srcOrd="1" destOrd="0" presId="urn:microsoft.com/office/officeart/2008/layout/RadialCluster"/>
    <dgm:cxn modelId="{78E999E3-F661-4DE4-AA37-EE3644D02261}" type="presParOf" srcId="{17343461-C261-474F-958E-6C5F109A0457}" destId="{5E7D8A13-00D1-441C-A447-3DABAC0FDCD4}" srcOrd="2" destOrd="0" presId="urn:microsoft.com/office/officeart/2008/layout/RadialCluster"/>
    <dgm:cxn modelId="{E2F96FEB-4095-4DCB-B4D8-B644A0D4E118}" type="presParOf" srcId="{17343461-C261-474F-958E-6C5F109A0457}" destId="{ADA4E266-6ADC-4912-A658-923E5C124356}" srcOrd="3" destOrd="0" presId="urn:microsoft.com/office/officeart/2008/layout/RadialCluster"/>
    <dgm:cxn modelId="{AC6E1CBB-1962-47ED-9A88-2394123D3B2A}" type="presParOf" srcId="{17343461-C261-474F-958E-6C5F109A0457}" destId="{BD50205D-CED6-402A-84A5-B8828DB68392}" srcOrd="4" destOrd="0" presId="urn:microsoft.com/office/officeart/2008/layout/RadialCluster"/>
    <dgm:cxn modelId="{077938F3-7CBD-495B-B537-13E43AC74584}" type="presParOf" srcId="{17343461-C261-474F-958E-6C5F109A0457}" destId="{55C9DF69-95CF-4A9F-9B73-2FDD1A75D3CE}" srcOrd="5" destOrd="0" presId="urn:microsoft.com/office/officeart/2008/layout/RadialCluster"/>
    <dgm:cxn modelId="{46696E9D-28CD-4085-9E67-B56773AB9B35}" type="presParOf" srcId="{17343461-C261-474F-958E-6C5F109A0457}" destId="{4E8CE8E2-80BB-4BAD-801E-2F6C3661D65A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272D7-0E40-4949-8BF5-E91BEED0409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B059-5C4E-4CE9-9C63-4ABEEEE2987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Integrated Development Environment (IDE)</a:t>
          </a:r>
        </a:p>
        <a:p>
          <a:r>
            <a:rPr lang="en-US" sz="2000" dirty="0" smtClean="0">
              <a:solidFill>
                <a:schemeClr val="tx1"/>
              </a:solidFill>
            </a:rPr>
            <a:t>---------------------</a:t>
          </a:r>
        </a:p>
        <a:p>
          <a:r>
            <a:rPr lang="en-US" sz="2000" dirty="0" err="1" smtClean="0">
              <a:solidFill>
                <a:schemeClr val="tx1"/>
              </a:solidFill>
            </a:rPr>
            <a:t>RStudio</a:t>
          </a:r>
          <a:endParaRPr lang="en-US" sz="2000" dirty="0">
            <a:solidFill>
              <a:schemeClr val="tx1"/>
            </a:solidFill>
          </a:endParaRPr>
        </a:p>
      </dgm:t>
    </dgm:pt>
    <dgm:pt modelId="{ED51FD24-86D4-44FD-8632-129251CBC4AD}" type="parTrans" cxnId="{BCCE59EA-2343-41A8-99FF-2B677D3B18D3}">
      <dgm:prSet/>
      <dgm:spPr/>
      <dgm:t>
        <a:bodyPr/>
        <a:lstStyle/>
        <a:p>
          <a:endParaRPr lang="en-US" sz="3600"/>
        </a:p>
      </dgm:t>
    </dgm:pt>
    <dgm:pt modelId="{620C5D40-35C3-4D2C-A3D4-3562BC3626EC}" type="sibTrans" cxnId="{BCCE59EA-2343-41A8-99FF-2B677D3B18D3}">
      <dgm:prSet/>
      <dgm:spPr/>
      <dgm:t>
        <a:bodyPr/>
        <a:lstStyle/>
        <a:p>
          <a:endParaRPr lang="en-US" sz="3600"/>
        </a:p>
      </dgm:t>
    </dgm:pt>
    <dgm:pt modelId="{BBCF4528-2FA6-4F90-BD34-8A4A6812839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Programming &amp; Analysis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smtClean="0">
              <a:solidFill>
                <a:schemeClr val="tx1"/>
              </a:solidFill>
            </a:rPr>
            <a:t>R</a:t>
          </a:r>
          <a:endParaRPr lang="en-US" sz="1600" dirty="0">
            <a:solidFill>
              <a:schemeClr val="tx1"/>
            </a:solidFill>
          </a:endParaRPr>
        </a:p>
      </dgm:t>
    </dgm:pt>
    <dgm:pt modelId="{A6FFABA0-9EAB-4AEE-8BD4-45BB26E60D1B}" type="parTrans" cxnId="{284A1136-F56F-4AFD-8004-C6EE2A66EAB9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6C5F5F21-6656-4828-A127-2EFF2B593B80}" type="sibTrans" cxnId="{284A1136-F56F-4AFD-8004-C6EE2A66EAB9}">
      <dgm:prSet/>
      <dgm:spPr/>
      <dgm:t>
        <a:bodyPr/>
        <a:lstStyle/>
        <a:p>
          <a:endParaRPr lang="en-US" sz="3600"/>
        </a:p>
      </dgm:t>
    </dgm:pt>
    <dgm:pt modelId="{1E6D5B3C-BF40-48CB-AA72-BAC7D5152FD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Dynamic Documentation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Rmarkdown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knitr</a:t>
          </a:r>
          <a:endParaRPr lang="en-US" sz="1600" dirty="0">
            <a:solidFill>
              <a:schemeClr val="tx1"/>
            </a:solidFill>
          </a:endParaRPr>
        </a:p>
      </dgm:t>
    </dgm:pt>
    <dgm:pt modelId="{17CE9F49-9F51-42A4-901D-9ACBECC30495}" type="parTrans" cxnId="{91D9BC25-1186-4D67-8FEA-7747B0240A35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4353E3C8-480B-429E-8711-6DA30F6638E5}" type="sibTrans" cxnId="{91D9BC25-1186-4D67-8FEA-7747B0240A35}">
      <dgm:prSet/>
      <dgm:spPr/>
      <dgm:t>
        <a:bodyPr/>
        <a:lstStyle/>
        <a:p>
          <a:endParaRPr lang="en-US" sz="3600"/>
        </a:p>
      </dgm:t>
    </dgm:pt>
    <dgm:pt modelId="{72F2EC7B-0E4C-46A1-B3E1-847D19EC0906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Github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Git</a:t>
          </a:r>
          <a:endParaRPr lang="en-US" sz="1600" dirty="0">
            <a:solidFill>
              <a:schemeClr val="tx1"/>
            </a:solidFill>
          </a:endParaRPr>
        </a:p>
      </dgm:t>
    </dgm:pt>
    <dgm:pt modelId="{159E99B9-F65F-43AD-AF91-F7E4344849E1}" type="parTrans" cxnId="{940AF1B6-A756-4886-BC1C-9E24124BE134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1DDBCD7C-88D9-4B34-9DDE-0C85245C4EE3}" type="sibTrans" cxnId="{940AF1B6-A756-4886-BC1C-9E24124BE134}">
      <dgm:prSet/>
      <dgm:spPr/>
      <dgm:t>
        <a:bodyPr/>
        <a:lstStyle/>
        <a:p>
          <a:endParaRPr lang="en-US" sz="3600"/>
        </a:p>
      </dgm:t>
    </dgm:pt>
    <dgm:pt modelId="{4020805D-1A10-4B88-BABB-5BA017F9B36B}" type="pres">
      <dgm:prSet presAssocID="{E56272D7-0E40-4949-8BF5-E91BEED04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343461-C261-474F-958E-6C5F109A0457}" type="pres">
      <dgm:prSet presAssocID="{8770B059-5C4E-4CE9-9C63-4ABEEEE2987F}" presName="singleCycle" presStyleCnt="0"/>
      <dgm:spPr/>
    </dgm:pt>
    <dgm:pt modelId="{771ECD1B-94FC-4AD7-8BCB-0C6C5AE36688}" type="pres">
      <dgm:prSet presAssocID="{8770B059-5C4E-4CE9-9C63-4ABEEEE2987F}" presName="singleCenter" presStyleLbl="node1" presStyleIdx="0" presStyleCnt="4" custScaleX="167188" custScaleY="101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F11694E-843F-4ABC-81C4-E066B8DE4ACC}" type="pres">
      <dgm:prSet presAssocID="{A6FFABA0-9EAB-4AEE-8BD4-45BB26E60D1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E7D8A13-00D1-441C-A447-3DABAC0FDCD4}" type="pres">
      <dgm:prSet presAssocID="{BBCF4528-2FA6-4F90-BD34-8A4A68128393}" presName="text0" presStyleLbl="node1" presStyleIdx="1" presStyleCnt="4" custScaleX="125009" custScaleY="113642" custRadScaleRad="77906" custRadScaleInc="-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4E266-6ADC-4912-A658-923E5C124356}" type="pres">
      <dgm:prSet presAssocID="{17CE9F49-9F51-42A4-901D-9ACBECC304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D50205D-CED6-402A-84A5-B8828DB68392}" type="pres">
      <dgm:prSet presAssocID="{1E6D5B3C-BF40-48CB-AA72-BAC7D5152FD5}" presName="text0" presStyleLbl="node1" presStyleIdx="2" presStyleCnt="4" custScaleX="161538" custScaleY="101650" custRadScaleRad="125143" custRadScaleInc="-10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DF69-95CF-4A9F-9B73-2FDD1A75D3CE}" type="pres">
      <dgm:prSet presAssocID="{159E99B9-F65F-43AD-AF91-F7E4344849E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E8CE8E2-80BB-4BAD-801E-2F6C3661D65A}" type="pres">
      <dgm:prSet presAssocID="{72F2EC7B-0E4C-46A1-B3E1-847D19EC0906}" presName="text0" presStyleLbl="node1" presStyleIdx="3" presStyleCnt="4" custScaleX="165833" custScaleY="116725" custRadScaleRad="125719" custRadScaleInc="1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B10BF-31BF-4719-8681-7F44E5969186}" type="presOf" srcId="{17CE9F49-9F51-42A4-901D-9ACBECC30495}" destId="{ADA4E266-6ADC-4912-A658-923E5C124356}" srcOrd="0" destOrd="0" presId="urn:microsoft.com/office/officeart/2008/layout/RadialCluster"/>
    <dgm:cxn modelId="{E1299E36-5183-4E94-9A90-CB6D672EF9F2}" type="presOf" srcId="{BBCF4528-2FA6-4F90-BD34-8A4A68128393}" destId="{5E7D8A13-00D1-441C-A447-3DABAC0FDCD4}" srcOrd="0" destOrd="0" presId="urn:microsoft.com/office/officeart/2008/layout/RadialCluster"/>
    <dgm:cxn modelId="{74743251-BACB-4B1C-9CE0-9403E473C785}" type="presOf" srcId="{E56272D7-0E40-4949-8BF5-E91BEED0409E}" destId="{4020805D-1A10-4B88-BABB-5BA017F9B36B}" srcOrd="0" destOrd="0" presId="urn:microsoft.com/office/officeart/2008/layout/RadialCluster"/>
    <dgm:cxn modelId="{7E72D091-87EF-4445-B349-B67A7994139B}" type="presOf" srcId="{A6FFABA0-9EAB-4AEE-8BD4-45BB26E60D1B}" destId="{EF11694E-843F-4ABC-81C4-E066B8DE4ACC}" srcOrd="0" destOrd="0" presId="urn:microsoft.com/office/officeart/2008/layout/RadialCluster"/>
    <dgm:cxn modelId="{EFA62BC5-C145-4949-9191-8F7ACC71F8EF}" type="presOf" srcId="{1E6D5B3C-BF40-48CB-AA72-BAC7D5152FD5}" destId="{BD50205D-CED6-402A-84A5-B8828DB68392}" srcOrd="0" destOrd="0" presId="urn:microsoft.com/office/officeart/2008/layout/RadialCluster"/>
    <dgm:cxn modelId="{284A1136-F56F-4AFD-8004-C6EE2A66EAB9}" srcId="{8770B059-5C4E-4CE9-9C63-4ABEEEE2987F}" destId="{BBCF4528-2FA6-4F90-BD34-8A4A68128393}" srcOrd="0" destOrd="0" parTransId="{A6FFABA0-9EAB-4AEE-8BD4-45BB26E60D1B}" sibTransId="{6C5F5F21-6656-4828-A127-2EFF2B593B80}"/>
    <dgm:cxn modelId="{940AF1B6-A756-4886-BC1C-9E24124BE134}" srcId="{8770B059-5C4E-4CE9-9C63-4ABEEEE2987F}" destId="{72F2EC7B-0E4C-46A1-B3E1-847D19EC0906}" srcOrd="2" destOrd="0" parTransId="{159E99B9-F65F-43AD-AF91-F7E4344849E1}" sibTransId="{1DDBCD7C-88D9-4B34-9DDE-0C85245C4EE3}"/>
    <dgm:cxn modelId="{850F1E5A-8A00-4F83-BCDA-87C012B6FA2F}" type="presOf" srcId="{159E99B9-F65F-43AD-AF91-F7E4344849E1}" destId="{55C9DF69-95CF-4A9F-9B73-2FDD1A75D3CE}" srcOrd="0" destOrd="0" presId="urn:microsoft.com/office/officeart/2008/layout/RadialCluster"/>
    <dgm:cxn modelId="{BE933FE0-2A1C-4880-B6B4-B228DE5F0E19}" type="presOf" srcId="{72F2EC7B-0E4C-46A1-B3E1-847D19EC0906}" destId="{4E8CE8E2-80BB-4BAD-801E-2F6C3661D65A}" srcOrd="0" destOrd="0" presId="urn:microsoft.com/office/officeart/2008/layout/RadialCluster"/>
    <dgm:cxn modelId="{9B82DF9B-2CC6-4DD4-B58B-E34D1360EFDF}" type="presOf" srcId="{8770B059-5C4E-4CE9-9C63-4ABEEEE2987F}" destId="{771ECD1B-94FC-4AD7-8BCB-0C6C5AE36688}" srcOrd="0" destOrd="0" presId="urn:microsoft.com/office/officeart/2008/layout/RadialCluster"/>
    <dgm:cxn modelId="{91D9BC25-1186-4D67-8FEA-7747B0240A35}" srcId="{8770B059-5C4E-4CE9-9C63-4ABEEEE2987F}" destId="{1E6D5B3C-BF40-48CB-AA72-BAC7D5152FD5}" srcOrd="1" destOrd="0" parTransId="{17CE9F49-9F51-42A4-901D-9ACBECC30495}" sibTransId="{4353E3C8-480B-429E-8711-6DA30F6638E5}"/>
    <dgm:cxn modelId="{BCCE59EA-2343-41A8-99FF-2B677D3B18D3}" srcId="{E56272D7-0E40-4949-8BF5-E91BEED0409E}" destId="{8770B059-5C4E-4CE9-9C63-4ABEEEE2987F}" srcOrd="0" destOrd="0" parTransId="{ED51FD24-86D4-44FD-8632-129251CBC4AD}" sibTransId="{620C5D40-35C3-4D2C-A3D4-3562BC3626EC}"/>
    <dgm:cxn modelId="{306CC21A-06B9-4081-B766-33F10B157F3E}" type="presParOf" srcId="{4020805D-1A10-4B88-BABB-5BA017F9B36B}" destId="{17343461-C261-474F-958E-6C5F109A0457}" srcOrd="0" destOrd="0" presId="urn:microsoft.com/office/officeart/2008/layout/RadialCluster"/>
    <dgm:cxn modelId="{A90E2D52-76C8-4B57-B475-79219F1289B1}" type="presParOf" srcId="{17343461-C261-474F-958E-6C5F109A0457}" destId="{771ECD1B-94FC-4AD7-8BCB-0C6C5AE36688}" srcOrd="0" destOrd="0" presId="urn:microsoft.com/office/officeart/2008/layout/RadialCluster"/>
    <dgm:cxn modelId="{7F070330-3D0A-4446-933A-4BE5603E87EC}" type="presParOf" srcId="{17343461-C261-474F-958E-6C5F109A0457}" destId="{EF11694E-843F-4ABC-81C4-E066B8DE4ACC}" srcOrd="1" destOrd="0" presId="urn:microsoft.com/office/officeart/2008/layout/RadialCluster"/>
    <dgm:cxn modelId="{A42808A7-27D0-491B-9D2B-6D84B409E95D}" type="presParOf" srcId="{17343461-C261-474F-958E-6C5F109A0457}" destId="{5E7D8A13-00D1-441C-A447-3DABAC0FDCD4}" srcOrd="2" destOrd="0" presId="urn:microsoft.com/office/officeart/2008/layout/RadialCluster"/>
    <dgm:cxn modelId="{851778E5-7AE7-40C2-B027-B4C8C22887A6}" type="presParOf" srcId="{17343461-C261-474F-958E-6C5F109A0457}" destId="{ADA4E266-6ADC-4912-A658-923E5C124356}" srcOrd="3" destOrd="0" presId="urn:microsoft.com/office/officeart/2008/layout/RadialCluster"/>
    <dgm:cxn modelId="{E409B47B-F0BA-4833-A87D-03F52FEE752C}" type="presParOf" srcId="{17343461-C261-474F-958E-6C5F109A0457}" destId="{BD50205D-CED6-402A-84A5-B8828DB68392}" srcOrd="4" destOrd="0" presId="urn:microsoft.com/office/officeart/2008/layout/RadialCluster"/>
    <dgm:cxn modelId="{BD9E9908-6D93-4B7B-AC53-ED600279949D}" type="presParOf" srcId="{17343461-C261-474F-958E-6C5F109A0457}" destId="{55C9DF69-95CF-4A9F-9B73-2FDD1A75D3CE}" srcOrd="5" destOrd="0" presId="urn:microsoft.com/office/officeart/2008/layout/RadialCluster"/>
    <dgm:cxn modelId="{A5EEF86C-1CB1-4E5A-8B29-A441C9E03011}" type="presParOf" srcId="{17343461-C261-474F-958E-6C5F109A0457}" destId="{4E8CE8E2-80BB-4BAD-801E-2F6C3661D65A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272D7-0E40-4949-8BF5-E91BEED0409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B059-5C4E-4CE9-9C63-4ABEEEE2987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Integrated Development Environment (IDE)</a:t>
          </a:r>
        </a:p>
        <a:p>
          <a:r>
            <a:rPr lang="en-US" sz="2000" dirty="0" smtClean="0">
              <a:solidFill>
                <a:schemeClr val="tx1"/>
              </a:solidFill>
            </a:rPr>
            <a:t>---------------------</a:t>
          </a:r>
        </a:p>
        <a:p>
          <a:r>
            <a:rPr lang="en-US" sz="2000" dirty="0" err="1" smtClean="0">
              <a:solidFill>
                <a:schemeClr val="tx1"/>
              </a:solidFill>
            </a:rPr>
            <a:t>RStudio</a:t>
          </a:r>
          <a:endParaRPr lang="en-US" sz="2000" dirty="0">
            <a:solidFill>
              <a:schemeClr val="tx1"/>
            </a:solidFill>
          </a:endParaRPr>
        </a:p>
      </dgm:t>
    </dgm:pt>
    <dgm:pt modelId="{ED51FD24-86D4-44FD-8632-129251CBC4AD}" type="parTrans" cxnId="{BCCE59EA-2343-41A8-99FF-2B677D3B18D3}">
      <dgm:prSet/>
      <dgm:spPr/>
      <dgm:t>
        <a:bodyPr/>
        <a:lstStyle/>
        <a:p>
          <a:endParaRPr lang="en-US" sz="3600"/>
        </a:p>
      </dgm:t>
    </dgm:pt>
    <dgm:pt modelId="{620C5D40-35C3-4D2C-A3D4-3562BC3626EC}" type="sibTrans" cxnId="{BCCE59EA-2343-41A8-99FF-2B677D3B18D3}">
      <dgm:prSet/>
      <dgm:spPr/>
      <dgm:t>
        <a:bodyPr/>
        <a:lstStyle/>
        <a:p>
          <a:endParaRPr lang="en-US" sz="3600"/>
        </a:p>
      </dgm:t>
    </dgm:pt>
    <dgm:pt modelId="{BBCF4528-2FA6-4F90-BD34-8A4A6812839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Programming &amp; Analysis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smtClean="0">
              <a:solidFill>
                <a:schemeClr val="tx1"/>
              </a:solidFill>
            </a:rPr>
            <a:t>R</a:t>
          </a:r>
          <a:endParaRPr lang="en-US" sz="1600" dirty="0">
            <a:solidFill>
              <a:schemeClr val="tx1"/>
            </a:solidFill>
          </a:endParaRPr>
        </a:p>
      </dgm:t>
    </dgm:pt>
    <dgm:pt modelId="{A6FFABA0-9EAB-4AEE-8BD4-45BB26E60D1B}" type="parTrans" cxnId="{284A1136-F56F-4AFD-8004-C6EE2A66EAB9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6C5F5F21-6656-4828-A127-2EFF2B593B80}" type="sibTrans" cxnId="{284A1136-F56F-4AFD-8004-C6EE2A66EAB9}">
      <dgm:prSet/>
      <dgm:spPr/>
      <dgm:t>
        <a:bodyPr/>
        <a:lstStyle/>
        <a:p>
          <a:endParaRPr lang="en-US" sz="3600"/>
        </a:p>
      </dgm:t>
    </dgm:pt>
    <dgm:pt modelId="{1E6D5B3C-BF40-48CB-AA72-BAC7D5152FD5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Dynamic Documentation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Rmarkdown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knitr</a:t>
          </a:r>
          <a:endParaRPr lang="en-US" sz="1600" dirty="0">
            <a:solidFill>
              <a:schemeClr val="tx1"/>
            </a:solidFill>
          </a:endParaRPr>
        </a:p>
      </dgm:t>
    </dgm:pt>
    <dgm:pt modelId="{17CE9F49-9F51-42A4-901D-9ACBECC30495}" type="parTrans" cxnId="{91D9BC25-1186-4D67-8FEA-7747B0240A35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4353E3C8-480B-429E-8711-6DA30F6638E5}" type="sibTrans" cxnId="{91D9BC25-1186-4D67-8FEA-7747B0240A35}">
      <dgm:prSet/>
      <dgm:spPr/>
      <dgm:t>
        <a:bodyPr/>
        <a:lstStyle/>
        <a:p>
          <a:endParaRPr lang="en-US" sz="3600"/>
        </a:p>
      </dgm:t>
    </dgm:pt>
    <dgm:pt modelId="{72F2EC7B-0E4C-46A1-B3E1-847D19EC0906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Github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Git</a:t>
          </a:r>
          <a:endParaRPr lang="en-US" sz="1600" dirty="0">
            <a:solidFill>
              <a:schemeClr val="tx1"/>
            </a:solidFill>
          </a:endParaRPr>
        </a:p>
      </dgm:t>
    </dgm:pt>
    <dgm:pt modelId="{159E99B9-F65F-43AD-AF91-F7E4344849E1}" type="parTrans" cxnId="{940AF1B6-A756-4886-BC1C-9E24124BE134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1DDBCD7C-88D9-4B34-9DDE-0C85245C4EE3}" type="sibTrans" cxnId="{940AF1B6-A756-4886-BC1C-9E24124BE134}">
      <dgm:prSet/>
      <dgm:spPr/>
      <dgm:t>
        <a:bodyPr/>
        <a:lstStyle/>
        <a:p>
          <a:endParaRPr lang="en-US" sz="3600"/>
        </a:p>
      </dgm:t>
    </dgm:pt>
    <dgm:pt modelId="{4020805D-1A10-4B88-BABB-5BA017F9B36B}" type="pres">
      <dgm:prSet presAssocID="{E56272D7-0E40-4949-8BF5-E91BEED04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343461-C261-474F-958E-6C5F109A0457}" type="pres">
      <dgm:prSet presAssocID="{8770B059-5C4E-4CE9-9C63-4ABEEEE2987F}" presName="singleCycle" presStyleCnt="0"/>
      <dgm:spPr/>
    </dgm:pt>
    <dgm:pt modelId="{771ECD1B-94FC-4AD7-8BCB-0C6C5AE36688}" type="pres">
      <dgm:prSet presAssocID="{8770B059-5C4E-4CE9-9C63-4ABEEEE2987F}" presName="singleCenter" presStyleLbl="node1" presStyleIdx="0" presStyleCnt="4" custScaleX="167188" custScaleY="101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F11694E-843F-4ABC-81C4-E066B8DE4ACC}" type="pres">
      <dgm:prSet presAssocID="{A6FFABA0-9EAB-4AEE-8BD4-45BB26E60D1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E7D8A13-00D1-441C-A447-3DABAC0FDCD4}" type="pres">
      <dgm:prSet presAssocID="{BBCF4528-2FA6-4F90-BD34-8A4A68128393}" presName="text0" presStyleLbl="node1" presStyleIdx="1" presStyleCnt="4" custScaleX="125009" custScaleY="113642" custRadScaleRad="77906" custRadScaleInc="-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4E266-6ADC-4912-A658-923E5C124356}" type="pres">
      <dgm:prSet presAssocID="{17CE9F49-9F51-42A4-901D-9ACBECC304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D50205D-CED6-402A-84A5-B8828DB68392}" type="pres">
      <dgm:prSet presAssocID="{1E6D5B3C-BF40-48CB-AA72-BAC7D5152FD5}" presName="text0" presStyleLbl="node1" presStyleIdx="2" presStyleCnt="4" custScaleX="161538" custScaleY="101650" custRadScaleRad="125143" custRadScaleInc="-10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DF69-95CF-4A9F-9B73-2FDD1A75D3CE}" type="pres">
      <dgm:prSet presAssocID="{159E99B9-F65F-43AD-AF91-F7E4344849E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E8CE8E2-80BB-4BAD-801E-2F6C3661D65A}" type="pres">
      <dgm:prSet presAssocID="{72F2EC7B-0E4C-46A1-B3E1-847D19EC0906}" presName="text0" presStyleLbl="node1" presStyleIdx="3" presStyleCnt="4" custScaleX="165833" custScaleY="116725" custRadScaleRad="125719" custRadScaleInc="1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A1136-F56F-4AFD-8004-C6EE2A66EAB9}" srcId="{8770B059-5C4E-4CE9-9C63-4ABEEEE2987F}" destId="{BBCF4528-2FA6-4F90-BD34-8A4A68128393}" srcOrd="0" destOrd="0" parTransId="{A6FFABA0-9EAB-4AEE-8BD4-45BB26E60D1B}" sibTransId="{6C5F5F21-6656-4828-A127-2EFF2B593B80}"/>
    <dgm:cxn modelId="{940AF1B6-A756-4886-BC1C-9E24124BE134}" srcId="{8770B059-5C4E-4CE9-9C63-4ABEEEE2987F}" destId="{72F2EC7B-0E4C-46A1-B3E1-847D19EC0906}" srcOrd="2" destOrd="0" parTransId="{159E99B9-F65F-43AD-AF91-F7E4344849E1}" sibTransId="{1DDBCD7C-88D9-4B34-9DDE-0C85245C4EE3}"/>
    <dgm:cxn modelId="{70CBA93F-5651-414B-9DB6-162D3A7D8BBC}" type="presOf" srcId="{159E99B9-F65F-43AD-AF91-F7E4344849E1}" destId="{55C9DF69-95CF-4A9F-9B73-2FDD1A75D3CE}" srcOrd="0" destOrd="0" presId="urn:microsoft.com/office/officeart/2008/layout/RadialCluster"/>
    <dgm:cxn modelId="{BCCE59EA-2343-41A8-99FF-2B677D3B18D3}" srcId="{E56272D7-0E40-4949-8BF5-E91BEED0409E}" destId="{8770B059-5C4E-4CE9-9C63-4ABEEEE2987F}" srcOrd="0" destOrd="0" parTransId="{ED51FD24-86D4-44FD-8632-129251CBC4AD}" sibTransId="{620C5D40-35C3-4D2C-A3D4-3562BC3626EC}"/>
    <dgm:cxn modelId="{E8DF7AAE-CA09-492D-9C82-2EC9E491B2B2}" type="presOf" srcId="{8770B059-5C4E-4CE9-9C63-4ABEEEE2987F}" destId="{771ECD1B-94FC-4AD7-8BCB-0C6C5AE36688}" srcOrd="0" destOrd="0" presId="urn:microsoft.com/office/officeart/2008/layout/RadialCluster"/>
    <dgm:cxn modelId="{88171337-A545-402F-8D93-91BB078E255B}" type="presOf" srcId="{72F2EC7B-0E4C-46A1-B3E1-847D19EC0906}" destId="{4E8CE8E2-80BB-4BAD-801E-2F6C3661D65A}" srcOrd="0" destOrd="0" presId="urn:microsoft.com/office/officeart/2008/layout/RadialCluster"/>
    <dgm:cxn modelId="{02F83EBB-F8A8-49C0-AA2B-795D2D057D36}" type="presOf" srcId="{A6FFABA0-9EAB-4AEE-8BD4-45BB26E60D1B}" destId="{EF11694E-843F-4ABC-81C4-E066B8DE4ACC}" srcOrd="0" destOrd="0" presId="urn:microsoft.com/office/officeart/2008/layout/RadialCluster"/>
    <dgm:cxn modelId="{B6527942-C684-4AB2-BBFA-D4D674A4B561}" type="presOf" srcId="{17CE9F49-9F51-42A4-901D-9ACBECC30495}" destId="{ADA4E266-6ADC-4912-A658-923E5C124356}" srcOrd="0" destOrd="0" presId="urn:microsoft.com/office/officeart/2008/layout/RadialCluster"/>
    <dgm:cxn modelId="{9BF9BC3E-E6CB-4000-864E-FDE82DFF6A1D}" type="presOf" srcId="{1E6D5B3C-BF40-48CB-AA72-BAC7D5152FD5}" destId="{BD50205D-CED6-402A-84A5-B8828DB68392}" srcOrd="0" destOrd="0" presId="urn:microsoft.com/office/officeart/2008/layout/RadialCluster"/>
    <dgm:cxn modelId="{4DF2C092-FCFF-4606-84E2-E297B40F9CE4}" type="presOf" srcId="{E56272D7-0E40-4949-8BF5-E91BEED0409E}" destId="{4020805D-1A10-4B88-BABB-5BA017F9B36B}" srcOrd="0" destOrd="0" presId="urn:microsoft.com/office/officeart/2008/layout/RadialCluster"/>
    <dgm:cxn modelId="{205F656C-2036-451B-B992-545241119078}" type="presOf" srcId="{BBCF4528-2FA6-4F90-BD34-8A4A68128393}" destId="{5E7D8A13-00D1-441C-A447-3DABAC0FDCD4}" srcOrd="0" destOrd="0" presId="urn:microsoft.com/office/officeart/2008/layout/RadialCluster"/>
    <dgm:cxn modelId="{91D9BC25-1186-4D67-8FEA-7747B0240A35}" srcId="{8770B059-5C4E-4CE9-9C63-4ABEEEE2987F}" destId="{1E6D5B3C-BF40-48CB-AA72-BAC7D5152FD5}" srcOrd="1" destOrd="0" parTransId="{17CE9F49-9F51-42A4-901D-9ACBECC30495}" sibTransId="{4353E3C8-480B-429E-8711-6DA30F6638E5}"/>
    <dgm:cxn modelId="{DC39D8E3-EF36-4177-B13D-B7E6D90F2C60}" type="presParOf" srcId="{4020805D-1A10-4B88-BABB-5BA017F9B36B}" destId="{17343461-C261-474F-958E-6C5F109A0457}" srcOrd="0" destOrd="0" presId="urn:microsoft.com/office/officeart/2008/layout/RadialCluster"/>
    <dgm:cxn modelId="{7A8AE52E-82C7-429D-9EFB-36FF84BA8921}" type="presParOf" srcId="{17343461-C261-474F-958E-6C5F109A0457}" destId="{771ECD1B-94FC-4AD7-8BCB-0C6C5AE36688}" srcOrd="0" destOrd="0" presId="urn:microsoft.com/office/officeart/2008/layout/RadialCluster"/>
    <dgm:cxn modelId="{11FE14B4-E776-4D5C-A002-C15AC4E75A94}" type="presParOf" srcId="{17343461-C261-474F-958E-6C5F109A0457}" destId="{EF11694E-843F-4ABC-81C4-E066B8DE4ACC}" srcOrd="1" destOrd="0" presId="urn:microsoft.com/office/officeart/2008/layout/RadialCluster"/>
    <dgm:cxn modelId="{461BAB8B-4B9F-406B-AB78-E235DCF3952E}" type="presParOf" srcId="{17343461-C261-474F-958E-6C5F109A0457}" destId="{5E7D8A13-00D1-441C-A447-3DABAC0FDCD4}" srcOrd="2" destOrd="0" presId="urn:microsoft.com/office/officeart/2008/layout/RadialCluster"/>
    <dgm:cxn modelId="{C4F9F4A5-2504-44CA-9A7C-452B025E32BD}" type="presParOf" srcId="{17343461-C261-474F-958E-6C5F109A0457}" destId="{ADA4E266-6ADC-4912-A658-923E5C124356}" srcOrd="3" destOrd="0" presId="urn:microsoft.com/office/officeart/2008/layout/RadialCluster"/>
    <dgm:cxn modelId="{1B618269-1C45-4328-9D13-BAD360BEA8F7}" type="presParOf" srcId="{17343461-C261-474F-958E-6C5F109A0457}" destId="{BD50205D-CED6-402A-84A5-B8828DB68392}" srcOrd="4" destOrd="0" presId="urn:microsoft.com/office/officeart/2008/layout/RadialCluster"/>
    <dgm:cxn modelId="{2EA1E1FC-DCA8-4C42-8D88-694F97C41E6A}" type="presParOf" srcId="{17343461-C261-474F-958E-6C5F109A0457}" destId="{55C9DF69-95CF-4A9F-9B73-2FDD1A75D3CE}" srcOrd="5" destOrd="0" presId="urn:microsoft.com/office/officeart/2008/layout/RadialCluster"/>
    <dgm:cxn modelId="{522AA5A1-7C56-4017-B166-2DA878CDD3E4}" type="presParOf" srcId="{17343461-C261-474F-958E-6C5F109A0457}" destId="{4E8CE8E2-80BB-4BAD-801E-2F6C3661D65A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6272D7-0E40-4949-8BF5-E91BEED0409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B059-5C4E-4CE9-9C63-4ABEEEE2987F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Integrated Development Environment (IDE)</a:t>
          </a:r>
        </a:p>
        <a:p>
          <a:r>
            <a:rPr lang="en-US" sz="2000" dirty="0" smtClean="0">
              <a:solidFill>
                <a:schemeClr val="tx1"/>
              </a:solidFill>
            </a:rPr>
            <a:t>---------------------</a:t>
          </a:r>
        </a:p>
        <a:p>
          <a:r>
            <a:rPr lang="en-US" sz="2000" dirty="0" err="1" smtClean="0">
              <a:solidFill>
                <a:schemeClr val="tx1"/>
              </a:solidFill>
            </a:rPr>
            <a:t>RStudio</a:t>
          </a:r>
          <a:endParaRPr lang="en-US" sz="2000" dirty="0">
            <a:solidFill>
              <a:schemeClr val="tx1"/>
            </a:solidFill>
          </a:endParaRPr>
        </a:p>
      </dgm:t>
    </dgm:pt>
    <dgm:pt modelId="{ED51FD24-86D4-44FD-8632-129251CBC4AD}" type="parTrans" cxnId="{BCCE59EA-2343-41A8-99FF-2B677D3B18D3}">
      <dgm:prSet/>
      <dgm:spPr/>
      <dgm:t>
        <a:bodyPr/>
        <a:lstStyle/>
        <a:p>
          <a:endParaRPr lang="en-US" sz="3600"/>
        </a:p>
      </dgm:t>
    </dgm:pt>
    <dgm:pt modelId="{620C5D40-35C3-4D2C-A3D4-3562BC3626EC}" type="sibTrans" cxnId="{BCCE59EA-2343-41A8-99FF-2B677D3B18D3}">
      <dgm:prSet/>
      <dgm:spPr/>
      <dgm:t>
        <a:bodyPr/>
        <a:lstStyle/>
        <a:p>
          <a:endParaRPr lang="en-US" sz="3600"/>
        </a:p>
      </dgm:t>
    </dgm:pt>
    <dgm:pt modelId="{BBCF4528-2FA6-4F90-BD34-8A4A68128393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Programming &amp; Analysis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smtClean="0">
              <a:solidFill>
                <a:schemeClr val="tx1"/>
              </a:solidFill>
            </a:rPr>
            <a:t>R</a:t>
          </a:r>
          <a:endParaRPr lang="en-US" sz="1600" dirty="0">
            <a:solidFill>
              <a:schemeClr val="tx1"/>
            </a:solidFill>
          </a:endParaRPr>
        </a:p>
      </dgm:t>
    </dgm:pt>
    <dgm:pt modelId="{A6FFABA0-9EAB-4AEE-8BD4-45BB26E60D1B}" type="parTrans" cxnId="{284A1136-F56F-4AFD-8004-C6EE2A66EAB9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6C5F5F21-6656-4828-A127-2EFF2B593B80}" type="sibTrans" cxnId="{284A1136-F56F-4AFD-8004-C6EE2A66EAB9}">
      <dgm:prSet/>
      <dgm:spPr/>
      <dgm:t>
        <a:bodyPr/>
        <a:lstStyle/>
        <a:p>
          <a:endParaRPr lang="en-US" sz="3600"/>
        </a:p>
      </dgm:t>
    </dgm:pt>
    <dgm:pt modelId="{1E6D5B3C-BF40-48CB-AA72-BAC7D5152FD5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Dynamic Documentation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Rmarkdown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knitr</a:t>
          </a:r>
          <a:endParaRPr lang="en-US" sz="1600" dirty="0">
            <a:solidFill>
              <a:schemeClr val="tx1"/>
            </a:solidFill>
          </a:endParaRPr>
        </a:p>
      </dgm:t>
    </dgm:pt>
    <dgm:pt modelId="{17CE9F49-9F51-42A4-901D-9ACBECC30495}" type="parTrans" cxnId="{91D9BC25-1186-4D67-8FEA-7747B0240A35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4353E3C8-480B-429E-8711-6DA30F6638E5}" type="sibTrans" cxnId="{91D9BC25-1186-4D67-8FEA-7747B0240A35}">
      <dgm:prSet/>
      <dgm:spPr/>
      <dgm:t>
        <a:bodyPr/>
        <a:lstStyle/>
        <a:p>
          <a:endParaRPr lang="en-US" sz="3600"/>
        </a:p>
      </dgm:t>
    </dgm:pt>
    <dgm:pt modelId="{72F2EC7B-0E4C-46A1-B3E1-847D19EC0906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Github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Git</a:t>
          </a:r>
          <a:endParaRPr lang="en-US" sz="1600" dirty="0">
            <a:solidFill>
              <a:schemeClr val="tx1"/>
            </a:solidFill>
          </a:endParaRPr>
        </a:p>
      </dgm:t>
    </dgm:pt>
    <dgm:pt modelId="{159E99B9-F65F-43AD-AF91-F7E4344849E1}" type="parTrans" cxnId="{940AF1B6-A756-4886-BC1C-9E24124BE134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1DDBCD7C-88D9-4B34-9DDE-0C85245C4EE3}" type="sibTrans" cxnId="{940AF1B6-A756-4886-BC1C-9E24124BE134}">
      <dgm:prSet/>
      <dgm:spPr/>
      <dgm:t>
        <a:bodyPr/>
        <a:lstStyle/>
        <a:p>
          <a:endParaRPr lang="en-US" sz="3600"/>
        </a:p>
      </dgm:t>
    </dgm:pt>
    <dgm:pt modelId="{4020805D-1A10-4B88-BABB-5BA017F9B36B}" type="pres">
      <dgm:prSet presAssocID="{E56272D7-0E40-4949-8BF5-E91BEED04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343461-C261-474F-958E-6C5F109A0457}" type="pres">
      <dgm:prSet presAssocID="{8770B059-5C4E-4CE9-9C63-4ABEEEE2987F}" presName="singleCycle" presStyleCnt="0"/>
      <dgm:spPr/>
    </dgm:pt>
    <dgm:pt modelId="{771ECD1B-94FC-4AD7-8BCB-0C6C5AE36688}" type="pres">
      <dgm:prSet presAssocID="{8770B059-5C4E-4CE9-9C63-4ABEEEE2987F}" presName="singleCenter" presStyleLbl="node1" presStyleIdx="0" presStyleCnt="4" custScaleX="167188" custScaleY="101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F11694E-843F-4ABC-81C4-E066B8DE4ACC}" type="pres">
      <dgm:prSet presAssocID="{A6FFABA0-9EAB-4AEE-8BD4-45BB26E60D1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E7D8A13-00D1-441C-A447-3DABAC0FDCD4}" type="pres">
      <dgm:prSet presAssocID="{BBCF4528-2FA6-4F90-BD34-8A4A68128393}" presName="text0" presStyleLbl="node1" presStyleIdx="1" presStyleCnt="4" custScaleX="125009" custScaleY="113642" custRadScaleRad="77906" custRadScaleInc="-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4E266-6ADC-4912-A658-923E5C124356}" type="pres">
      <dgm:prSet presAssocID="{17CE9F49-9F51-42A4-901D-9ACBECC304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D50205D-CED6-402A-84A5-B8828DB68392}" type="pres">
      <dgm:prSet presAssocID="{1E6D5B3C-BF40-48CB-AA72-BAC7D5152FD5}" presName="text0" presStyleLbl="node1" presStyleIdx="2" presStyleCnt="4" custScaleX="161538" custScaleY="101650" custRadScaleRad="125143" custRadScaleInc="-10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DF69-95CF-4A9F-9B73-2FDD1A75D3CE}" type="pres">
      <dgm:prSet presAssocID="{159E99B9-F65F-43AD-AF91-F7E4344849E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E8CE8E2-80BB-4BAD-801E-2F6C3661D65A}" type="pres">
      <dgm:prSet presAssocID="{72F2EC7B-0E4C-46A1-B3E1-847D19EC0906}" presName="text0" presStyleLbl="node1" presStyleIdx="3" presStyleCnt="4" custScaleX="165833" custScaleY="116725" custRadScaleRad="125719" custRadScaleInc="1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22E7F-3F1F-456A-A37E-BA516781FD75}" type="presOf" srcId="{A6FFABA0-9EAB-4AEE-8BD4-45BB26E60D1B}" destId="{EF11694E-843F-4ABC-81C4-E066B8DE4ACC}" srcOrd="0" destOrd="0" presId="urn:microsoft.com/office/officeart/2008/layout/RadialCluster"/>
    <dgm:cxn modelId="{49A0D09E-8612-4269-8931-B2DE4024A790}" type="presOf" srcId="{1E6D5B3C-BF40-48CB-AA72-BAC7D5152FD5}" destId="{BD50205D-CED6-402A-84A5-B8828DB68392}" srcOrd="0" destOrd="0" presId="urn:microsoft.com/office/officeart/2008/layout/RadialCluster"/>
    <dgm:cxn modelId="{9089ABE5-98D4-45FA-A604-8045DA118F5E}" type="presOf" srcId="{17CE9F49-9F51-42A4-901D-9ACBECC30495}" destId="{ADA4E266-6ADC-4912-A658-923E5C124356}" srcOrd="0" destOrd="0" presId="urn:microsoft.com/office/officeart/2008/layout/RadialCluster"/>
    <dgm:cxn modelId="{91D9BC25-1186-4D67-8FEA-7747B0240A35}" srcId="{8770B059-5C4E-4CE9-9C63-4ABEEEE2987F}" destId="{1E6D5B3C-BF40-48CB-AA72-BAC7D5152FD5}" srcOrd="1" destOrd="0" parTransId="{17CE9F49-9F51-42A4-901D-9ACBECC30495}" sibTransId="{4353E3C8-480B-429E-8711-6DA30F6638E5}"/>
    <dgm:cxn modelId="{DE49CBE4-F658-46A4-B349-577D64989E5B}" type="presOf" srcId="{E56272D7-0E40-4949-8BF5-E91BEED0409E}" destId="{4020805D-1A10-4B88-BABB-5BA017F9B36B}" srcOrd="0" destOrd="0" presId="urn:microsoft.com/office/officeart/2008/layout/RadialCluster"/>
    <dgm:cxn modelId="{940AF1B6-A756-4886-BC1C-9E24124BE134}" srcId="{8770B059-5C4E-4CE9-9C63-4ABEEEE2987F}" destId="{72F2EC7B-0E4C-46A1-B3E1-847D19EC0906}" srcOrd="2" destOrd="0" parTransId="{159E99B9-F65F-43AD-AF91-F7E4344849E1}" sibTransId="{1DDBCD7C-88D9-4B34-9DDE-0C85245C4EE3}"/>
    <dgm:cxn modelId="{917260E2-F839-4D5A-B840-1386C3F61579}" type="presOf" srcId="{72F2EC7B-0E4C-46A1-B3E1-847D19EC0906}" destId="{4E8CE8E2-80BB-4BAD-801E-2F6C3661D65A}" srcOrd="0" destOrd="0" presId="urn:microsoft.com/office/officeart/2008/layout/RadialCluster"/>
    <dgm:cxn modelId="{BCCE59EA-2343-41A8-99FF-2B677D3B18D3}" srcId="{E56272D7-0E40-4949-8BF5-E91BEED0409E}" destId="{8770B059-5C4E-4CE9-9C63-4ABEEEE2987F}" srcOrd="0" destOrd="0" parTransId="{ED51FD24-86D4-44FD-8632-129251CBC4AD}" sibTransId="{620C5D40-35C3-4D2C-A3D4-3562BC3626EC}"/>
    <dgm:cxn modelId="{7ECD27CD-FD0D-4FC2-9D2E-949D1D8B1F78}" type="presOf" srcId="{8770B059-5C4E-4CE9-9C63-4ABEEEE2987F}" destId="{771ECD1B-94FC-4AD7-8BCB-0C6C5AE36688}" srcOrd="0" destOrd="0" presId="urn:microsoft.com/office/officeart/2008/layout/RadialCluster"/>
    <dgm:cxn modelId="{03AD7623-F36B-49FA-8BE1-A0429CB4011C}" type="presOf" srcId="{BBCF4528-2FA6-4F90-BD34-8A4A68128393}" destId="{5E7D8A13-00D1-441C-A447-3DABAC0FDCD4}" srcOrd="0" destOrd="0" presId="urn:microsoft.com/office/officeart/2008/layout/RadialCluster"/>
    <dgm:cxn modelId="{284A1136-F56F-4AFD-8004-C6EE2A66EAB9}" srcId="{8770B059-5C4E-4CE9-9C63-4ABEEEE2987F}" destId="{BBCF4528-2FA6-4F90-BD34-8A4A68128393}" srcOrd="0" destOrd="0" parTransId="{A6FFABA0-9EAB-4AEE-8BD4-45BB26E60D1B}" sibTransId="{6C5F5F21-6656-4828-A127-2EFF2B593B80}"/>
    <dgm:cxn modelId="{1C7E874B-03BE-43FC-B75B-71453A6A2CB3}" type="presOf" srcId="{159E99B9-F65F-43AD-AF91-F7E4344849E1}" destId="{55C9DF69-95CF-4A9F-9B73-2FDD1A75D3CE}" srcOrd="0" destOrd="0" presId="urn:microsoft.com/office/officeart/2008/layout/RadialCluster"/>
    <dgm:cxn modelId="{80E77E23-BC3A-4749-BD0A-A311AF386D86}" type="presParOf" srcId="{4020805D-1A10-4B88-BABB-5BA017F9B36B}" destId="{17343461-C261-474F-958E-6C5F109A0457}" srcOrd="0" destOrd="0" presId="urn:microsoft.com/office/officeart/2008/layout/RadialCluster"/>
    <dgm:cxn modelId="{10713228-858F-4562-8B49-7D06635F93AB}" type="presParOf" srcId="{17343461-C261-474F-958E-6C5F109A0457}" destId="{771ECD1B-94FC-4AD7-8BCB-0C6C5AE36688}" srcOrd="0" destOrd="0" presId="urn:microsoft.com/office/officeart/2008/layout/RadialCluster"/>
    <dgm:cxn modelId="{32B938B2-9CD2-473F-86F7-20479AD13402}" type="presParOf" srcId="{17343461-C261-474F-958E-6C5F109A0457}" destId="{EF11694E-843F-4ABC-81C4-E066B8DE4ACC}" srcOrd="1" destOrd="0" presId="urn:microsoft.com/office/officeart/2008/layout/RadialCluster"/>
    <dgm:cxn modelId="{DE8E399C-CF0E-4E95-B2D0-24F75F310569}" type="presParOf" srcId="{17343461-C261-474F-958E-6C5F109A0457}" destId="{5E7D8A13-00D1-441C-A447-3DABAC0FDCD4}" srcOrd="2" destOrd="0" presId="urn:microsoft.com/office/officeart/2008/layout/RadialCluster"/>
    <dgm:cxn modelId="{400E422C-0ABE-4413-85AE-2047F81A39D4}" type="presParOf" srcId="{17343461-C261-474F-958E-6C5F109A0457}" destId="{ADA4E266-6ADC-4912-A658-923E5C124356}" srcOrd="3" destOrd="0" presId="urn:microsoft.com/office/officeart/2008/layout/RadialCluster"/>
    <dgm:cxn modelId="{D50B64B5-2A3B-4CA9-9167-07C1C3248717}" type="presParOf" srcId="{17343461-C261-474F-958E-6C5F109A0457}" destId="{BD50205D-CED6-402A-84A5-B8828DB68392}" srcOrd="4" destOrd="0" presId="urn:microsoft.com/office/officeart/2008/layout/RadialCluster"/>
    <dgm:cxn modelId="{0AFEEC9B-0AFE-4DB0-8662-816AF711D277}" type="presParOf" srcId="{17343461-C261-474F-958E-6C5F109A0457}" destId="{55C9DF69-95CF-4A9F-9B73-2FDD1A75D3CE}" srcOrd="5" destOrd="0" presId="urn:microsoft.com/office/officeart/2008/layout/RadialCluster"/>
    <dgm:cxn modelId="{17DD6FB2-2360-4C40-A5AE-8F87AD8CCCC0}" type="presParOf" srcId="{17343461-C261-474F-958E-6C5F109A0457}" destId="{4E8CE8E2-80BB-4BAD-801E-2F6C3661D65A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6272D7-0E40-4949-8BF5-E91BEED0409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B059-5C4E-4CE9-9C63-4ABEEEE2987F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Integrated Development Environment (IDE)</a:t>
          </a:r>
        </a:p>
        <a:p>
          <a:r>
            <a:rPr lang="en-US" sz="2000" dirty="0" smtClean="0">
              <a:solidFill>
                <a:schemeClr val="tx1"/>
              </a:solidFill>
            </a:rPr>
            <a:t>---------------------</a:t>
          </a:r>
        </a:p>
        <a:p>
          <a:r>
            <a:rPr lang="en-US" sz="2000" dirty="0" err="1" smtClean="0">
              <a:solidFill>
                <a:schemeClr val="tx1"/>
              </a:solidFill>
            </a:rPr>
            <a:t>RStudio</a:t>
          </a:r>
          <a:endParaRPr lang="en-US" sz="2000" dirty="0">
            <a:solidFill>
              <a:schemeClr val="tx1"/>
            </a:solidFill>
          </a:endParaRPr>
        </a:p>
      </dgm:t>
    </dgm:pt>
    <dgm:pt modelId="{ED51FD24-86D4-44FD-8632-129251CBC4AD}" type="parTrans" cxnId="{BCCE59EA-2343-41A8-99FF-2B677D3B18D3}">
      <dgm:prSet/>
      <dgm:spPr/>
      <dgm:t>
        <a:bodyPr/>
        <a:lstStyle/>
        <a:p>
          <a:endParaRPr lang="en-US" sz="3600"/>
        </a:p>
      </dgm:t>
    </dgm:pt>
    <dgm:pt modelId="{620C5D40-35C3-4D2C-A3D4-3562BC3626EC}" type="sibTrans" cxnId="{BCCE59EA-2343-41A8-99FF-2B677D3B18D3}">
      <dgm:prSet/>
      <dgm:spPr/>
      <dgm:t>
        <a:bodyPr/>
        <a:lstStyle/>
        <a:p>
          <a:endParaRPr lang="en-US" sz="3600"/>
        </a:p>
      </dgm:t>
    </dgm:pt>
    <dgm:pt modelId="{BBCF4528-2FA6-4F90-BD34-8A4A68128393}">
      <dgm:prSet phldrT="[Text]" custT="1"/>
      <dgm:spPr>
        <a:noFill/>
        <a:ln w="28575">
          <a:solidFill>
            <a:schemeClr val="tx1"/>
          </a:solidFill>
          <a:prstDash val="sysDot"/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Programming &amp; Analysis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smtClean="0">
              <a:solidFill>
                <a:schemeClr val="tx1"/>
              </a:solidFill>
            </a:rPr>
            <a:t>R</a:t>
          </a:r>
          <a:endParaRPr lang="en-US" sz="1600" dirty="0">
            <a:solidFill>
              <a:schemeClr val="tx1"/>
            </a:solidFill>
          </a:endParaRPr>
        </a:p>
      </dgm:t>
    </dgm:pt>
    <dgm:pt modelId="{A6FFABA0-9EAB-4AEE-8BD4-45BB26E60D1B}" type="parTrans" cxnId="{284A1136-F56F-4AFD-8004-C6EE2A66EAB9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6C5F5F21-6656-4828-A127-2EFF2B593B80}" type="sibTrans" cxnId="{284A1136-F56F-4AFD-8004-C6EE2A66EAB9}">
      <dgm:prSet/>
      <dgm:spPr/>
      <dgm:t>
        <a:bodyPr/>
        <a:lstStyle/>
        <a:p>
          <a:endParaRPr lang="en-US" sz="3600"/>
        </a:p>
      </dgm:t>
    </dgm:pt>
    <dgm:pt modelId="{1E6D5B3C-BF40-48CB-AA72-BAC7D5152FD5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Dynamic Documentation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Rmarkdown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knitr</a:t>
          </a:r>
          <a:endParaRPr lang="en-US" sz="1600" dirty="0">
            <a:solidFill>
              <a:schemeClr val="tx1"/>
            </a:solidFill>
          </a:endParaRPr>
        </a:p>
      </dgm:t>
    </dgm:pt>
    <dgm:pt modelId="{17CE9F49-9F51-42A4-901D-9ACBECC30495}" type="parTrans" cxnId="{91D9BC25-1186-4D67-8FEA-7747B0240A35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4353E3C8-480B-429E-8711-6DA30F6638E5}" type="sibTrans" cxnId="{91D9BC25-1186-4D67-8FEA-7747B0240A35}">
      <dgm:prSet/>
      <dgm:spPr/>
      <dgm:t>
        <a:bodyPr/>
        <a:lstStyle/>
        <a:p>
          <a:endParaRPr lang="en-US" sz="3600"/>
        </a:p>
      </dgm:t>
    </dgm:pt>
    <dgm:pt modelId="{72F2EC7B-0E4C-46A1-B3E1-847D19EC0906}">
      <dgm:prSet phldrT="[Text]" custT="1"/>
      <dgm:spPr>
        <a:noFill/>
        <a:ln w="5715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r>
            <a:rPr lang="en-US" sz="1600" dirty="0" smtClean="0">
              <a:solidFill>
                <a:schemeClr val="tx1"/>
              </a:solidFill>
            </a:rPr>
            <a:t>-----------------</a:t>
          </a:r>
        </a:p>
        <a:p>
          <a:r>
            <a:rPr lang="en-US" sz="1600" dirty="0" err="1" smtClean="0">
              <a:solidFill>
                <a:schemeClr val="tx1"/>
              </a:solidFill>
            </a:rPr>
            <a:t>Github</a:t>
          </a:r>
          <a:r>
            <a:rPr lang="en-US" sz="1600" dirty="0" smtClean="0">
              <a:solidFill>
                <a:schemeClr val="tx1"/>
              </a:solidFill>
            </a:rPr>
            <a:t> &amp; </a:t>
          </a:r>
          <a:r>
            <a:rPr lang="en-US" sz="1600" dirty="0" err="1" smtClean="0">
              <a:solidFill>
                <a:schemeClr val="tx1"/>
              </a:solidFill>
            </a:rPr>
            <a:t>Git</a:t>
          </a:r>
          <a:endParaRPr lang="en-US" sz="1600" dirty="0">
            <a:solidFill>
              <a:schemeClr val="tx1"/>
            </a:solidFill>
          </a:endParaRPr>
        </a:p>
      </dgm:t>
    </dgm:pt>
    <dgm:pt modelId="{159E99B9-F65F-43AD-AF91-F7E4344849E1}" type="parTrans" cxnId="{940AF1B6-A756-4886-BC1C-9E24124BE134}">
      <dgm:prSet/>
      <dgm:spPr>
        <a:ln w="76200">
          <a:solidFill>
            <a:schemeClr val="tx1"/>
          </a:solidFill>
          <a:headEnd type="triangle" w="med" len="med"/>
          <a:tailEnd type="none" w="med" len="med"/>
        </a:ln>
      </dgm:spPr>
      <dgm:t>
        <a:bodyPr/>
        <a:lstStyle/>
        <a:p>
          <a:endParaRPr lang="en-US" sz="3600"/>
        </a:p>
      </dgm:t>
    </dgm:pt>
    <dgm:pt modelId="{1DDBCD7C-88D9-4B34-9DDE-0C85245C4EE3}" type="sibTrans" cxnId="{940AF1B6-A756-4886-BC1C-9E24124BE134}">
      <dgm:prSet/>
      <dgm:spPr/>
      <dgm:t>
        <a:bodyPr/>
        <a:lstStyle/>
        <a:p>
          <a:endParaRPr lang="en-US" sz="3600"/>
        </a:p>
      </dgm:t>
    </dgm:pt>
    <dgm:pt modelId="{4020805D-1A10-4B88-BABB-5BA017F9B36B}" type="pres">
      <dgm:prSet presAssocID="{E56272D7-0E40-4949-8BF5-E91BEED04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343461-C261-474F-958E-6C5F109A0457}" type="pres">
      <dgm:prSet presAssocID="{8770B059-5C4E-4CE9-9C63-4ABEEEE2987F}" presName="singleCycle" presStyleCnt="0"/>
      <dgm:spPr/>
    </dgm:pt>
    <dgm:pt modelId="{771ECD1B-94FC-4AD7-8BCB-0C6C5AE36688}" type="pres">
      <dgm:prSet presAssocID="{8770B059-5C4E-4CE9-9C63-4ABEEEE2987F}" presName="singleCenter" presStyleLbl="node1" presStyleIdx="0" presStyleCnt="4" custScaleX="167188" custScaleY="101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F11694E-843F-4ABC-81C4-E066B8DE4ACC}" type="pres">
      <dgm:prSet presAssocID="{A6FFABA0-9EAB-4AEE-8BD4-45BB26E60D1B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E7D8A13-00D1-441C-A447-3DABAC0FDCD4}" type="pres">
      <dgm:prSet presAssocID="{BBCF4528-2FA6-4F90-BD34-8A4A68128393}" presName="text0" presStyleLbl="node1" presStyleIdx="1" presStyleCnt="4" custScaleX="125009" custScaleY="113642" custRadScaleRad="77906" custRadScaleInc="-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4E266-6ADC-4912-A658-923E5C124356}" type="pres">
      <dgm:prSet presAssocID="{17CE9F49-9F51-42A4-901D-9ACBECC304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D50205D-CED6-402A-84A5-B8828DB68392}" type="pres">
      <dgm:prSet presAssocID="{1E6D5B3C-BF40-48CB-AA72-BAC7D5152FD5}" presName="text0" presStyleLbl="node1" presStyleIdx="2" presStyleCnt="4" custScaleX="161538" custScaleY="101650" custRadScaleRad="125143" custRadScaleInc="-10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9DF69-95CF-4A9F-9B73-2FDD1A75D3CE}" type="pres">
      <dgm:prSet presAssocID="{159E99B9-F65F-43AD-AF91-F7E4344849E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E8CE8E2-80BB-4BAD-801E-2F6C3661D65A}" type="pres">
      <dgm:prSet presAssocID="{72F2EC7B-0E4C-46A1-B3E1-847D19EC0906}" presName="text0" presStyleLbl="node1" presStyleIdx="3" presStyleCnt="4" custScaleX="165833" custScaleY="116725" custRadScaleRad="125719" custRadScaleInc="11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E6C02A-F1C0-46BA-B9D5-21B7D94CC0A6}" type="presOf" srcId="{17CE9F49-9F51-42A4-901D-9ACBECC30495}" destId="{ADA4E266-6ADC-4912-A658-923E5C124356}" srcOrd="0" destOrd="0" presId="urn:microsoft.com/office/officeart/2008/layout/RadialCluster"/>
    <dgm:cxn modelId="{8444B41F-5CD3-44E8-AE9F-13BFC3C788D2}" type="presOf" srcId="{E56272D7-0E40-4949-8BF5-E91BEED0409E}" destId="{4020805D-1A10-4B88-BABB-5BA017F9B36B}" srcOrd="0" destOrd="0" presId="urn:microsoft.com/office/officeart/2008/layout/RadialCluster"/>
    <dgm:cxn modelId="{91D9BC25-1186-4D67-8FEA-7747B0240A35}" srcId="{8770B059-5C4E-4CE9-9C63-4ABEEEE2987F}" destId="{1E6D5B3C-BF40-48CB-AA72-BAC7D5152FD5}" srcOrd="1" destOrd="0" parTransId="{17CE9F49-9F51-42A4-901D-9ACBECC30495}" sibTransId="{4353E3C8-480B-429E-8711-6DA30F6638E5}"/>
    <dgm:cxn modelId="{940AF1B6-A756-4886-BC1C-9E24124BE134}" srcId="{8770B059-5C4E-4CE9-9C63-4ABEEEE2987F}" destId="{72F2EC7B-0E4C-46A1-B3E1-847D19EC0906}" srcOrd="2" destOrd="0" parTransId="{159E99B9-F65F-43AD-AF91-F7E4344849E1}" sibTransId="{1DDBCD7C-88D9-4B34-9DDE-0C85245C4EE3}"/>
    <dgm:cxn modelId="{BCCE59EA-2343-41A8-99FF-2B677D3B18D3}" srcId="{E56272D7-0E40-4949-8BF5-E91BEED0409E}" destId="{8770B059-5C4E-4CE9-9C63-4ABEEEE2987F}" srcOrd="0" destOrd="0" parTransId="{ED51FD24-86D4-44FD-8632-129251CBC4AD}" sibTransId="{620C5D40-35C3-4D2C-A3D4-3562BC3626EC}"/>
    <dgm:cxn modelId="{E38AA2EA-F633-4DFE-990F-87030D209DBA}" type="presOf" srcId="{72F2EC7B-0E4C-46A1-B3E1-847D19EC0906}" destId="{4E8CE8E2-80BB-4BAD-801E-2F6C3661D65A}" srcOrd="0" destOrd="0" presId="urn:microsoft.com/office/officeart/2008/layout/RadialCluster"/>
    <dgm:cxn modelId="{06B0F5F5-C8E9-4EE0-A1AE-BBF1C123BED3}" type="presOf" srcId="{1E6D5B3C-BF40-48CB-AA72-BAC7D5152FD5}" destId="{BD50205D-CED6-402A-84A5-B8828DB68392}" srcOrd="0" destOrd="0" presId="urn:microsoft.com/office/officeart/2008/layout/RadialCluster"/>
    <dgm:cxn modelId="{6B60640B-9F83-422A-8539-770052B0FDB8}" type="presOf" srcId="{BBCF4528-2FA6-4F90-BD34-8A4A68128393}" destId="{5E7D8A13-00D1-441C-A447-3DABAC0FDCD4}" srcOrd="0" destOrd="0" presId="urn:microsoft.com/office/officeart/2008/layout/RadialCluster"/>
    <dgm:cxn modelId="{22B700D8-0D4C-4F60-8D7E-A2C4C45FBB1B}" type="presOf" srcId="{8770B059-5C4E-4CE9-9C63-4ABEEEE2987F}" destId="{771ECD1B-94FC-4AD7-8BCB-0C6C5AE36688}" srcOrd="0" destOrd="0" presId="urn:microsoft.com/office/officeart/2008/layout/RadialCluster"/>
    <dgm:cxn modelId="{C6861788-7033-46C9-AFCB-A0E474730078}" type="presOf" srcId="{A6FFABA0-9EAB-4AEE-8BD4-45BB26E60D1B}" destId="{EF11694E-843F-4ABC-81C4-E066B8DE4ACC}" srcOrd="0" destOrd="0" presId="urn:microsoft.com/office/officeart/2008/layout/RadialCluster"/>
    <dgm:cxn modelId="{284A1136-F56F-4AFD-8004-C6EE2A66EAB9}" srcId="{8770B059-5C4E-4CE9-9C63-4ABEEEE2987F}" destId="{BBCF4528-2FA6-4F90-BD34-8A4A68128393}" srcOrd="0" destOrd="0" parTransId="{A6FFABA0-9EAB-4AEE-8BD4-45BB26E60D1B}" sibTransId="{6C5F5F21-6656-4828-A127-2EFF2B593B80}"/>
    <dgm:cxn modelId="{B9595D10-4DED-4CBF-9BAC-57A8EBF8EC76}" type="presOf" srcId="{159E99B9-F65F-43AD-AF91-F7E4344849E1}" destId="{55C9DF69-95CF-4A9F-9B73-2FDD1A75D3CE}" srcOrd="0" destOrd="0" presId="urn:microsoft.com/office/officeart/2008/layout/RadialCluster"/>
    <dgm:cxn modelId="{13B131FC-41C5-4B61-A8F7-75E8F1EDA5F8}" type="presParOf" srcId="{4020805D-1A10-4B88-BABB-5BA017F9B36B}" destId="{17343461-C261-474F-958E-6C5F109A0457}" srcOrd="0" destOrd="0" presId="urn:microsoft.com/office/officeart/2008/layout/RadialCluster"/>
    <dgm:cxn modelId="{BC427676-46D4-4091-90AD-7DA772F0400E}" type="presParOf" srcId="{17343461-C261-474F-958E-6C5F109A0457}" destId="{771ECD1B-94FC-4AD7-8BCB-0C6C5AE36688}" srcOrd="0" destOrd="0" presId="urn:microsoft.com/office/officeart/2008/layout/RadialCluster"/>
    <dgm:cxn modelId="{CECD4DAC-5F59-4CAB-9343-EF13D1C4CD41}" type="presParOf" srcId="{17343461-C261-474F-958E-6C5F109A0457}" destId="{EF11694E-843F-4ABC-81C4-E066B8DE4ACC}" srcOrd="1" destOrd="0" presId="urn:microsoft.com/office/officeart/2008/layout/RadialCluster"/>
    <dgm:cxn modelId="{C5504AF9-8B46-4AFE-85CE-B7CBF648CF11}" type="presParOf" srcId="{17343461-C261-474F-958E-6C5F109A0457}" destId="{5E7D8A13-00D1-441C-A447-3DABAC0FDCD4}" srcOrd="2" destOrd="0" presId="urn:microsoft.com/office/officeart/2008/layout/RadialCluster"/>
    <dgm:cxn modelId="{49C3B185-34F6-46E2-8062-E1E9D90AA9AC}" type="presParOf" srcId="{17343461-C261-474F-958E-6C5F109A0457}" destId="{ADA4E266-6ADC-4912-A658-923E5C124356}" srcOrd="3" destOrd="0" presId="urn:microsoft.com/office/officeart/2008/layout/RadialCluster"/>
    <dgm:cxn modelId="{FED2E993-BE2D-4CE5-A572-64C4615CC6C9}" type="presParOf" srcId="{17343461-C261-474F-958E-6C5F109A0457}" destId="{BD50205D-CED6-402A-84A5-B8828DB68392}" srcOrd="4" destOrd="0" presId="urn:microsoft.com/office/officeart/2008/layout/RadialCluster"/>
    <dgm:cxn modelId="{2760F66C-1068-47D5-98D5-3BC045DE6423}" type="presParOf" srcId="{17343461-C261-474F-958E-6C5F109A0457}" destId="{55C9DF69-95CF-4A9F-9B73-2FDD1A75D3CE}" srcOrd="5" destOrd="0" presId="urn:microsoft.com/office/officeart/2008/layout/RadialCluster"/>
    <dgm:cxn modelId="{23E7CC7C-76F8-4A12-A25B-828ADF36E6CD}" type="presParOf" srcId="{17343461-C261-474F-958E-6C5F109A0457}" destId="{4E8CE8E2-80BB-4BAD-801E-2F6C3661D65A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CD1B-94FC-4AD7-8BCB-0C6C5AE36688}">
      <dsp:nvSpPr>
        <dsp:cNvPr id="0" name=""/>
        <dsp:cNvSpPr/>
      </dsp:nvSpPr>
      <dsp:spPr>
        <a:xfrm>
          <a:off x="3125601" y="2753075"/>
          <a:ext cx="2988649" cy="180733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Integrated Development Environment (IDE)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---------------------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RStudio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13828" y="2841302"/>
        <a:ext cx="2812195" cy="1630879"/>
      </dsp:txXfrm>
    </dsp:sp>
    <dsp:sp modelId="{EF11694E-843F-4ABC-81C4-E066B8DE4ACC}">
      <dsp:nvSpPr>
        <dsp:cNvPr id="0" name=""/>
        <dsp:cNvSpPr/>
      </dsp:nvSpPr>
      <dsp:spPr>
        <a:xfrm rot="16173972">
          <a:off x="4333235" y="2475337"/>
          <a:ext cx="555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491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8A13-00D1-441C-A447-3DABAC0FDCD4}">
      <dsp:nvSpPr>
        <dsp:cNvPr id="0" name=""/>
        <dsp:cNvSpPr/>
      </dsp:nvSpPr>
      <dsp:spPr>
        <a:xfrm>
          <a:off x="3855115" y="836520"/>
          <a:ext cx="1497221" cy="1361079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Programming &amp;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1557" y="902962"/>
        <a:ext cx="1364337" cy="1228195"/>
      </dsp:txXfrm>
    </dsp:sp>
    <dsp:sp modelId="{ADA4E266-6ADC-4912-A658-923E5C124356}">
      <dsp:nvSpPr>
        <dsp:cNvPr id="0" name=""/>
        <dsp:cNvSpPr/>
      </dsp:nvSpPr>
      <dsp:spPr>
        <a:xfrm rot="1421820">
          <a:off x="6082683" y="4463078"/>
          <a:ext cx="748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79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05D-CED6-402A-84A5-B8828DB68392}">
      <dsp:nvSpPr>
        <dsp:cNvPr id="0" name=""/>
        <dsp:cNvSpPr/>
      </dsp:nvSpPr>
      <dsp:spPr>
        <a:xfrm>
          <a:off x="6799896" y="4429401"/>
          <a:ext cx="1934725" cy="1217452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Dynamic Documentation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Rmarkdown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knitr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59327" y="4488832"/>
        <a:ext cx="1815863" cy="1098590"/>
      </dsp:txXfrm>
    </dsp:sp>
    <dsp:sp modelId="{55C9DF69-95CF-4A9F-9B73-2FDD1A75D3CE}">
      <dsp:nvSpPr>
        <dsp:cNvPr id="0" name=""/>
        <dsp:cNvSpPr/>
      </dsp:nvSpPr>
      <dsp:spPr>
        <a:xfrm rot="9402660">
          <a:off x="2411041" y="4447216"/>
          <a:ext cx="74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906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CE8E2-80BB-4BAD-801E-2F6C3661D65A}">
      <dsp:nvSpPr>
        <dsp:cNvPr id="0" name=""/>
        <dsp:cNvSpPr/>
      </dsp:nvSpPr>
      <dsp:spPr>
        <a:xfrm>
          <a:off x="455221" y="4322933"/>
          <a:ext cx="1986166" cy="1398004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Github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Git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466" y="4391178"/>
        <a:ext cx="1849676" cy="1261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CD1B-94FC-4AD7-8BCB-0C6C5AE36688}">
      <dsp:nvSpPr>
        <dsp:cNvPr id="0" name=""/>
        <dsp:cNvSpPr/>
      </dsp:nvSpPr>
      <dsp:spPr>
        <a:xfrm>
          <a:off x="3125601" y="2753075"/>
          <a:ext cx="2988649" cy="180733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Integrated Development Environment (IDE)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---------------------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RStudio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13828" y="2841302"/>
        <a:ext cx="2812195" cy="1630879"/>
      </dsp:txXfrm>
    </dsp:sp>
    <dsp:sp modelId="{EF11694E-843F-4ABC-81C4-E066B8DE4ACC}">
      <dsp:nvSpPr>
        <dsp:cNvPr id="0" name=""/>
        <dsp:cNvSpPr/>
      </dsp:nvSpPr>
      <dsp:spPr>
        <a:xfrm rot="16173972">
          <a:off x="4333235" y="2475337"/>
          <a:ext cx="555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491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8A13-00D1-441C-A447-3DABAC0FDCD4}">
      <dsp:nvSpPr>
        <dsp:cNvPr id="0" name=""/>
        <dsp:cNvSpPr/>
      </dsp:nvSpPr>
      <dsp:spPr>
        <a:xfrm>
          <a:off x="3855115" y="836520"/>
          <a:ext cx="1497221" cy="1361079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Programming &amp;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1557" y="902962"/>
        <a:ext cx="1364337" cy="1228195"/>
      </dsp:txXfrm>
    </dsp:sp>
    <dsp:sp modelId="{ADA4E266-6ADC-4912-A658-923E5C124356}">
      <dsp:nvSpPr>
        <dsp:cNvPr id="0" name=""/>
        <dsp:cNvSpPr/>
      </dsp:nvSpPr>
      <dsp:spPr>
        <a:xfrm rot="1421820">
          <a:off x="6082683" y="4463078"/>
          <a:ext cx="748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79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05D-CED6-402A-84A5-B8828DB68392}">
      <dsp:nvSpPr>
        <dsp:cNvPr id="0" name=""/>
        <dsp:cNvSpPr/>
      </dsp:nvSpPr>
      <dsp:spPr>
        <a:xfrm>
          <a:off x="6799896" y="4429401"/>
          <a:ext cx="1934725" cy="1217452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Dynamic Documentation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Rmarkdown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knitr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59327" y="4488832"/>
        <a:ext cx="1815863" cy="1098590"/>
      </dsp:txXfrm>
    </dsp:sp>
    <dsp:sp modelId="{55C9DF69-95CF-4A9F-9B73-2FDD1A75D3CE}">
      <dsp:nvSpPr>
        <dsp:cNvPr id="0" name=""/>
        <dsp:cNvSpPr/>
      </dsp:nvSpPr>
      <dsp:spPr>
        <a:xfrm rot="9402660">
          <a:off x="2411041" y="4447216"/>
          <a:ext cx="74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906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CE8E2-80BB-4BAD-801E-2F6C3661D65A}">
      <dsp:nvSpPr>
        <dsp:cNvPr id="0" name=""/>
        <dsp:cNvSpPr/>
      </dsp:nvSpPr>
      <dsp:spPr>
        <a:xfrm>
          <a:off x="455221" y="4322933"/>
          <a:ext cx="1986166" cy="1398004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Github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Git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466" y="4391178"/>
        <a:ext cx="1849676" cy="1261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CD1B-94FC-4AD7-8BCB-0C6C5AE36688}">
      <dsp:nvSpPr>
        <dsp:cNvPr id="0" name=""/>
        <dsp:cNvSpPr/>
      </dsp:nvSpPr>
      <dsp:spPr>
        <a:xfrm>
          <a:off x="3125601" y="2753075"/>
          <a:ext cx="2988649" cy="1807333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Integrated Development Environment (IDE)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---------------------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RStudio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13828" y="2841302"/>
        <a:ext cx="2812195" cy="1630879"/>
      </dsp:txXfrm>
    </dsp:sp>
    <dsp:sp modelId="{EF11694E-843F-4ABC-81C4-E066B8DE4ACC}">
      <dsp:nvSpPr>
        <dsp:cNvPr id="0" name=""/>
        <dsp:cNvSpPr/>
      </dsp:nvSpPr>
      <dsp:spPr>
        <a:xfrm rot="16173972">
          <a:off x="4333235" y="2475337"/>
          <a:ext cx="555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491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8A13-00D1-441C-A447-3DABAC0FDCD4}">
      <dsp:nvSpPr>
        <dsp:cNvPr id="0" name=""/>
        <dsp:cNvSpPr/>
      </dsp:nvSpPr>
      <dsp:spPr>
        <a:xfrm>
          <a:off x="3855115" y="836520"/>
          <a:ext cx="1497221" cy="1361079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Programming &amp;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1557" y="902962"/>
        <a:ext cx="1364337" cy="1228195"/>
      </dsp:txXfrm>
    </dsp:sp>
    <dsp:sp modelId="{ADA4E266-6ADC-4912-A658-923E5C124356}">
      <dsp:nvSpPr>
        <dsp:cNvPr id="0" name=""/>
        <dsp:cNvSpPr/>
      </dsp:nvSpPr>
      <dsp:spPr>
        <a:xfrm rot="1421820">
          <a:off x="6082683" y="4463078"/>
          <a:ext cx="748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79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05D-CED6-402A-84A5-B8828DB68392}">
      <dsp:nvSpPr>
        <dsp:cNvPr id="0" name=""/>
        <dsp:cNvSpPr/>
      </dsp:nvSpPr>
      <dsp:spPr>
        <a:xfrm>
          <a:off x="6799896" y="4429401"/>
          <a:ext cx="1934725" cy="1217452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Dynamic Documentation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Rmarkdown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knitr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59327" y="4488832"/>
        <a:ext cx="1815863" cy="1098590"/>
      </dsp:txXfrm>
    </dsp:sp>
    <dsp:sp modelId="{55C9DF69-95CF-4A9F-9B73-2FDD1A75D3CE}">
      <dsp:nvSpPr>
        <dsp:cNvPr id="0" name=""/>
        <dsp:cNvSpPr/>
      </dsp:nvSpPr>
      <dsp:spPr>
        <a:xfrm rot="9402660">
          <a:off x="2411041" y="4447216"/>
          <a:ext cx="74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906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CE8E2-80BB-4BAD-801E-2F6C3661D65A}">
      <dsp:nvSpPr>
        <dsp:cNvPr id="0" name=""/>
        <dsp:cNvSpPr/>
      </dsp:nvSpPr>
      <dsp:spPr>
        <a:xfrm>
          <a:off x="455221" y="4322933"/>
          <a:ext cx="1986166" cy="1398004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Github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Git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466" y="4391178"/>
        <a:ext cx="1849676" cy="1261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CD1B-94FC-4AD7-8BCB-0C6C5AE36688}">
      <dsp:nvSpPr>
        <dsp:cNvPr id="0" name=""/>
        <dsp:cNvSpPr/>
      </dsp:nvSpPr>
      <dsp:spPr>
        <a:xfrm>
          <a:off x="3125601" y="2753075"/>
          <a:ext cx="2988649" cy="1807333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Integrated Development Environment (IDE)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---------------------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RStudio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13828" y="2841302"/>
        <a:ext cx="2812195" cy="1630879"/>
      </dsp:txXfrm>
    </dsp:sp>
    <dsp:sp modelId="{EF11694E-843F-4ABC-81C4-E066B8DE4ACC}">
      <dsp:nvSpPr>
        <dsp:cNvPr id="0" name=""/>
        <dsp:cNvSpPr/>
      </dsp:nvSpPr>
      <dsp:spPr>
        <a:xfrm rot="16173972">
          <a:off x="4333235" y="2475337"/>
          <a:ext cx="555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491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8A13-00D1-441C-A447-3DABAC0FDCD4}">
      <dsp:nvSpPr>
        <dsp:cNvPr id="0" name=""/>
        <dsp:cNvSpPr/>
      </dsp:nvSpPr>
      <dsp:spPr>
        <a:xfrm>
          <a:off x="3855115" y="836520"/>
          <a:ext cx="1497221" cy="1361079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Programming &amp;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1557" y="902962"/>
        <a:ext cx="1364337" cy="1228195"/>
      </dsp:txXfrm>
    </dsp:sp>
    <dsp:sp modelId="{ADA4E266-6ADC-4912-A658-923E5C124356}">
      <dsp:nvSpPr>
        <dsp:cNvPr id="0" name=""/>
        <dsp:cNvSpPr/>
      </dsp:nvSpPr>
      <dsp:spPr>
        <a:xfrm rot="1421820">
          <a:off x="6082683" y="4463078"/>
          <a:ext cx="748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79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05D-CED6-402A-84A5-B8828DB68392}">
      <dsp:nvSpPr>
        <dsp:cNvPr id="0" name=""/>
        <dsp:cNvSpPr/>
      </dsp:nvSpPr>
      <dsp:spPr>
        <a:xfrm>
          <a:off x="6799896" y="4429401"/>
          <a:ext cx="1934725" cy="1217452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Dynamic Documentation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Rmarkdown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knitr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59327" y="4488832"/>
        <a:ext cx="1815863" cy="1098590"/>
      </dsp:txXfrm>
    </dsp:sp>
    <dsp:sp modelId="{55C9DF69-95CF-4A9F-9B73-2FDD1A75D3CE}">
      <dsp:nvSpPr>
        <dsp:cNvPr id="0" name=""/>
        <dsp:cNvSpPr/>
      </dsp:nvSpPr>
      <dsp:spPr>
        <a:xfrm rot="9402660">
          <a:off x="2411041" y="4447216"/>
          <a:ext cx="74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906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CE8E2-80BB-4BAD-801E-2F6C3661D65A}">
      <dsp:nvSpPr>
        <dsp:cNvPr id="0" name=""/>
        <dsp:cNvSpPr/>
      </dsp:nvSpPr>
      <dsp:spPr>
        <a:xfrm>
          <a:off x="455221" y="4322933"/>
          <a:ext cx="1986166" cy="1398004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Github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Git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466" y="4391178"/>
        <a:ext cx="1849676" cy="1261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ECD1B-94FC-4AD7-8BCB-0C6C5AE36688}">
      <dsp:nvSpPr>
        <dsp:cNvPr id="0" name=""/>
        <dsp:cNvSpPr/>
      </dsp:nvSpPr>
      <dsp:spPr>
        <a:xfrm>
          <a:off x="3125601" y="2753075"/>
          <a:ext cx="2988649" cy="1807333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Integrated Development Environment (IDE)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---------------------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tx1"/>
              </a:solidFill>
            </a:rPr>
            <a:t>RStudio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13828" y="2841302"/>
        <a:ext cx="2812195" cy="1630879"/>
      </dsp:txXfrm>
    </dsp:sp>
    <dsp:sp modelId="{EF11694E-843F-4ABC-81C4-E066B8DE4ACC}">
      <dsp:nvSpPr>
        <dsp:cNvPr id="0" name=""/>
        <dsp:cNvSpPr/>
      </dsp:nvSpPr>
      <dsp:spPr>
        <a:xfrm rot="16173972">
          <a:off x="4333235" y="2475337"/>
          <a:ext cx="5554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5491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8A13-00D1-441C-A447-3DABAC0FDCD4}">
      <dsp:nvSpPr>
        <dsp:cNvPr id="0" name=""/>
        <dsp:cNvSpPr/>
      </dsp:nvSpPr>
      <dsp:spPr>
        <a:xfrm>
          <a:off x="3855115" y="836520"/>
          <a:ext cx="1497221" cy="1361079"/>
        </a:xfrm>
        <a:prstGeom prst="roundRect">
          <a:avLst/>
        </a:prstGeom>
        <a:noFill/>
        <a:ln w="28575" cap="flat" cmpd="sng" algn="ctr">
          <a:solidFill>
            <a:schemeClr val="tx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Programming &amp; Analysis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921557" y="902962"/>
        <a:ext cx="1364337" cy="1228195"/>
      </dsp:txXfrm>
    </dsp:sp>
    <dsp:sp modelId="{ADA4E266-6ADC-4912-A658-923E5C124356}">
      <dsp:nvSpPr>
        <dsp:cNvPr id="0" name=""/>
        <dsp:cNvSpPr/>
      </dsp:nvSpPr>
      <dsp:spPr>
        <a:xfrm rot="1421820">
          <a:off x="6082683" y="4463078"/>
          <a:ext cx="748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79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05D-CED6-402A-84A5-B8828DB68392}">
      <dsp:nvSpPr>
        <dsp:cNvPr id="0" name=""/>
        <dsp:cNvSpPr/>
      </dsp:nvSpPr>
      <dsp:spPr>
        <a:xfrm>
          <a:off x="6799896" y="4429401"/>
          <a:ext cx="1934725" cy="1217452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Dynamic Documentation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Rmarkdown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knitr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59327" y="4488832"/>
        <a:ext cx="1815863" cy="1098590"/>
      </dsp:txXfrm>
    </dsp:sp>
    <dsp:sp modelId="{55C9DF69-95CF-4A9F-9B73-2FDD1A75D3CE}">
      <dsp:nvSpPr>
        <dsp:cNvPr id="0" name=""/>
        <dsp:cNvSpPr/>
      </dsp:nvSpPr>
      <dsp:spPr>
        <a:xfrm rot="9402660">
          <a:off x="2411041" y="4447216"/>
          <a:ext cx="7449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906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CE8E2-80BB-4BAD-801E-2F6C3661D65A}">
      <dsp:nvSpPr>
        <dsp:cNvPr id="0" name=""/>
        <dsp:cNvSpPr/>
      </dsp:nvSpPr>
      <dsp:spPr>
        <a:xfrm>
          <a:off x="455221" y="4322933"/>
          <a:ext cx="1986166" cy="1398004"/>
        </a:xfrm>
        <a:prstGeom prst="roundRect">
          <a:avLst/>
        </a:prstGeom>
        <a:noFill/>
        <a:ln w="571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Cloud Based Repository                 &amp; Version Control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-----------------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Github</a:t>
          </a:r>
          <a:r>
            <a:rPr lang="en-US" sz="1600" kern="1200" dirty="0" smtClean="0">
              <a:solidFill>
                <a:schemeClr val="tx1"/>
              </a:solidFill>
            </a:rPr>
            <a:t> &amp; </a:t>
          </a:r>
          <a:r>
            <a:rPr lang="en-US" sz="1600" kern="1200" dirty="0" err="1" smtClean="0">
              <a:solidFill>
                <a:schemeClr val="tx1"/>
              </a:solidFill>
            </a:rPr>
            <a:t>Git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23466" y="4391178"/>
        <a:ext cx="1849676" cy="1261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3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CDC9-A1F3-4EB6-A8C4-0829BED5C29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CF2B-E2C6-43A7-83ED-5F8B42CCA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3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9506142"/>
              </p:ext>
            </p:extLst>
          </p:nvPr>
        </p:nvGraphicFramePr>
        <p:xfrm>
          <a:off x="-37764" y="336942"/>
          <a:ext cx="9214132" cy="59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15833763"/>
              </p:ext>
            </p:extLst>
          </p:nvPr>
        </p:nvGraphicFramePr>
        <p:xfrm>
          <a:off x="-37764" y="336942"/>
          <a:ext cx="9214132" cy="59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4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71760588"/>
              </p:ext>
            </p:extLst>
          </p:nvPr>
        </p:nvGraphicFramePr>
        <p:xfrm>
          <a:off x="-37764" y="336942"/>
          <a:ext cx="9214132" cy="59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4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42229209"/>
              </p:ext>
            </p:extLst>
          </p:nvPr>
        </p:nvGraphicFramePr>
        <p:xfrm>
          <a:off x="-37764" y="336942"/>
          <a:ext cx="9214132" cy="59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0047068"/>
              </p:ext>
            </p:extLst>
          </p:nvPr>
        </p:nvGraphicFramePr>
        <p:xfrm>
          <a:off x="-37764" y="336942"/>
          <a:ext cx="9214132" cy="59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564105" y="2651760"/>
            <a:ext cx="60639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8436" y="2338092"/>
            <a:ext cx="1028700" cy="1028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3005686" y="2682509"/>
            <a:ext cx="342900" cy="339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3071687" y="2335059"/>
            <a:ext cx="1200150" cy="1198633"/>
            <a:chOff x="2864581" y="1942088"/>
            <a:chExt cx="1600200" cy="1598177"/>
          </a:xfrm>
        </p:grpSpPr>
        <p:sp>
          <p:nvSpPr>
            <p:cNvPr id="15" name="Rectangle 14"/>
            <p:cNvSpPr/>
            <p:nvPr/>
          </p:nvSpPr>
          <p:spPr>
            <a:xfrm>
              <a:off x="2864581" y="1942088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 err="1"/>
                <a:t>Rmarkdown</a:t>
              </a:r>
              <a:endParaRPr lang="en-US" sz="1350" dirty="0"/>
            </a:p>
            <a:p>
              <a:pPr algn="ctr"/>
              <a:r>
                <a:rPr lang="en-US" sz="1350" dirty="0" err="1"/>
                <a:t>knitr</a:t>
              </a:r>
              <a:endParaRPr lang="en-US" sz="135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07581" y="2401311"/>
              <a:ext cx="457200" cy="453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" name="Oval 16"/>
            <p:cNvSpPr/>
            <p:nvPr/>
          </p:nvSpPr>
          <p:spPr>
            <a:xfrm>
              <a:off x="3321781" y="3087111"/>
              <a:ext cx="457200" cy="4531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 flipH="1" flipV="1">
            <a:off x="3072446" y="3253758"/>
            <a:ext cx="1200150" cy="1198633"/>
            <a:chOff x="2864581" y="1942088"/>
            <a:chExt cx="1600200" cy="1598177"/>
          </a:xfrm>
        </p:grpSpPr>
        <p:sp>
          <p:nvSpPr>
            <p:cNvPr id="19" name="Rectangle 18"/>
            <p:cNvSpPr/>
            <p:nvPr/>
          </p:nvSpPr>
          <p:spPr>
            <a:xfrm>
              <a:off x="2864581" y="1942088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Oval 19"/>
            <p:cNvSpPr/>
            <p:nvPr/>
          </p:nvSpPr>
          <p:spPr>
            <a:xfrm>
              <a:off x="4007581" y="2401311"/>
              <a:ext cx="457200" cy="453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3321781" y="3087111"/>
              <a:ext cx="457200" cy="4531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48437" y="3254516"/>
            <a:ext cx="1198633" cy="1200150"/>
            <a:chOff x="2864582" y="3196354"/>
            <a:chExt cx="1598177" cy="1600200"/>
          </a:xfrm>
        </p:grpSpPr>
        <p:sp>
          <p:nvSpPr>
            <p:cNvPr id="23" name="Rectangle 22"/>
            <p:cNvSpPr/>
            <p:nvPr/>
          </p:nvSpPr>
          <p:spPr>
            <a:xfrm rot="5400000" flipH="1" flipV="1">
              <a:off x="2864582" y="3424954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 rot="5400000" flipH="1" flipV="1">
              <a:off x="3321781" y="3198377"/>
              <a:ext cx="457200" cy="453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" name="Oval 24"/>
            <p:cNvSpPr/>
            <p:nvPr/>
          </p:nvSpPr>
          <p:spPr>
            <a:xfrm rot="5400000" flipH="1" flipV="1">
              <a:off x="4007582" y="3884177"/>
              <a:ext cx="457200" cy="4531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7" name="Oval 6"/>
          <p:cNvSpPr/>
          <p:nvPr/>
        </p:nvSpPr>
        <p:spPr>
          <a:xfrm>
            <a:off x="2491336" y="3196859"/>
            <a:ext cx="342900" cy="3398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5932472" y="2226954"/>
            <a:ext cx="1310910" cy="90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RStudio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4946257" y="3363000"/>
            <a:ext cx="886078" cy="57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62957" y="3363000"/>
            <a:ext cx="1049942" cy="57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Rmarkdown</a:t>
            </a:r>
            <a:endParaRPr lang="en-US" sz="1350" dirty="0"/>
          </a:p>
          <a:p>
            <a:pPr algn="ctr"/>
            <a:r>
              <a:rPr lang="en-US" sz="1350" dirty="0" err="1"/>
              <a:t>knitr</a:t>
            </a:r>
            <a:endParaRPr lang="en-US" sz="1350" dirty="0"/>
          </a:p>
        </p:txBody>
      </p:sp>
      <p:sp>
        <p:nvSpPr>
          <p:cNvPr id="33" name="Rectangle 32"/>
          <p:cNvSpPr/>
          <p:nvPr/>
        </p:nvSpPr>
        <p:spPr>
          <a:xfrm>
            <a:off x="7233268" y="3363000"/>
            <a:ext cx="886078" cy="57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/>
              <a:t>Github</a:t>
            </a:r>
            <a:endParaRPr lang="en-US" sz="1350" dirty="0"/>
          </a:p>
          <a:p>
            <a:pPr algn="ctr"/>
            <a:r>
              <a:rPr lang="en-US" sz="1350" dirty="0" err="1"/>
              <a:t>Git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768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8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154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Melinda K</dc:creator>
  <cp:lastModifiedBy>Higgins, Melinda K</cp:lastModifiedBy>
  <cp:revision>9</cp:revision>
  <dcterms:created xsi:type="dcterms:W3CDTF">2017-07-17T18:37:03Z</dcterms:created>
  <dcterms:modified xsi:type="dcterms:W3CDTF">2017-08-25T03:14:13Z</dcterms:modified>
</cp:coreProperties>
</file>