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43125" cy="2143125"/>
  <p:notesSz cx="6858000" cy="9144000"/>
  <p:defaultTextStyle>
    <a:defPPr>
      <a:defRPr lang="en-US"/>
    </a:defPPr>
    <a:lvl1pPr marL="0" algn="l" defTabSz="205740" rtl="0" eaLnBrk="1" latinLnBrk="0" hangingPunct="1">
      <a:defRPr sz="405" kern="1200">
        <a:solidFill>
          <a:schemeClr val="tx1"/>
        </a:solidFill>
        <a:latin typeface="+mn-lt"/>
        <a:ea typeface="+mn-ea"/>
        <a:cs typeface="+mn-cs"/>
      </a:defRPr>
    </a:lvl1pPr>
    <a:lvl2pPr marL="102870" algn="l" defTabSz="205740" rtl="0" eaLnBrk="1" latinLnBrk="0" hangingPunct="1">
      <a:defRPr sz="405" kern="1200">
        <a:solidFill>
          <a:schemeClr val="tx1"/>
        </a:solidFill>
        <a:latin typeface="+mn-lt"/>
        <a:ea typeface="+mn-ea"/>
        <a:cs typeface="+mn-cs"/>
      </a:defRPr>
    </a:lvl2pPr>
    <a:lvl3pPr marL="205740" algn="l" defTabSz="205740" rtl="0" eaLnBrk="1" latinLnBrk="0" hangingPunct="1">
      <a:defRPr sz="405" kern="1200">
        <a:solidFill>
          <a:schemeClr val="tx1"/>
        </a:solidFill>
        <a:latin typeface="+mn-lt"/>
        <a:ea typeface="+mn-ea"/>
        <a:cs typeface="+mn-cs"/>
      </a:defRPr>
    </a:lvl3pPr>
    <a:lvl4pPr marL="308610" algn="l" defTabSz="205740" rtl="0" eaLnBrk="1" latinLnBrk="0" hangingPunct="1">
      <a:defRPr sz="405" kern="1200">
        <a:solidFill>
          <a:schemeClr val="tx1"/>
        </a:solidFill>
        <a:latin typeface="+mn-lt"/>
        <a:ea typeface="+mn-ea"/>
        <a:cs typeface="+mn-cs"/>
      </a:defRPr>
    </a:lvl4pPr>
    <a:lvl5pPr marL="411480" algn="l" defTabSz="205740" rtl="0" eaLnBrk="1" latinLnBrk="0" hangingPunct="1">
      <a:defRPr sz="405" kern="1200">
        <a:solidFill>
          <a:schemeClr val="tx1"/>
        </a:solidFill>
        <a:latin typeface="+mn-lt"/>
        <a:ea typeface="+mn-ea"/>
        <a:cs typeface="+mn-cs"/>
      </a:defRPr>
    </a:lvl5pPr>
    <a:lvl6pPr marL="514350" algn="l" defTabSz="205740" rtl="0" eaLnBrk="1" latinLnBrk="0" hangingPunct="1">
      <a:defRPr sz="405" kern="1200">
        <a:solidFill>
          <a:schemeClr val="tx1"/>
        </a:solidFill>
        <a:latin typeface="+mn-lt"/>
        <a:ea typeface="+mn-ea"/>
        <a:cs typeface="+mn-cs"/>
      </a:defRPr>
    </a:lvl6pPr>
    <a:lvl7pPr marL="617220" algn="l" defTabSz="205740" rtl="0" eaLnBrk="1" latinLnBrk="0" hangingPunct="1">
      <a:defRPr sz="405" kern="1200">
        <a:solidFill>
          <a:schemeClr val="tx1"/>
        </a:solidFill>
        <a:latin typeface="+mn-lt"/>
        <a:ea typeface="+mn-ea"/>
        <a:cs typeface="+mn-cs"/>
      </a:defRPr>
    </a:lvl7pPr>
    <a:lvl8pPr marL="720090" algn="l" defTabSz="205740" rtl="0" eaLnBrk="1" latinLnBrk="0" hangingPunct="1">
      <a:defRPr sz="405" kern="1200">
        <a:solidFill>
          <a:schemeClr val="tx1"/>
        </a:solidFill>
        <a:latin typeface="+mn-lt"/>
        <a:ea typeface="+mn-ea"/>
        <a:cs typeface="+mn-cs"/>
      </a:defRPr>
    </a:lvl8pPr>
    <a:lvl9pPr marL="822960" algn="l" defTabSz="205740" rtl="0" eaLnBrk="1" latinLnBrk="0" hangingPunct="1">
      <a:defRPr sz="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0" autoAdjust="0"/>
    <p:restoredTop sz="94660"/>
  </p:normalViewPr>
  <p:slideViewPr>
    <p:cSldViewPr snapToGrid="0">
      <p:cViewPr varScale="1">
        <p:scale>
          <a:sx n="306" d="100"/>
          <a:sy n="306" d="100"/>
        </p:scale>
        <p:origin x="1581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5" y="350738"/>
            <a:ext cx="1821656" cy="746125"/>
          </a:xfrm>
        </p:spPr>
        <p:txBody>
          <a:bodyPr anchor="b"/>
          <a:lstStyle>
            <a:lvl1pPr algn="ctr">
              <a:defRPr sz="14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91" y="1125637"/>
            <a:ext cx="1607344" cy="517426"/>
          </a:xfrm>
        </p:spPr>
        <p:txBody>
          <a:bodyPr/>
          <a:lstStyle>
            <a:lvl1pPr marL="0" indent="0" algn="ctr">
              <a:buNone/>
              <a:defRPr sz="563"/>
            </a:lvl1pPr>
            <a:lvl2pPr marL="107168" indent="0" algn="ctr">
              <a:buNone/>
              <a:defRPr sz="469"/>
            </a:lvl2pPr>
            <a:lvl3pPr marL="214335" indent="0" algn="ctr">
              <a:buNone/>
              <a:defRPr sz="422"/>
            </a:lvl3pPr>
            <a:lvl4pPr marL="321503" indent="0" algn="ctr">
              <a:buNone/>
              <a:defRPr sz="375"/>
            </a:lvl4pPr>
            <a:lvl5pPr marL="428671" indent="0" algn="ctr">
              <a:buNone/>
              <a:defRPr sz="375"/>
            </a:lvl5pPr>
            <a:lvl6pPr marL="535838" indent="0" algn="ctr">
              <a:buNone/>
              <a:defRPr sz="375"/>
            </a:lvl6pPr>
            <a:lvl7pPr marL="643006" indent="0" algn="ctr">
              <a:buNone/>
              <a:defRPr sz="375"/>
            </a:lvl7pPr>
            <a:lvl8pPr marL="750174" indent="0" algn="ctr">
              <a:buNone/>
              <a:defRPr sz="375"/>
            </a:lvl8pPr>
            <a:lvl9pPr marL="857341" indent="0" algn="ctr">
              <a:buNone/>
              <a:defRPr sz="3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37F-9B20-433A-B160-B41B64422C7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959B-4498-4323-8247-4D552058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37F-9B20-433A-B160-B41B64422C7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959B-4498-4323-8247-4D552058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1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3674" y="114102"/>
            <a:ext cx="462111" cy="1816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340" y="114102"/>
            <a:ext cx="1359545" cy="18161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37F-9B20-433A-B160-B41B64422C7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959B-4498-4323-8247-4D552058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37F-9B20-433A-B160-B41B64422C7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959B-4498-4323-8247-4D552058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24" y="534294"/>
            <a:ext cx="1848445" cy="891480"/>
          </a:xfrm>
        </p:spPr>
        <p:txBody>
          <a:bodyPr anchor="b"/>
          <a:lstStyle>
            <a:lvl1pPr>
              <a:defRPr sz="14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24" y="1434208"/>
            <a:ext cx="1848445" cy="468808"/>
          </a:xfrm>
        </p:spPr>
        <p:txBody>
          <a:bodyPr/>
          <a:lstStyle>
            <a:lvl1pPr marL="0" indent="0">
              <a:buNone/>
              <a:defRPr sz="563">
                <a:solidFill>
                  <a:schemeClr val="tx1"/>
                </a:solidFill>
              </a:defRPr>
            </a:lvl1pPr>
            <a:lvl2pPr marL="107168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2pPr>
            <a:lvl3pPr marL="214335" indent="0">
              <a:buNone/>
              <a:defRPr sz="422">
                <a:solidFill>
                  <a:schemeClr val="tx1">
                    <a:tint val="75000"/>
                  </a:schemeClr>
                </a:solidFill>
              </a:defRPr>
            </a:lvl3pPr>
            <a:lvl4pPr marL="321503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4pPr>
            <a:lvl5pPr marL="428671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5pPr>
            <a:lvl6pPr marL="535838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6pPr>
            <a:lvl7pPr marL="643006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7pPr>
            <a:lvl8pPr marL="750174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8pPr>
            <a:lvl9pPr marL="857341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37F-9B20-433A-B160-B41B64422C7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959B-4498-4323-8247-4D552058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340" y="570508"/>
            <a:ext cx="910828" cy="13597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4957" y="570508"/>
            <a:ext cx="910828" cy="13597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37F-9B20-433A-B160-B41B64422C7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959B-4498-4323-8247-4D552058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19" y="114102"/>
            <a:ext cx="1848445" cy="41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19" y="525363"/>
            <a:ext cx="906642" cy="257473"/>
          </a:xfrm>
        </p:spPr>
        <p:txBody>
          <a:bodyPr anchor="b"/>
          <a:lstStyle>
            <a:lvl1pPr marL="0" indent="0">
              <a:buNone/>
              <a:defRPr sz="563" b="1"/>
            </a:lvl1pPr>
            <a:lvl2pPr marL="107168" indent="0">
              <a:buNone/>
              <a:defRPr sz="469" b="1"/>
            </a:lvl2pPr>
            <a:lvl3pPr marL="214335" indent="0">
              <a:buNone/>
              <a:defRPr sz="422" b="1"/>
            </a:lvl3pPr>
            <a:lvl4pPr marL="321503" indent="0">
              <a:buNone/>
              <a:defRPr sz="375" b="1"/>
            </a:lvl4pPr>
            <a:lvl5pPr marL="428671" indent="0">
              <a:buNone/>
              <a:defRPr sz="375" b="1"/>
            </a:lvl5pPr>
            <a:lvl6pPr marL="535838" indent="0">
              <a:buNone/>
              <a:defRPr sz="375" b="1"/>
            </a:lvl6pPr>
            <a:lvl7pPr marL="643006" indent="0">
              <a:buNone/>
              <a:defRPr sz="375" b="1"/>
            </a:lvl7pPr>
            <a:lvl8pPr marL="750174" indent="0">
              <a:buNone/>
              <a:defRPr sz="375" b="1"/>
            </a:lvl8pPr>
            <a:lvl9pPr marL="857341" indent="0">
              <a:buNone/>
              <a:defRPr sz="3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19" y="782836"/>
            <a:ext cx="906642" cy="115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4957" y="525363"/>
            <a:ext cx="911107" cy="257473"/>
          </a:xfrm>
        </p:spPr>
        <p:txBody>
          <a:bodyPr anchor="b"/>
          <a:lstStyle>
            <a:lvl1pPr marL="0" indent="0">
              <a:buNone/>
              <a:defRPr sz="563" b="1"/>
            </a:lvl1pPr>
            <a:lvl2pPr marL="107168" indent="0">
              <a:buNone/>
              <a:defRPr sz="469" b="1"/>
            </a:lvl2pPr>
            <a:lvl3pPr marL="214335" indent="0">
              <a:buNone/>
              <a:defRPr sz="422" b="1"/>
            </a:lvl3pPr>
            <a:lvl4pPr marL="321503" indent="0">
              <a:buNone/>
              <a:defRPr sz="375" b="1"/>
            </a:lvl4pPr>
            <a:lvl5pPr marL="428671" indent="0">
              <a:buNone/>
              <a:defRPr sz="375" b="1"/>
            </a:lvl5pPr>
            <a:lvl6pPr marL="535838" indent="0">
              <a:buNone/>
              <a:defRPr sz="375" b="1"/>
            </a:lvl6pPr>
            <a:lvl7pPr marL="643006" indent="0">
              <a:buNone/>
              <a:defRPr sz="375" b="1"/>
            </a:lvl7pPr>
            <a:lvl8pPr marL="750174" indent="0">
              <a:buNone/>
              <a:defRPr sz="375" b="1"/>
            </a:lvl8pPr>
            <a:lvl9pPr marL="857341" indent="0">
              <a:buNone/>
              <a:defRPr sz="3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4957" y="782836"/>
            <a:ext cx="911107" cy="115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37F-9B20-433A-B160-B41B64422C7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959B-4498-4323-8247-4D552058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6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37F-9B20-433A-B160-B41B64422C7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959B-4498-4323-8247-4D552058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1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37F-9B20-433A-B160-B41B64422C7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959B-4498-4323-8247-4D552058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19" y="142875"/>
            <a:ext cx="691214" cy="500063"/>
          </a:xfrm>
        </p:spPr>
        <p:txBody>
          <a:bodyPr anchor="b"/>
          <a:lstStyle>
            <a:lvl1pPr>
              <a:defRPr sz="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107" y="308571"/>
            <a:ext cx="1084957" cy="1523008"/>
          </a:xfrm>
        </p:spPr>
        <p:txBody>
          <a:bodyPr/>
          <a:lstStyle>
            <a:lvl1pPr>
              <a:defRPr sz="750"/>
            </a:lvl1pPr>
            <a:lvl2pPr>
              <a:defRPr sz="656"/>
            </a:lvl2pPr>
            <a:lvl3pPr>
              <a:defRPr sz="563"/>
            </a:lvl3pPr>
            <a:lvl4pPr>
              <a:defRPr sz="469"/>
            </a:lvl4pPr>
            <a:lvl5pPr>
              <a:defRPr sz="469"/>
            </a:lvl5pPr>
            <a:lvl6pPr>
              <a:defRPr sz="469"/>
            </a:lvl6pPr>
            <a:lvl7pPr>
              <a:defRPr sz="469"/>
            </a:lvl7pPr>
            <a:lvl8pPr>
              <a:defRPr sz="469"/>
            </a:lvl8pPr>
            <a:lvl9pPr>
              <a:defRPr sz="4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19" y="642938"/>
            <a:ext cx="691214" cy="1191121"/>
          </a:xfrm>
        </p:spPr>
        <p:txBody>
          <a:bodyPr/>
          <a:lstStyle>
            <a:lvl1pPr marL="0" indent="0">
              <a:buNone/>
              <a:defRPr sz="375"/>
            </a:lvl1pPr>
            <a:lvl2pPr marL="107168" indent="0">
              <a:buNone/>
              <a:defRPr sz="328"/>
            </a:lvl2pPr>
            <a:lvl3pPr marL="214335" indent="0">
              <a:buNone/>
              <a:defRPr sz="281"/>
            </a:lvl3pPr>
            <a:lvl4pPr marL="321503" indent="0">
              <a:buNone/>
              <a:defRPr sz="234"/>
            </a:lvl4pPr>
            <a:lvl5pPr marL="428671" indent="0">
              <a:buNone/>
              <a:defRPr sz="234"/>
            </a:lvl5pPr>
            <a:lvl6pPr marL="535838" indent="0">
              <a:buNone/>
              <a:defRPr sz="234"/>
            </a:lvl6pPr>
            <a:lvl7pPr marL="643006" indent="0">
              <a:buNone/>
              <a:defRPr sz="234"/>
            </a:lvl7pPr>
            <a:lvl8pPr marL="750174" indent="0">
              <a:buNone/>
              <a:defRPr sz="234"/>
            </a:lvl8pPr>
            <a:lvl9pPr marL="857341" indent="0">
              <a:buNone/>
              <a:defRPr sz="23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37F-9B20-433A-B160-B41B64422C7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959B-4498-4323-8247-4D552058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19" y="142875"/>
            <a:ext cx="691214" cy="500063"/>
          </a:xfrm>
        </p:spPr>
        <p:txBody>
          <a:bodyPr anchor="b"/>
          <a:lstStyle>
            <a:lvl1pPr>
              <a:defRPr sz="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1107" y="308571"/>
            <a:ext cx="1084957" cy="1523008"/>
          </a:xfrm>
        </p:spPr>
        <p:txBody>
          <a:bodyPr anchor="t"/>
          <a:lstStyle>
            <a:lvl1pPr marL="0" indent="0">
              <a:buNone/>
              <a:defRPr sz="750"/>
            </a:lvl1pPr>
            <a:lvl2pPr marL="107168" indent="0">
              <a:buNone/>
              <a:defRPr sz="656"/>
            </a:lvl2pPr>
            <a:lvl3pPr marL="214335" indent="0">
              <a:buNone/>
              <a:defRPr sz="563"/>
            </a:lvl3pPr>
            <a:lvl4pPr marL="321503" indent="0">
              <a:buNone/>
              <a:defRPr sz="469"/>
            </a:lvl4pPr>
            <a:lvl5pPr marL="428671" indent="0">
              <a:buNone/>
              <a:defRPr sz="469"/>
            </a:lvl5pPr>
            <a:lvl6pPr marL="535838" indent="0">
              <a:buNone/>
              <a:defRPr sz="469"/>
            </a:lvl6pPr>
            <a:lvl7pPr marL="643006" indent="0">
              <a:buNone/>
              <a:defRPr sz="469"/>
            </a:lvl7pPr>
            <a:lvl8pPr marL="750174" indent="0">
              <a:buNone/>
              <a:defRPr sz="469"/>
            </a:lvl8pPr>
            <a:lvl9pPr marL="857341" indent="0">
              <a:buNone/>
              <a:defRPr sz="46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19" y="642938"/>
            <a:ext cx="691214" cy="1191121"/>
          </a:xfrm>
        </p:spPr>
        <p:txBody>
          <a:bodyPr/>
          <a:lstStyle>
            <a:lvl1pPr marL="0" indent="0">
              <a:buNone/>
              <a:defRPr sz="375"/>
            </a:lvl1pPr>
            <a:lvl2pPr marL="107168" indent="0">
              <a:buNone/>
              <a:defRPr sz="328"/>
            </a:lvl2pPr>
            <a:lvl3pPr marL="214335" indent="0">
              <a:buNone/>
              <a:defRPr sz="281"/>
            </a:lvl3pPr>
            <a:lvl4pPr marL="321503" indent="0">
              <a:buNone/>
              <a:defRPr sz="234"/>
            </a:lvl4pPr>
            <a:lvl5pPr marL="428671" indent="0">
              <a:buNone/>
              <a:defRPr sz="234"/>
            </a:lvl5pPr>
            <a:lvl6pPr marL="535838" indent="0">
              <a:buNone/>
              <a:defRPr sz="234"/>
            </a:lvl6pPr>
            <a:lvl7pPr marL="643006" indent="0">
              <a:buNone/>
              <a:defRPr sz="234"/>
            </a:lvl7pPr>
            <a:lvl8pPr marL="750174" indent="0">
              <a:buNone/>
              <a:defRPr sz="234"/>
            </a:lvl8pPr>
            <a:lvl9pPr marL="857341" indent="0">
              <a:buNone/>
              <a:defRPr sz="23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37F-9B20-433A-B160-B41B64422C7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959B-4498-4323-8247-4D552058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7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340" y="114102"/>
            <a:ext cx="1848445" cy="4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0" y="570508"/>
            <a:ext cx="1848445" cy="1359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340" y="1986360"/>
            <a:ext cx="482203" cy="1141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D37F-9B20-433A-B160-B41B64422C7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9910" y="1986360"/>
            <a:ext cx="723305" cy="1141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3582" y="1986360"/>
            <a:ext cx="482203" cy="1141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D959B-4498-4323-8247-4D5520588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4335" rtl="0" eaLnBrk="1" latinLnBrk="0" hangingPunct="1">
        <a:lnSpc>
          <a:spcPct val="90000"/>
        </a:lnSpc>
        <a:spcBef>
          <a:spcPct val="0"/>
        </a:spcBef>
        <a:buNone/>
        <a:defRPr sz="10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84" indent="-53584" algn="l" defTabSz="214335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656" kern="1200">
          <a:solidFill>
            <a:schemeClr val="tx1"/>
          </a:solidFill>
          <a:latin typeface="+mn-lt"/>
          <a:ea typeface="+mn-ea"/>
          <a:cs typeface="+mn-cs"/>
        </a:defRPr>
      </a:lvl1pPr>
      <a:lvl2pPr marL="160752" indent="-53584" algn="l" defTabSz="214335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67919" indent="-53584" algn="l" defTabSz="214335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69" kern="1200">
          <a:solidFill>
            <a:schemeClr val="tx1"/>
          </a:solidFill>
          <a:latin typeface="+mn-lt"/>
          <a:ea typeface="+mn-ea"/>
          <a:cs typeface="+mn-cs"/>
        </a:defRPr>
      </a:lvl3pPr>
      <a:lvl4pPr marL="375087" indent="-53584" algn="l" defTabSz="214335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2" kern="1200">
          <a:solidFill>
            <a:schemeClr val="tx1"/>
          </a:solidFill>
          <a:latin typeface="+mn-lt"/>
          <a:ea typeface="+mn-ea"/>
          <a:cs typeface="+mn-cs"/>
        </a:defRPr>
      </a:lvl4pPr>
      <a:lvl5pPr marL="482255" indent="-53584" algn="l" defTabSz="214335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2" kern="1200">
          <a:solidFill>
            <a:schemeClr val="tx1"/>
          </a:solidFill>
          <a:latin typeface="+mn-lt"/>
          <a:ea typeface="+mn-ea"/>
          <a:cs typeface="+mn-cs"/>
        </a:defRPr>
      </a:lvl5pPr>
      <a:lvl6pPr marL="589422" indent="-53584" algn="l" defTabSz="214335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2" kern="1200">
          <a:solidFill>
            <a:schemeClr val="tx1"/>
          </a:solidFill>
          <a:latin typeface="+mn-lt"/>
          <a:ea typeface="+mn-ea"/>
          <a:cs typeface="+mn-cs"/>
        </a:defRPr>
      </a:lvl6pPr>
      <a:lvl7pPr marL="696590" indent="-53584" algn="l" defTabSz="214335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2" kern="1200">
          <a:solidFill>
            <a:schemeClr val="tx1"/>
          </a:solidFill>
          <a:latin typeface="+mn-lt"/>
          <a:ea typeface="+mn-ea"/>
          <a:cs typeface="+mn-cs"/>
        </a:defRPr>
      </a:lvl7pPr>
      <a:lvl8pPr marL="803758" indent="-53584" algn="l" defTabSz="214335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2" kern="1200">
          <a:solidFill>
            <a:schemeClr val="tx1"/>
          </a:solidFill>
          <a:latin typeface="+mn-lt"/>
          <a:ea typeface="+mn-ea"/>
          <a:cs typeface="+mn-cs"/>
        </a:defRPr>
      </a:lvl8pPr>
      <a:lvl9pPr marL="910925" indent="-53584" algn="l" defTabSz="214335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335" rtl="0" eaLnBrk="1" latinLnBrk="0" hangingPunct="1">
        <a:defRPr sz="422" kern="1200">
          <a:solidFill>
            <a:schemeClr val="tx1"/>
          </a:solidFill>
          <a:latin typeface="+mn-lt"/>
          <a:ea typeface="+mn-ea"/>
          <a:cs typeface="+mn-cs"/>
        </a:defRPr>
      </a:lvl1pPr>
      <a:lvl2pPr marL="107168" algn="l" defTabSz="214335" rtl="0" eaLnBrk="1" latinLnBrk="0" hangingPunct="1">
        <a:defRPr sz="422" kern="1200">
          <a:solidFill>
            <a:schemeClr val="tx1"/>
          </a:solidFill>
          <a:latin typeface="+mn-lt"/>
          <a:ea typeface="+mn-ea"/>
          <a:cs typeface="+mn-cs"/>
        </a:defRPr>
      </a:lvl2pPr>
      <a:lvl3pPr marL="214335" algn="l" defTabSz="214335" rtl="0" eaLnBrk="1" latinLnBrk="0" hangingPunct="1">
        <a:defRPr sz="422" kern="1200">
          <a:solidFill>
            <a:schemeClr val="tx1"/>
          </a:solidFill>
          <a:latin typeface="+mn-lt"/>
          <a:ea typeface="+mn-ea"/>
          <a:cs typeface="+mn-cs"/>
        </a:defRPr>
      </a:lvl3pPr>
      <a:lvl4pPr marL="321503" algn="l" defTabSz="214335" rtl="0" eaLnBrk="1" latinLnBrk="0" hangingPunct="1">
        <a:defRPr sz="422" kern="1200">
          <a:solidFill>
            <a:schemeClr val="tx1"/>
          </a:solidFill>
          <a:latin typeface="+mn-lt"/>
          <a:ea typeface="+mn-ea"/>
          <a:cs typeface="+mn-cs"/>
        </a:defRPr>
      </a:lvl4pPr>
      <a:lvl5pPr marL="428671" algn="l" defTabSz="214335" rtl="0" eaLnBrk="1" latinLnBrk="0" hangingPunct="1">
        <a:defRPr sz="422" kern="1200">
          <a:solidFill>
            <a:schemeClr val="tx1"/>
          </a:solidFill>
          <a:latin typeface="+mn-lt"/>
          <a:ea typeface="+mn-ea"/>
          <a:cs typeface="+mn-cs"/>
        </a:defRPr>
      </a:lvl5pPr>
      <a:lvl6pPr marL="535838" algn="l" defTabSz="214335" rtl="0" eaLnBrk="1" latinLnBrk="0" hangingPunct="1">
        <a:defRPr sz="422" kern="1200">
          <a:solidFill>
            <a:schemeClr val="tx1"/>
          </a:solidFill>
          <a:latin typeface="+mn-lt"/>
          <a:ea typeface="+mn-ea"/>
          <a:cs typeface="+mn-cs"/>
        </a:defRPr>
      </a:lvl6pPr>
      <a:lvl7pPr marL="643006" algn="l" defTabSz="214335" rtl="0" eaLnBrk="1" latinLnBrk="0" hangingPunct="1">
        <a:defRPr sz="422" kern="1200">
          <a:solidFill>
            <a:schemeClr val="tx1"/>
          </a:solidFill>
          <a:latin typeface="+mn-lt"/>
          <a:ea typeface="+mn-ea"/>
          <a:cs typeface="+mn-cs"/>
        </a:defRPr>
      </a:lvl7pPr>
      <a:lvl8pPr marL="750174" algn="l" defTabSz="214335" rtl="0" eaLnBrk="1" latinLnBrk="0" hangingPunct="1">
        <a:defRPr sz="422" kern="1200">
          <a:solidFill>
            <a:schemeClr val="tx1"/>
          </a:solidFill>
          <a:latin typeface="+mn-lt"/>
          <a:ea typeface="+mn-ea"/>
          <a:cs typeface="+mn-cs"/>
        </a:defRPr>
      </a:lvl8pPr>
      <a:lvl9pPr marL="857341" algn="l" defTabSz="214335" rtl="0" eaLnBrk="1" latinLnBrk="0" hangingPunct="1">
        <a:defRPr sz="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5" y="594509"/>
            <a:ext cx="21323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OCR-A II" panose="020F0609000104060307" pitchFamily="50" charset="0"/>
              </a:rPr>
              <a:t>Module 1</a:t>
            </a:r>
          </a:p>
          <a:p>
            <a:r>
              <a:rPr lang="en-US" sz="2800" b="1" dirty="0">
                <a:latin typeface="OCR-A II" panose="020F0609000104060307" pitchFamily="50" charset="0"/>
              </a:rPr>
              <a:t>Lesson 01</a:t>
            </a:r>
          </a:p>
        </p:txBody>
      </p:sp>
    </p:spTree>
    <p:extLst>
      <p:ext uri="{BB962C8B-B14F-4D97-AF65-F5344CB8AC3E}">
        <p14:creationId xmlns:p14="http://schemas.microsoft.com/office/powerpoint/2010/main" val="14072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OCR-A II</vt:lpstr>
      <vt:lpstr>Office Theme</vt:lpstr>
      <vt:lpstr>PowerPoint Presentation</vt:lpstr>
    </vt:vector>
  </TitlesOfParts>
  <Company>Emory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Higgins, Melinda K</dc:creator>
  <cp:lastModifiedBy>Higgins, Melinda K</cp:lastModifiedBy>
  <cp:revision>3</cp:revision>
  <dcterms:created xsi:type="dcterms:W3CDTF">2017-08-23T02:42:02Z</dcterms:created>
  <dcterms:modified xsi:type="dcterms:W3CDTF">2017-08-23T02:52:56Z</dcterms:modified>
</cp:coreProperties>
</file>