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94" d="100"/>
          <a:sy n="94" d="100"/>
        </p:scale>
        <p:origin x="9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481A-2D48-667B-9F49-EBB1CBE7C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88A4A-C7B4-DB3E-CA57-B825BCACE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203A-1BB3-32A7-FAA4-4B088B37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3643-9748-FDFE-84D4-51D3FF43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AF6EF-BCE6-481A-A6B8-9AFD6011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2BAB-153C-BAD0-8D34-7D9DD62C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482BC-5ACE-4CC8-6921-5733B6D70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E7D1F-D7CA-A96E-1AF6-E7DBC2A7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8416-A65D-E128-145A-954A3154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F082-9FA3-EE80-81E9-A31C9426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3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9F03F-6C5B-FEA7-26AB-22E41975D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960AE-3902-D00F-1B03-0FE97DC0B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D543-E067-AD56-9F79-424E693D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C7394-B001-16C1-9B01-3330198B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93504-4282-F3C1-4895-186ED1002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2F89-341D-AB70-0CBD-B163994F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D2EF-3147-853E-506E-31B03105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7B5EE-E8A2-DC0D-CAAF-F9B98B2F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85F98-3B6C-B8BB-86C9-50BAFC2A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2BE0-0965-AEFB-70B6-DC8E8538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3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AF1B-850D-2572-F219-5AA886C4C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F09B2-EDFA-618C-0078-E63BCF43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A24D-12B0-FF33-02FE-29670776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31DE-5FC4-0E26-9444-4AB5345B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772C-DC7F-4DDE-AB43-6A1C56EA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F667-441A-AD45-B876-E285E93E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3078-058A-65B8-C25E-89EEEE947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312E1-DE89-70D1-E2E7-94C17533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95865-B77D-DE4E-8530-D2CA62073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DA70C-D639-F5E7-FE71-F22A3A1C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8D7D7-8178-1430-ECAE-EC3140EB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3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B81C-785F-F669-92E8-9E6FE443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3A634-525E-41B0-CEB0-B2EB9252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F55DF-4212-3EDF-E96D-3F3ABA70A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C901E-C49E-9D34-4A96-467703DB6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44169-267C-CF92-47EB-E02B7C4A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2BB8A-2E36-4D95-45A3-32194659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16296-C970-9CA1-1A72-652DFE19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FACEC-D7CC-1B2A-1949-9C8C608C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3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8613-FF88-5563-5BD6-836F3B63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074D2-B599-00A8-5657-C93DF720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F7CCB-5DCB-634A-357F-915D82BA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423C0-B57A-AEB6-C0CC-38683DC6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20B6-39A9-97E4-CD2C-5C4CDCE3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DEB9E-E762-F4ED-C612-8062870F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9008E-9183-07E8-BE4E-940AB115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6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0E25-F34E-C27D-53FE-3BD67BC4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39B7-D6B0-07CD-9717-24FA03AF1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58F7B-E9BC-9E80-BE23-ABF44F6D8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4146-0641-6739-0E5F-5EFD7213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71212-D7FA-DD3F-DCFC-5D621892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8203D-3767-F10B-E50D-69B644C7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CD9B-7019-8647-CC14-F3A70B3B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16CBF-1FD9-FB45-D5D6-CD61FB778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0F935-785B-994C-5945-2D529A1DD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FFFC-1282-FEAE-CA18-838C7C66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C89EC-23E4-4005-0D40-A5C13677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3DE7-2BA0-E5F9-8608-ED98320A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1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2A437-4A93-46F5-830F-0570226C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5463-A973-E84F-A84A-2DD3BFBD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CCF85-D704-CB04-F3FF-DB6023971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39B7-3E52-4D37-91EE-7E2AFFE5E744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FC94-CA0A-E128-CF59-81A56A1AD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6BBCD-9AAA-CA22-2678-0F80E3426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DB4AF-446B-4C6C-9629-8317026A8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9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C17B15-24DF-A6B2-7748-0CE64CF9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23" y="91151"/>
            <a:ext cx="9182896" cy="667569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375B321-CF83-0318-C828-F151782064F6}"/>
              </a:ext>
            </a:extLst>
          </p:cNvPr>
          <p:cNvSpPr/>
          <p:nvPr/>
        </p:nvSpPr>
        <p:spPr>
          <a:xfrm flipH="1">
            <a:off x="2411505" y="1093696"/>
            <a:ext cx="367553" cy="1237129"/>
          </a:xfrm>
          <a:prstGeom prst="rightBrace">
            <a:avLst>
              <a:gd name="adj1" fmla="val 49242"/>
              <a:gd name="adj2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FBBE3B-A279-E909-C379-6BAC17E35121}"/>
              </a:ext>
            </a:extLst>
          </p:cNvPr>
          <p:cNvSpPr/>
          <p:nvPr/>
        </p:nvSpPr>
        <p:spPr>
          <a:xfrm>
            <a:off x="3173506" y="1048871"/>
            <a:ext cx="8435788" cy="1362635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69AB4-2E5C-2807-9641-1C7F51867B89}"/>
              </a:ext>
            </a:extLst>
          </p:cNvPr>
          <p:cNvSpPr txBox="1"/>
          <p:nvPr/>
        </p:nvSpPr>
        <p:spPr>
          <a:xfrm>
            <a:off x="571287" y="1358317"/>
            <a:ext cx="1383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787476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A59BF9A-F750-4A35-19E7-011CDE475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39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AB6587B-9B98-4863-BCCA-EF2B7EB31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3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760BB2E-5884-A6BF-832A-12CB48234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1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00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C17B15-24DF-A6B2-7748-0CE64CF9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23" y="91151"/>
            <a:ext cx="9182896" cy="6675698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545B9785-4AB2-9D0A-A1F3-AC9FB6E4A0C3}"/>
              </a:ext>
            </a:extLst>
          </p:cNvPr>
          <p:cNvSpPr/>
          <p:nvPr/>
        </p:nvSpPr>
        <p:spPr>
          <a:xfrm flipH="1">
            <a:off x="2411504" y="2554942"/>
            <a:ext cx="367553" cy="681318"/>
          </a:xfrm>
          <a:prstGeom prst="rightBrace">
            <a:avLst>
              <a:gd name="adj1" fmla="val 49242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0470E8-BD09-7C69-CCBF-3E8E0AD88D75}"/>
              </a:ext>
            </a:extLst>
          </p:cNvPr>
          <p:cNvSpPr/>
          <p:nvPr/>
        </p:nvSpPr>
        <p:spPr>
          <a:xfrm>
            <a:off x="3173506" y="2531833"/>
            <a:ext cx="8435788" cy="70442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8A0F2-7975-292B-E7B5-1603FF907B55}"/>
              </a:ext>
            </a:extLst>
          </p:cNvPr>
          <p:cNvSpPr txBox="1"/>
          <p:nvPr/>
        </p:nvSpPr>
        <p:spPr>
          <a:xfrm>
            <a:off x="571287" y="2253315"/>
            <a:ext cx="1730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 Code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Chunks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31C7E5E-3393-EDE3-49A1-DD2884671F1E}"/>
              </a:ext>
            </a:extLst>
          </p:cNvPr>
          <p:cNvSpPr/>
          <p:nvPr/>
        </p:nvSpPr>
        <p:spPr>
          <a:xfrm>
            <a:off x="3173506" y="5747100"/>
            <a:ext cx="8435788" cy="70442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A0227617-75D6-B220-658B-0261782FF7CA}"/>
              </a:ext>
            </a:extLst>
          </p:cNvPr>
          <p:cNvSpPr/>
          <p:nvPr/>
        </p:nvSpPr>
        <p:spPr>
          <a:xfrm flipH="1">
            <a:off x="2411504" y="5755269"/>
            <a:ext cx="367553" cy="681318"/>
          </a:xfrm>
          <a:prstGeom prst="rightBrace">
            <a:avLst>
              <a:gd name="adj1" fmla="val 49242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5B9B2F-35C4-9212-C6D5-F8C7A344605E}"/>
              </a:ext>
            </a:extLst>
          </p:cNvPr>
          <p:cNvCxnSpPr>
            <a:stCxn id="7" idx="1"/>
            <a:endCxn id="3" idx="1"/>
          </p:cNvCxnSpPr>
          <p:nvPr/>
        </p:nvCxnSpPr>
        <p:spPr>
          <a:xfrm>
            <a:off x="2411504" y="2895601"/>
            <a:ext cx="0" cy="32003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7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C17B15-24DF-A6B2-7748-0CE64CF9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23" y="91151"/>
            <a:ext cx="9182896" cy="6675698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8FCA958D-05E7-754F-6F7D-9724CECF3778}"/>
              </a:ext>
            </a:extLst>
          </p:cNvPr>
          <p:cNvSpPr/>
          <p:nvPr/>
        </p:nvSpPr>
        <p:spPr>
          <a:xfrm flipH="1">
            <a:off x="2411503" y="3505202"/>
            <a:ext cx="367553" cy="2133598"/>
          </a:xfrm>
          <a:prstGeom prst="rightBrace">
            <a:avLst>
              <a:gd name="adj1" fmla="val 49242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4D34C-0993-8EC5-BB97-99E46589E1C5}"/>
              </a:ext>
            </a:extLst>
          </p:cNvPr>
          <p:cNvSpPr/>
          <p:nvPr/>
        </p:nvSpPr>
        <p:spPr>
          <a:xfrm>
            <a:off x="3173506" y="3426745"/>
            <a:ext cx="8435788" cy="221205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71628-B452-BB0A-3FD7-751E4BC841BD}"/>
              </a:ext>
            </a:extLst>
          </p:cNvPr>
          <p:cNvSpPr txBox="1"/>
          <p:nvPr/>
        </p:nvSpPr>
        <p:spPr>
          <a:xfrm>
            <a:off x="571287" y="3845696"/>
            <a:ext cx="19515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Marked 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up text</a:t>
            </a:r>
          </a:p>
        </p:txBody>
      </p:sp>
    </p:spTree>
    <p:extLst>
      <p:ext uri="{BB962C8B-B14F-4D97-AF65-F5344CB8AC3E}">
        <p14:creationId xmlns:p14="http://schemas.microsoft.com/office/powerpoint/2010/main" val="336490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C17B15-24DF-A6B2-7748-0CE64CF9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23" y="91151"/>
            <a:ext cx="9182896" cy="6675698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3375B321-CF83-0318-C828-F151782064F6}"/>
              </a:ext>
            </a:extLst>
          </p:cNvPr>
          <p:cNvSpPr/>
          <p:nvPr/>
        </p:nvSpPr>
        <p:spPr>
          <a:xfrm flipH="1">
            <a:off x="2411505" y="1093696"/>
            <a:ext cx="367553" cy="1237129"/>
          </a:xfrm>
          <a:prstGeom prst="rightBrace">
            <a:avLst>
              <a:gd name="adj1" fmla="val 49242"/>
              <a:gd name="adj2" fmla="val 50000"/>
            </a:avLst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45B9785-4AB2-9D0A-A1F3-AC9FB6E4A0C3}"/>
              </a:ext>
            </a:extLst>
          </p:cNvPr>
          <p:cNvSpPr/>
          <p:nvPr/>
        </p:nvSpPr>
        <p:spPr>
          <a:xfrm flipH="1">
            <a:off x="2411504" y="2554942"/>
            <a:ext cx="367553" cy="681318"/>
          </a:xfrm>
          <a:prstGeom prst="rightBrace">
            <a:avLst>
              <a:gd name="adj1" fmla="val 49242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FCA958D-05E7-754F-6F7D-9724CECF3778}"/>
              </a:ext>
            </a:extLst>
          </p:cNvPr>
          <p:cNvSpPr/>
          <p:nvPr/>
        </p:nvSpPr>
        <p:spPr>
          <a:xfrm flipH="1">
            <a:off x="2411503" y="3505202"/>
            <a:ext cx="367553" cy="2133598"/>
          </a:xfrm>
          <a:prstGeom prst="rightBrace">
            <a:avLst>
              <a:gd name="adj1" fmla="val 49242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2FBBE3B-A279-E909-C379-6BAC17E35121}"/>
              </a:ext>
            </a:extLst>
          </p:cNvPr>
          <p:cNvSpPr/>
          <p:nvPr/>
        </p:nvSpPr>
        <p:spPr>
          <a:xfrm>
            <a:off x="3173506" y="1048871"/>
            <a:ext cx="8435788" cy="1362635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0470E8-BD09-7C69-CCBF-3E8E0AD88D75}"/>
              </a:ext>
            </a:extLst>
          </p:cNvPr>
          <p:cNvSpPr/>
          <p:nvPr/>
        </p:nvSpPr>
        <p:spPr>
          <a:xfrm>
            <a:off x="3173506" y="2469025"/>
            <a:ext cx="8435788" cy="90020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74D34C-0993-8EC5-BB97-99E46589E1C5}"/>
              </a:ext>
            </a:extLst>
          </p:cNvPr>
          <p:cNvSpPr/>
          <p:nvPr/>
        </p:nvSpPr>
        <p:spPr>
          <a:xfrm>
            <a:off x="3173506" y="3426745"/>
            <a:ext cx="8435788" cy="2212055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B69AB4-2E5C-2807-9641-1C7F51867B89}"/>
              </a:ext>
            </a:extLst>
          </p:cNvPr>
          <p:cNvSpPr txBox="1"/>
          <p:nvPr/>
        </p:nvSpPr>
        <p:spPr>
          <a:xfrm>
            <a:off x="571287" y="1358317"/>
            <a:ext cx="13831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YAML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8A0F2-7975-292B-E7B5-1603FF907B55}"/>
              </a:ext>
            </a:extLst>
          </p:cNvPr>
          <p:cNvSpPr txBox="1"/>
          <p:nvPr/>
        </p:nvSpPr>
        <p:spPr>
          <a:xfrm>
            <a:off x="571287" y="2253315"/>
            <a:ext cx="1730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R Code</a:t>
            </a:r>
          </a:p>
          <a:p>
            <a:r>
              <a:rPr lang="en-US" sz="4000" b="1" dirty="0">
                <a:solidFill>
                  <a:srgbClr val="FF0000"/>
                </a:solidFill>
              </a:rPr>
              <a:t>Chunks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71628-B452-BB0A-3FD7-751E4BC841BD}"/>
              </a:ext>
            </a:extLst>
          </p:cNvPr>
          <p:cNvSpPr txBox="1"/>
          <p:nvPr/>
        </p:nvSpPr>
        <p:spPr>
          <a:xfrm>
            <a:off x="571287" y="3845696"/>
            <a:ext cx="19515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Marked </a:t>
            </a:r>
          </a:p>
          <a:p>
            <a:r>
              <a:rPr lang="en-US" sz="4000" b="1" dirty="0">
                <a:solidFill>
                  <a:srgbClr val="00B050"/>
                </a:solidFill>
              </a:rPr>
              <a:t>up text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7514C7-98AE-C576-5548-95996A47292C}"/>
              </a:ext>
            </a:extLst>
          </p:cNvPr>
          <p:cNvSpPr/>
          <p:nvPr/>
        </p:nvSpPr>
        <p:spPr>
          <a:xfrm>
            <a:off x="3173506" y="5747100"/>
            <a:ext cx="8435788" cy="704427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A84D1BB-6153-C1A8-9470-D7DCA7FA1C01}"/>
              </a:ext>
            </a:extLst>
          </p:cNvPr>
          <p:cNvSpPr/>
          <p:nvPr/>
        </p:nvSpPr>
        <p:spPr>
          <a:xfrm flipH="1">
            <a:off x="2411504" y="5755269"/>
            <a:ext cx="367553" cy="681318"/>
          </a:xfrm>
          <a:prstGeom prst="rightBrace">
            <a:avLst>
              <a:gd name="adj1" fmla="val 49242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B92429-2E0B-3B21-6493-0316665C5CC0}"/>
              </a:ext>
            </a:extLst>
          </p:cNvPr>
          <p:cNvCxnSpPr>
            <a:endCxn id="3" idx="1"/>
          </p:cNvCxnSpPr>
          <p:nvPr/>
        </p:nvCxnSpPr>
        <p:spPr>
          <a:xfrm>
            <a:off x="2411504" y="2895601"/>
            <a:ext cx="0" cy="32003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63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C17B15-24DF-A6B2-7748-0CE64CF9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223" y="91151"/>
            <a:ext cx="9182896" cy="66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9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9DFB319-1EF5-A456-B74A-A8EAEADB8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9" y="166158"/>
            <a:ext cx="11705334" cy="62001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79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1A0845-44E2-0A64-2CF5-58C249E82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615" y="456942"/>
            <a:ext cx="6332769" cy="59441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1524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831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C2C018-D46C-0670-2038-C774E8774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3F4D720-C119-6C9D-18FB-AF8F0051D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7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14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Higgins, Melinda K</dc:creator>
  <cp:lastModifiedBy>Higgins, Melinda K</cp:lastModifiedBy>
  <cp:revision>3</cp:revision>
  <dcterms:created xsi:type="dcterms:W3CDTF">2024-03-02T20:09:29Z</dcterms:created>
  <dcterms:modified xsi:type="dcterms:W3CDTF">2024-03-05T16:18:15Z</dcterms:modified>
</cp:coreProperties>
</file>