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1FE"/>
    <a:srgbClr val="A06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644EC-6B3D-7B9E-2102-FB763F2A2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771" y="21771"/>
            <a:ext cx="813333" cy="847619"/>
          </a:xfrm>
          <a:prstGeom prst="rect">
            <a:avLst/>
          </a:prstGeom>
        </p:spPr>
      </p:pic>
      <p:pic>
        <p:nvPicPr>
          <p:cNvPr id="8" name="Picture 7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EF9D706E-E0B6-CAD9-E449-02588029AF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17722" y="160592"/>
            <a:ext cx="2189993" cy="569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440F69-C764-96C5-0F77-3D7CB928683C}"/>
              </a:ext>
            </a:extLst>
          </p:cNvPr>
          <p:cNvSpPr txBox="1"/>
          <p:nvPr userDrawn="1"/>
        </p:nvSpPr>
        <p:spPr>
          <a:xfrm>
            <a:off x="798286" y="137883"/>
            <a:ext cx="772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TIDAL</a:t>
            </a:r>
            <a:r>
              <a:rPr lang="en-US" sz="1400" dirty="0"/>
              <a:t> Lecture Series: </a:t>
            </a:r>
          </a:p>
          <a:p>
            <a:pPr algn="l"/>
            <a:r>
              <a:rPr lang="en-US" sz="1400" b="1" dirty="0"/>
              <a:t>T</a:t>
            </a:r>
            <a:r>
              <a:rPr lang="en-US" sz="1400" dirty="0"/>
              <a:t>rauma-</a:t>
            </a:r>
            <a:r>
              <a:rPr lang="en-US" sz="1400" b="1" dirty="0"/>
              <a:t>I</a:t>
            </a:r>
            <a:r>
              <a:rPr lang="en-US" sz="1400" dirty="0"/>
              <a:t>nformed </a:t>
            </a:r>
            <a:r>
              <a:rPr lang="en-US" sz="1400" b="1" dirty="0"/>
              <a:t>D</a:t>
            </a:r>
            <a:r>
              <a:rPr lang="en-US" sz="1400" dirty="0"/>
              <a:t>ata Science for </a:t>
            </a:r>
            <a:r>
              <a:rPr lang="en-US" sz="1400" b="1" dirty="0"/>
              <a:t>A</a:t>
            </a:r>
            <a:r>
              <a:rPr lang="en-US" sz="1400" dirty="0"/>
              <a:t>buse Prevention in </a:t>
            </a:r>
            <a:r>
              <a:rPr lang="en-US" sz="1400" b="1" dirty="0"/>
              <a:t>L</a:t>
            </a:r>
            <a:r>
              <a:rPr lang="en-US" sz="1400" dirty="0"/>
              <a:t>ives of Women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4" y="139364"/>
            <a:ext cx="7606145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99981-BB04-566D-AD3A-34872F1AF4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771" y="21771"/>
            <a:ext cx="813333" cy="847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D02080-5D1B-C091-3360-69717E4C4761}"/>
              </a:ext>
            </a:extLst>
          </p:cNvPr>
          <p:cNvSpPr txBox="1"/>
          <p:nvPr userDrawn="1"/>
        </p:nvSpPr>
        <p:spPr>
          <a:xfrm>
            <a:off x="798286" y="-49661"/>
            <a:ext cx="772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TIDAL</a:t>
            </a:r>
            <a:r>
              <a:rPr lang="en-US" sz="1400" dirty="0"/>
              <a:t> Lecture Series: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solidFill>
            <a:schemeClr val="bg1"/>
          </a:solidFill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3B748F-AC97-D0B5-AF93-5510C7E88BD9}"/>
              </a:ext>
            </a:extLst>
          </p:cNvPr>
          <p:cNvSpPr/>
          <p:nvPr/>
        </p:nvSpPr>
        <p:spPr>
          <a:xfrm>
            <a:off x="8653346" y="4846134"/>
            <a:ext cx="490654" cy="2973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7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0DA12-9F3E-D3A7-ED2A-E7300EC08338}"/>
              </a:ext>
            </a:extLst>
          </p:cNvPr>
          <p:cNvSpPr/>
          <p:nvPr/>
        </p:nvSpPr>
        <p:spPr>
          <a:xfrm>
            <a:off x="148683" y="141249"/>
            <a:ext cx="8846634" cy="48619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5A0DDB-41A7-F5F2-0E5D-B1E839D8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21771"/>
            <a:ext cx="813333" cy="847619"/>
          </a:xfrm>
          <a:prstGeom prst="rect">
            <a:avLst/>
          </a:prstGeom>
        </p:spPr>
      </p:pic>
      <p:pic>
        <p:nvPicPr>
          <p:cNvPr id="3" name="Picture 2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DB6323BC-1EC9-9F5C-DFE0-17BE1884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722" y="160592"/>
            <a:ext cx="2189993" cy="569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20EBA-7CC8-B544-E564-96AED958E355}"/>
              </a:ext>
            </a:extLst>
          </p:cNvPr>
          <p:cNvSpPr txBox="1"/>
          <p:nvPr/>
        </p:nvSpPr>
        <p:spPr>
          <a:xfrm>
            <a:off x="798286" y="137883"/>
            <a:ext cx="772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TIDAL</a:t>
            </a:r>
            <a:r>
              <a:rPr lang="en-US" sz="1400" dirty="0"/>
              <a:t> Lecture Series: </a:t>
            </a:r>
          </a:p>
          <a:p>
            <a:pPr algn="l"/>
            <a:r>
              <a:rPr lang="en-US" sz="1400" b="1" dirty="0"/>
              <a:t>T</a:t>
            </a:r>
            <a:r>
              <a:rPr lang="en-US" sz="1400" dirty="0"/>
              <a:t>rauma-</a:t>
            </a:r>
            <a:r>
              <a:rPr lang="en-US" sz="1400" b="1" dirty="0"/>
              <a:t>I</a:t>
            </a:r>
            <a:r>
              <a:rPr lang="en-US" sz="1400" dirty="0"/>
              <a:t>nformed </a:t>
            </a:r>
            <a:r>
              <a:rPr lang="en-US" sz="1400" b="1" dirty="0"/>
              <a:t>D</a:t>
            </a:r>
            <a:r>
              <a:rPr lang="en-US" sz="1400" dirty="0"/>
              <a:t>ata Science for </a:t>
            </a:r>
            <a:r>
              <a:rPr lang="en-US" sz="1400" b="1" dirty="0"/>
              <a:t>A</a:t>
            </a:r>
            <a:r>
              <a:rPr lang="en-US" sz="1400" dirty="0"/>
              <a:t>buse Prevention in </a:t>
            </a:r>
            <a:r>
              <a:rPr lang="en-US" sz="1400" b="1" dirty="0"/>
              <a:t>L</a:t>
            </a:r>
            <a:r>
              <a:rPr lang="en-US" sz="1400" dirty="0"/>
              <a:t>ives of Women</a:t>
            </a:r>
          </a:p>
        </p:txBody>
      </p:sp>
    </p:spTree>
    <p:extLst>
      <p:ext uri="{BB962C8B-B14F-4D97-AF65-F5344CB8AC3E}">
        <p14:creationId xmlns:p14="http://schemas.microsoft.com/office/powerpoint/2010/main" val="345077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72BC9E-7A41-6BF9-3940-6DE100DC29D2}"/>
              </a:ext>
            </a:extLst>
          </p:cNvPr>
          <p:cNvSpPr/>
          <p:nvPr/>
        </p:nvSpPr>
        <p:spPr>
          <a:xfrm>
            <a:off x="148683" y="141249"/>
            <a:ext cx="8846634" cy="48619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886001-4DF6-C4B6-DE5D-07A2D8C3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21771"/>
            <a:ext cx="813333" cy="847619"/>
          </a:xfrm>
          <a:prstGeom prst="rect">
            <a:avLst/>
          </a:prstGeom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</p:spPr>
      </p:pic>
      <p:pic>
        <p:nvPicPr>
          <p:cNvPr id="3" name="Picture 2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1E871862-C5F9-0572-F0E7-7B433ADB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720" y="171471"/>
            <a:ext cx="2189993" cy="569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C7C6D6-AA03-C1A8-4B8A-5DBFAE238718}"/>
              </a:ext>
            </a:extLst>
          </p:cNvPr>
          <p:cNvSpPr txBox="1"/>
          <p:nvPr/>
        </p:nvSpPr>
        <p:spPr>
          <a:xfrm>
            <a:off x="835104" y="148683"/>
            <a:ext cx="1774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TIDAL</a:t>
            </a:r>
            <a:r>
              <a:rPr lang="en-US" sz="1400" dirty="0"/>
              <a:t> Lecture Series: </a:t>
            </a:r>
          </a:p>
        </p:txBody>
      </p:sp>
    </p:spTree>
    <p:extLst>
      <p:ext uri="{BB962C8B-B14F-4D97-AF65-F5344CB8AC3E}">
        <p14:creationId xmlns:p14="http://schemas.microsoft.com/office/powerpoint/2010/main" val="66062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EDCB3-2046-71DC-329A-410CD2A5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DE141E-E677-0D21-3EE7-C70296BF50B6}"/>
              </a:ext>
            </a:extLst>
          </p:cNvPr>
          <p:cNvSpPr/>
          <p:nvPr/>
        </p:nvSpPr>
        <p:spPr>
          <a:xfrm>
            <a:off x="148683" y="141249"/>
            <a:ext cx="8846634" cy="48619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40FFA-7A06-9149-6CE4-EED65CEA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21771"/>
            <a:ext cx="813333" cy="847619"/>
          </a:xfrm>
          <a:prstGeom prst="rect">
            <a:avLst/>
          </a:prstGeom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</p:spPr>
      </p:pic>
      <p:pic>
        <p:nvPicPr>
          <p:cNvPr id="3" name="Picture 2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4261553C-EA82-F987-23BE-FAEDABC9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720" y="171471"/>
            <a:ext cx="2189993" cy="569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275EE-C64F-2B1C-73D6-72D0D3468CA6}"/>
              </a:ext>
            </a:extLst>
          </p:cNvPr>
          <p:cNvSpPr txBox="1"/>
          <p:nvPr/>
        </p:nvSpPr>
        <p:spPr>
          <a:xfrm>
            <a:off x="3730702" y="4757854"/>
            <a:ext cx="1682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TIDAL</a:t>
            </a:r>
            <a:r>
              <a:rPr lang="en-US" sz="1400" dirty="0"/>
              <a:t> Lecture Series</a:t>
            </a:r>
          </a:p>
        </p:txBody>
      </p:sp>
    </p:spTree>
    <p:extLst>
      <p:ext uri="{BB962C8B-B14F-4D97-AF65-F5344CB8AC3E}">
        <p14:creationId xmlns:p14="http://schemas.microsoft.com/office/powerpoint/2010/main" val="35748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57</Words>
  <Application>Microsoft Office PowerPoint</Application>
  <PresentationFormat>On-screen Show (16:9)</PresentationFormat>
  <Paragraphs>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Section header</vt:lpstr>
      <vt:lpstr>Slide Title for Two-Content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Higgins, Melinda K</cp:lastModifiedBy>
  <cp:revision>14</cp:revision>
  <dcterms:created xsi:type="dcterms:W3CDTF">2017-06-05T14:10:58Z</dcterms:created>
  <dcterms:modified xsi:type="dcterms:W3CDTF">2025-01-09T21:54:40Z</dcterms:modified>
</cp:coreProperties>
</file>