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Melinda</a:t>
            </a:r>
            <a:r>
              <a:rPr/>
              <a:t> </a:t>
            </a:r>
            <a:r>
              <a:rPr/>
              <a:t>Higgins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3/17/2021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cleanup</a:t>
            </a:r>
            <a:r>
              <a:rPr/>
              <a:t> </a:t>
            </a:r>
            <a:r>
              <a:rPr/>
              <a:t>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dist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Min.</a:t>
                      </a:r>
                      <a:r>
                        <a:rPr/>
                        <a:t> </a:t>
                      </a:r>
                      <a:r>
                        <a:rPr/>
                        <a:t>:</a:t>
                      </a:r>
                      <a:r>
                        <a:rPr/>
                        <a:t> </a:t>
                      </a:r>
                      <a:r>
                        <a:rPr/>
                        <a:t>4.0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Min.</a:t>
                      </a:r>
                      <a:r>
                        <a:rPr/>
                        <a:t> </a:t>
                      </a:r>
                      <a:r>
                        <a:rPr/>
                        <a:t>:</a:t>
                      </a:r>
                      <a:r>
                        <a:rPr/>
                        <a:t> </a:t>
                      </a:r>
                      <a:r>
                        <a:rPr/>
                        <a:t>2.00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1st</a:t>
                      </a:r>
                      <a:r>
                        <a:rPr/>
                        <a:t> </a:t>
                      </a:r>
                      <a:r>
                        <a:rPr/>
                        <a:t>Qu.:12.0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1st</a:t>
                      </a:r>
                      <a:r>
                        <a:rPr/>
                        <a:t> </a:t>
                      </a:r>
                      <a:r>
                        <a:rPr/>
                        <a:t>Qu.:</a:t>
                      </a:r>
                      <a:r>
                        <a:rPr/>
                        <a:t> </a:t>
                      </a:r>
                      <a:r>
                        <a:rPr/>
                        <a:t>26.00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Median</a:t>
                      </a:r>
                      <a:r>
                        <a:rPr/>
                        <a:t> </a:t>
                      </a:r>
                      <a:r>
                        <a:rPr/>
                        <a:t>:15.0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Median</a:t>
                      </a:r>
                      <a:r>
                        <a:rPr/>
                        <a:t> </a:t>
                      </a:r>
                      <a:r>
                        <a:rPr/>
                        <a:t>:</a:t>
                      </a:r>
                      <a:r>
                        <a:rPr/>
                        <a:t> </a:t>
                      </a:r>
                      <a:r>
                        <a:rPr/>
                        <a:t>36.00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Mean</a:t>
                      </a:r>
                      <a:r>
                        <a:rPr/>
                        <a:t> </a:t>
                      </a:r>
                      <a:r>
                        <a:rPr/>
                        <a:t>:15.4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Mean</a:t>
                      </a:r>
                      <a:r>
                        <a:rPr/>
                        <a:t> </a:t>
                      </a:r>
                      <a:r>
                        <a:rPr/>
                        <a:t>:</a:t>
                      </a:r>
                      <a:r>
                        <a:rPr/>
                        <a:t> </a:t>
                      </a:r>
                      <a:r>
                        <a:rPr/>
                        <a:t>42.98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3rd</a:t>
                      </a:r>
                      <a:r>
                        <a:rPr/>
                        <a:t> </a:t>
                      </a:r>
                      <a:r>
                        <a:rPr/>
                        <a:t>Qu.:19.0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3rd</a:t>
                      </a:r>
                      <a:r>
                        <a:rPr/>
                        <a:t> </a:t>
                      </a:r>
                      <a:r>
                        <a:rPr/>
                        <a:t>Qu.:</a:t>
                      </a:r>
                      <a:r>
                        <a:rPr/>
                        <a:t> </a:t>
                      </a:r>
                      <a:r>
                        <a:rPr/>
                        <a:t>56.00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Max.</a:t>
                      </a:r>
                      <a:r>
                        <a:rPr/>
                        <a:t> </a:t>
                      </a:r>
                      <a:r>
                        <a:rPr/>
                        <a:t>:25.0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Max.</a:t>
                      </a:r>
                      <a:r>
                        <a:rPr/>
                        <a:t> </a:t>
                      </a:r>
                      <a:r>
                        <a:rPr/>
                        <a:t>:120.00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Summary</a:t>
            </a:r>
            <a:r>
              <a:rPr/>
              <a:t> </a:t>
            </a:r>
            <a:r>
              <a:rPr/>
              <a:t>Stats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cars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powerpoint_ex2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Melinda Higgins</dc:creator>
  <cp:keywords/>
  <dcterms:created xsi:type="dcterms:W3CDTF">2021-03-17T19:20:45Z</dcterms:created>
  <dcterms:modified xsi:type="dcterms:W3CDTF">2021-03-17T19:20:45Z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3/17/2021</vt:lpwstr>
  </property>
  <property fmtid="{D5CDD505-2E9C-101B-9397-08002B2CF9AE}" pid="3" name="output">
    <vt:lpwstr>powerpoint_presentation</vt:lpwstr>
  </property>
</Properties>
</file>