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8" r:id="rId15"/>
    <p:sldId id="277" r:id="rId16"/>
    <p:sldId id="271" r:id="rId17"/>
    <p:sldId id="259" r:id="rId18"/>
    <p:sldId id="272" r:id="rId19"/>
    <p:sldId id="274" r:id="rId20"/>
    <p:sldId id="27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45CD-E199-C1FB-0E14-A7C45B86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D97E-D6DC-C100-7CE0-0F461E9B5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2EF4-D589-E049-9162-F91AEDFC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00EA-1A5D-A1A2-12B3-2E324E9E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344A-2456-1426-E8E4-E9B4837E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5FDC-4CF0-B2D6-0C8A-A5437C8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AC43-22FB-5209-B1EC-403EF58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B653-67FE-0F4E-3A69-6D77207B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2210-1FF5-E998-62F1-5F794D11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5D45-26B0-27D7-DBF5-8F6C4EC1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965ED-ECBF-A11E-B307-4AB1FF7A2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7001E-F40A-C550-856F-E133857D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ACA3-EEE4-206E-8AAC-8F6E324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DCC3-6482-FA96-1434-6E02C925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524E-E6EC-2776-2869-03D12F38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0A7-1AC8-5238-F8AA-5358688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6005-D182-F74D-947A-564C0276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92DB-43AE-33A1-D654-EE4CAC50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A7D1-DB17-D9AA-A965-CBBD91D2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3618-A26E-0A06-8E8F-F3CDD5F1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EBA7-FAD6-35D2-8128-6D9A5FFD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133C-4389-7546-382C-C64D7499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752C-03EC-9F4A-0722-84531F41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9B4A-044D-FB6A-19EE-1C290514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8CD6-63E3-ED52-3853-873BD017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169-2D76-D4F4-61E5-30988592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A997-36EA-7DFD-B0D6-F6B5AA6C6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5C718-7975-B1D6-47A3-CEDF938E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7614-D588-8054-07A3-591E2535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5CE3-19BE-25D3-1C96-ECBAA2D2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6152-FC05-FB6F-EEDF-6E68A4CB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FAE2-DFD2-8CD8-FD88-8C692306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23378-1C89-1A31-31B7-EDF4579A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63A9-E80D-A72F-10A8-6661E2B4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052C4-9E1E-48F8-1B47-B713AADC1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3655E-68BB-5839-A98A-7A70F089D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B9B9F-9987-A31B-2D61-EBDDDF9B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BED36-EE64-2782-318B-0BA7EA58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1731E-1DDB-B7A1-B737-CCABED98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B811-62D9-306E-6577-AF9CEE81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622EF-CF37-C8B7-E63C-34216071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9DB50-2182-DBD0-E47D-533D9A9A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D6E-97EF-DB15-FCDB-BE3436DF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086F5-D05F-9F98-E1B1-3076EA25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CAB95-E306-DCD5-DE3C-9389D47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96C0-CA2E-2CF9-A009-269AC173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991C-DD65-613E-0C9D-BD46963A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EDEF-1450-1AFE-0418-3EF14F4D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28683-2228-BFBE-84DD-54CA6CED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7D46-4882-06E4-8DB2-C75F2B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2DCFB-B312-737C-0696-FDE0BD74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96496-C169-2BD4-535C-61A9E5C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309E-AF0B-14E0-D209-23250BC4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288A2-C422-9B79-4FE0-2BCF18106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F3A8-2345-0FC6-799E-AC95FFD2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E87D4-C2B4-00C8-4D35-7577D61B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A07B2-09B0-5D55-E929-26EB5B8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F273-922B-C976-DBE6-FBE484FB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94FDE-48E8-6DD9-10DD-6D8EBCB0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072EC-FCFC-0E9A-757D-14D421B5C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7F2E-E8B1-85A8-8427-7B86728D7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B7F6E-46C2-4EF9-8C36-5C694B5B7D4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4203-F4C1-7947-F205-60B2EB552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8756-0D71-05AE-B2DC-FBAEF53C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8796C-0757-45F5-9619-445398FF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CB72-AEA6-AB86-9667-206A02FC7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RNE 2024 HW1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39732-6014-39BA-B7C0-49B834C4B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許媄香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109000168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82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Pursuit – Differential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1822554"/>
            <a:ext cx="6303394" cy="43544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same simulator as basic.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8612B-8554-071B-90CE-2781974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553"/>
            <a:ext cx="410817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380253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Stanley – Bicycle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3448607"/>
            <a:ext cx="6303394" cy="2728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converted the formula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next_delta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below from the slide into python code. And normalize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theta_e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function provided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CAE7FF-B971-3891-CF15-62B6D495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554"/>
            <a:ext cx="4108174" cy="4351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088AF-39E3-AE99-879A-15505886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80" y="4614318"/>
            <a:ext cx="2856972" cy="1878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245DBB-137A-566B-E98F-14CE6C3B2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07" y="1822555"/>
            <a:ext cx="6236718" cy="16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298488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 – Bicycle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3773444"/>
            <a:ext cx="6303394" cy="24035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 don’t really understand the explanation in the slide, I refer to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to implement it. Basically, I use the formula from the slide and add the code above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x matrix. After that, it just worked as we want.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CDAEE-6C51-3684-1A86-53A1598C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554"/>
            <a:ext cx="4105275" cy="4348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2EBD6-99BE-9D7C-0D75-BF885794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06" y="1822554"/>
            <a:ext cx="6561389" cy="975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FB09E-01D2-0247-D23A-B42ED4026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06" y="2797999"/>
            <a:ext cx="3535986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7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 –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1822554"/>
            <a:ext cx="6303394" cy="43544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similar to the bicycle part, just remove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(length). And in matrix B we remove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49092B-8430-46B0-5748-F81E2501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554"/>
            <a:ext cx="4111075" cy="43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5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406348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376" y="1825625"/>
            <a:ext cx="3083198" cy="4351338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To implement the A* algorithm, I set the distance between two nodes to 20 pixels and check the validity of 8 directions, left, right, top, bottom, top left, top right, bottom left and bottom right. Valid directions are those not blocked by obstacles. In this case, the map is white color. For the algorithm, I just follow pseudocode.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3CA54-907E-9CCE-7708-E1656FA5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4108175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EEBAFE-D60A-5B94-68FC-C56FF606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4" y="417583"/>
            <a:ext cx="3969014" cy="4231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1539B-99A0-9395-BE84-090EDF2CD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84" y="4784001"/>
            <a:ext cx="5242064" cy="1238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567BB-1118-A75F-CA01-956A9E4D4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657" y="4649064"/>
            <a:ext cx="1600931" cy="1965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540A-CE5A-EFBB-3170-828356F51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983" y="5999128"/>
            <a:ext cx="3321492" cy="5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34201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373" y="1857778"/>
            <a:ext cx="6407425" cy="2423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each function is explained in the comment under the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node_nodes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searching all of the nodes 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self.ntree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_reparent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out which parent 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near_nodes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minimum cost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_rewire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selecting new parent, find out if there is a path that gives the minimum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B1504-5EB4-8E88-140D-20D326AB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778"/>
            <a:ext cx="410817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467F6-73B2-01CC-4E3C-0AC2A055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1146568"/>
            <a:ext cx="2730776" cy="711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654EE-9AD8-1AFB-7528-1DD07565E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426541"/>
            <a:ext cx="5907853" cy="1302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8CF383-346E-E959-7ED4-CF76A9B3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032" y="5455218"/>
            <a:ext cx="4607204" cy="1245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5AA6A5-3882-DB3B-7151-D14B75357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200" y="4281768"/>
            <a:ext cx="7153652" cy="11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259867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25859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To handle the collision, I simply move backward 10 times after the first collision occurs. After that, I reuse the replanning code from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mouse_click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function provided and reset the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collision_count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to 0 after the new path comes out.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70D67-F29C-B943-9B38-5CABB52A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5739"/>
            <a:ext cx="648518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704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–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3560865"/>
            <a:ext cx="6303394" cy="26160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simply follow the formula and code given in the slide, but with some modification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computation. I subtract the car’s yaw.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7778A-4F43-221B-9DC0-36EBFB9B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05275" cy="434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548D4-B7E3-7714-2F54-21B95417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05" y="1822553"/>
            <a:ext cx="6303392" cy="1606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14D43-13C2-3977-9C50-B9CA4B35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90546"/>
            <a:ext cx="3552822" cy="1732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7464BC-7C9B-0215-039B-B19D444EC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788" y="5364041"/>
            <a:ext cx="4837012" cy="8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– Bicycle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3560865"/>
            <a:ext cx="6303394" cy="26160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exactly the same as basic part.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C14D43-13C2-3977-9C50-B9CA4B35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90546"/>
            <a:ext cx="3552822" cy="1732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7464BC-7C9B-0215-039B-B19D444E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88" y="5364041"/>
            <a:ext cx="4837012" cy="8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E060B-5195-158D-C9DB-C930CC7F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52" y="1840848"/>
            <a:ext cx="6287045" cy="1569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ACCC9-FBF3-BA9E-E2E4-3688A3B71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1840848"/>
            <a:ext cx="4090902" cy="43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– Differential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3076575"/>
            <a:ext cx="6303394" cy="3100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converted the formula from the slide into python code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the wheel from the center point as shown in the picture below.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EDBC7-CC9C-5475-2265-6A7296D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848"/>
            <a:ext cx="4090903" cy="4333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18CC7-D128-934A-EADC-68742D2B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94" y="554914"/>
            <a:ext cx="4559957" cy="2380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4DB7B-DDB8-C225-DBFF-3A926F635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092" y="4112709"/>
            <a:ext cx="1971359" cy="2380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265E3-49A1-717F-8BDA-B993062F6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58" y="4626768"/>
            <a:ext cx="1516511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DCC3-CE31-5CE1-203F-4D1B9E8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10D2-9215-1791-CEE7-D341B6A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Tracking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Pursuit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Stanley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RRT Star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516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A64EF1-5D86-BE44-CACD-D8F99FE2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139" y="3505394"/>
            <a:ext cx="2676688" cy="266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Pursuit –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2991588"/>
            <a:ext cx="6303394" cy="318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converted the formula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slide into python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A12F0-8F9E-0403-3CC1-E45735A0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822553"/>
            <a:ext cx="4108175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9CDAC-D7E8-38C0-574F-361DDCF4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685" y="1822553"/>
            <a:ext cx="6299142" cy="1037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F99B2F-0E95-647A-FB01-904A8EB7C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778" y="4146162"/>
            <a:ext cx="281964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F42F6B-0087-14AA-30E3-45AC15DC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3357683"/>
            <a:ext cx="3210477" cy="2816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56EBE-E71A-90FB-07D0-0093258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Pursuit – Bicycle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AE3-B341-C3DA-01AA-1577D142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06" y="2991588"/>
            <a:ext cx="6303394" cy="3185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converted the formula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slide into python code.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91928-BB3D-9C27-28BB-896BF50F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62" y="4087548"/>
            <a:ext cx="2720576" cy="1356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800C92-F301-8827-8107-889B47CA9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06" y="1822554"/>
            <a:ext cx="6303394" cy="1017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CAE7FF-B971-3891-CF15-62B6D495C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2554"/>
            <a:ext cx="410817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5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579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KaiTi</vt:lpstr>
      <vt:lpstr>Aptos</vt:lpstr>
      <vt:lpstr>Aptos Display</vt:lpstr>
      <vt:lpstr>Arial</vt:lpstr>
      <vt:lpstr>Times New Roman</vt:lpstr>
      <vt:lpstr>Office Theme</vt:lpstr>
      <vt:lpstr>RNE 2024 HW1 Report</vt:lpstr>
      <vt:lpstr>Outline</vt:lpstr>
      <vt:lpstr>Outline</vt:lpstr>
      <vt:lpstr>PID – Basic</vt:lpstr>
      <vt:lpstr>PID – Bicycle</vt:lpstr>
      <vt:lpstr>PID – Differential Drive</vt:lpstr>
      <vt:lpstr>Outline</vt:lpstr>
      <vt:lpstr>Pure Pursuit – Basic</vt:lpstr>
      <vt:lpstr>Pure Pursuit – Bicycle</vt:lpstr>
      <vt:lpstr>Pure Pursuit – Differential Drive</vt:lpstr>
      <vt:lpstr>Outline</vt:lpstr>
      <vt:lpstr>Stanley – Bicycle</vt:lpstr>
      <vt:lpstr>Outline</vt:lpstr>
      <vt:lpstr>LQR – Bicycle</vt:lpstr>
      <vt:lpstr>LQR – Basic</vt:lpstr>
      <vt:lpstr>Outline</vt:lpstr>
      <vt:lpstr>A Star</vt:lpstr>
      <vt:lpstr>Outline</vt:lpstr>
      <vt:lpstr>RRT Star</vt:lpstr>
      <vt:lpstr>Outline</vt:lpstr>
      <vt:lpstr>Collision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RNE 2024 HW1 Report</dc:title>
  <dc:creator>Melinda Khosasih</dc:creator>
  <cp:lastModifiedBy>Melinda Khosasih</cp:lastModifiedBy>
  <cp:revision>112</cp:revision>
  <dcterms:created xsi:type="dcterms:W3CDTF">2024-03-20T10:44:36Z</dcterms:created>
  <dcterms:modified xsi:type="dcterms:W3CDTF">2024-03-20T15:54:31Z</dcterms:modified>
</cp:coreProperties>
</file>