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13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248D6-4F3B-3698-0DAF-C85556DE42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5F71D7-7283-022F-BF0C-3E177D0CE2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F0981A-27CD-6D46-486D-6A6D79288E2E}"/>
              </a:ext>
            </a:extLst>
          </p:cNvPr>
          <p:cNvSpPr>
            <a:spLocks noGrp="1"/>
          </p:cNvSpPr>
          <p:nvPr>
            <p:ph type="dt" sz="half" idx="10"/>
          </p:nvPr>
        </p:nvSpPr>
        <p:spPr/>
        <p:txBody>
          <a:bodyPr/>
          <a:lstStyle/>
          <a:p>
            <a:fld id="{24F8BCDE-A833-434F-BE15-1A93A5EEF8D5}" type="datetimeFigureOut">
              <a:rPr lang="en-US" smtClean="0"/>
              <a:t>4/22/2024</a:t>
            </a:fld>
            <a:endParaRPr lang="en-US"/>
          </a:p>
        </p:txBody>
      </p:sp>
      <p:sp>
        <p:nvSpPr>
          <p:cNvPr id="5" name="Footer Placeholder 4">
            <a:extLst>
              <a:ext uri="{FF2B5EF4-FFF2-40B4-BE49-F238E27FC236}">
                <a16:creationId xmlns:a16="http://schemas.microsoft.com/office/drawing/2014/main" id="{333EE5BD-5632-93E7-0CD7-1AF481D6F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652A9-B2A2-43F9-38F2-F27906125B34}"/>
              </a:ext>
            </a:extLst>
          </p:cNvPr>
          <p:cNvSpPr>
            <a:spLocks noGrp="1"/>
          </p:cNvSpPr>
          <p:nvPr>
            <p:ph type="sldNum" sz="quarter" idx="12"/>
          </p:nvPr>
        </p:nvSpPr>
        <p:spPr/>
        <p:txBody>
          <a:bodyPr/>
          <a:lstStyle/>
          <a:p>
            <a:fld id="{75B87A38-DC47-49FF-B0F9-CD486C22847D}" type="slidenum">
              <a:rPr lang="en-US" smtClean="0"/>
              <a:t>‹#›</a:t>
            </a:fld>
            <a:endParaRPr lang="en-US"/>
          </a:p>
        </p:txBody>
      </p:sp>
    </p:spTree>
    <p:extLst>
      <p:ext uri="{BB962C8B-B14F-4D97-AF65-F5344CB8AC3E}">
        <p14:creationId xmlns:p14="http://schemas.microsoft.com/office/powerpoint/2010/main" val="13783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5D83-07A8-3B05-723D-9D2A06E20F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0FF80D-0095-0023-30C6-97F9DC25BE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E44CA7-2B80-67AA-E91C-58F33EA11C37}"/>
              </a:ext>
            </a:extLst>
          </p:cNvPr>
          <p:cNvSpPr>
            <a:spLocks noGrp="1"/>
          </p:cNvSpPr>
          <p:nvPr>
            <p:ph type="dt" sz="half" idx="10"/>
          </p:nvPr>
        </p:nvSpPr>
        <p:spPr/>
        <p:txBody>
          <a:bodyPr/>
          <a:lstStyle/>
          <a:p>
            <a:fld id="{24F8BCDE-A833-434F-BE15-1A93A5EEF8D5}" type="datetimeFigureOut">
              <a:rPr lang="en-US" smtClean="0"/>
              <a:t>4/22/2024</a:t>
            </a:fld>
            <a:endParaRPr lang="en-US"/>
          </a:p>
        </p:txBody>
      </p:sp>
      <p:sp>
        <p:nvSpPr>
          <p:cNvPr id="5" name="Footer Placeholder 4">
            <a:extLst>
              <a:ext uri="{FF2B5EF4-FFF2-40B4-BE49-F238E27FC236}">
                <a16:creationId xmlns:a16="http://schemas.microsoft.com/office/drawing/2014/main" id="{F5FE465D-3670-C243-1714-78D16360A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874AB-2BF4-EEC6-AA73-56586B91979F}"/>
              </a:ext>
            </a:extLst>
          </p:cNvPr>
          <p:cNvSpPr>
            <a:spLocks noGrp="1"/>
          </p:cNvSpPr>
          <p:nvPr>
            <p:ph type="sldNum" sz="quarter" idx="12"/>
          </p:nvPr>
        </p:nvSpPr>
        <p:spPr/>
        <p:txBody>
          <a:bodyPr/>
          <a:lstStyle/>
          <a:p>
            <a:fld id="{75B87A38-DC47-49FF-B0F9-CD486C22847D}" type="slidenum">
              <a:rPr lang="en-US" smtClean="0"/>
              <a:t>‹#›</a:t>
            </a:fld>
            <a:endParaRPr lang="en-US"/>
          </a:p>
        </p:txBody>
      </p:sp>
    </p:spTree>
    <p:extLst>
      <p:ext uri="{BB962C8B-B14F-4D97-AF65-F5344CB8AC3E}">
        <p14:creationId xmlns:p14="http://schemas.microsoft.com/office/powerpoint/2010/main" val="613368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67FE7A-B757-D4D0-C395-D7835A6889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792E4A-45C1-6D66-25D2-F5D285CF1C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8EEF4E-ADDD-FF0D-5E46-A0609A18785F}"/>
              </a:ext>
            </a:extLst>
          </p:cNvPr>
          <p:cNvSpPr>
            <a:spLocks noGrp="1"/>
          </p:cNvSpPr>
          <p:nvPr>
            <p:ph type="dt" sz="half" idx="10"/>
          </p:nvPr>
        </p:nvSpPr>
        <p:spPr/>
        <p:txBody>
          <a:bodyPr/>
          <a:lstStyle/>
          <a:p>
            <a:fld id="{24F8BCDE-A833-434F-BE15-1A93A5EEF8D5}" type="datetimeFigureOut">
              <a:rPr lang="en-US" smtClean="0"/>
              <a:t>4/22/2024</a:t>
            </a:fld>
            <a:endParaRPr lang="en-US"/>
          </a:p>
        </p:txBody>
      </p:sp>
      <p:sp>
        <p:nvSpPr>
          <p:cNvPr id="5" name="Footer Placeholder 4">
            <a:extLst>
              <a:ext uri="{FF2B5EF4-FFF2-40B4-BE49-F238E27FC236}">
                <a16:creationId xmlns:a16="http://schemas.microsoft.com/office/drawing/2014/main" id="{DB047192-5BA7-12E7-10EA-46F7830AAA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75EF0-E449-8110-4A85-4FBA5DFD84A2}"/>
              </a:ext>
            </a:extLst>
          </p:cNvPr>
          <p:cNvSpPr>
            <a:spLocks noGrp="1"/>
          </p:cNvSpPr>
          <p:nvPr>
            <p:ph type="sldNum" sz="quarter" idx="12"/>
          </p:nvPr>
        </p:nvSpPr>
        <p:spPr/>
        <p:txBody>
          <a:bodyPr/>
          <a:lstStyle/>
          <a:p>
            <a:fld id="{75B87A38-DC47-49FF-B0F9-CD486C22847D}" type="slidenum">
              <a:rPr lang="en-US" smtClean="0"/>
              <a:t>‹#›</a:t>
            </a:fld>
            <a:endParaRPr lang="en-US"/>
          </a:p>
        </p:txBody>
      </p:sp>
    </p:spTree>
    <p:extLst>
      <p:ext uri="{BB962C8B-B14F-4D97-AF65-F5344CB8AC3E}">
        <p14:creationId xmlns:p14="http://schemas.microsoft.com/office/powerpoint/2010/main" val="3987559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74C88-C144-E830-9D95-251405F83D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30691-D417-0AEA-DB5A-F8A2971441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77BE5-6B59-8EEB-97CD-ACBDB3EC0FB8}"/>
              </a:ext>
            </a:extLst>
          </p:cNvPr>
          <p:cNvSpPr>
            <a:spLocks noGrp="1"/>
          </p:cNvSpPr>
          <p:nvPr>
            <p:ph type="dt" sz="half" idx="10"/>
          </p:nvPr>
        </p:nvSpPr>
        <p:spPr/>
        <p:txBody>
          <a:bodyPr/>
          <a:lstStyle/>
          <a:p>
            <a:fld id="{24F8BCDE-A833-434F-BE15-1A93A5EEF8D5}" type="datetimeFigureOut">
              <a:rPr lang="en-US" smtClean="0"/>
              <a:t>4/22/2024</a:t>
            </a:fld>
            <a:endParaRPr lang="en-US"/>
          </a:p>
        </p:txBody>
      </p:sp>
      <p:sp>
        <p:nvSpPr>
          <p:cNvPr id="5" name="Footer Placeholder 4">
            <a:extLst>
              <a:ext uri="{FF2B5EF4-FFF2-40B4-BE49-F238E27FC236}">
                <a16:creationId xmlns:a16="http://schemas.microsoft.com/office/drawing/2014/main" id="{B85D5E11-0A3C-DC57-399C-AB736A6D7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A2F821-E063-51D7-F5F9-35CDFE5E1E08}"/>
              </a:ext>
            </a:extLst>
          </p:cNvPr>
          <p:cNvSpPr>
            <a:spLocks noGrp="1"/>
          </p:cNvSpPr>
          <p:nvPr>
            <p:ph type="sldNum" sz="quarter" idx="12"/>
          </p:nvPr>
        </p:nvSpPr>
        <p:spPr/>
        <p:txBody>
          <a:bodyPr/>
          <a:lstStyle/>
          <a:p>
            <a:fld id="{75B87A38-DC47-49FF-B0F9-CD486C22847D}" type="slidenum">
              <a:rPr lang="en-US" smtClean="0"/>
              <a:t>‹#›</a:t>
            </a:fld>
            <a:endParaRPr lang="en-US"/>
          </a:p>
        </p:txBody>
      </p:sp>
    </p:spTree>
    <p:extLst>
      <p:ext uri="{BB962C8B-B14F-4D97-AF65-F5344CB8AC3E}">
        <p14:creationId xmlns:p14="http://schemas.microsoft.com/office/powerpoint/2010/main" val="788531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E350-243F-1CE7-2B1B-0436628836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210E11-B737-3E81-0DC5-F6645E7CE13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148F91-89F4-C771-7FD7-30815B9D2C08}"/>
              </a:ext>
            </a:extLst>
          </p:cNvPr>
          <p:cNvSpPr>
            <a:spLocks noGrp="1"/>
          </p:cNvSpPr>
          <p:nvPr>
            <p:ph type="dt" sz="half" idx="10"/>
          </p:nvPr>
        </p:nvSpPr>
        <p:spPr/>
        <p:txBody>
          <a:bodyPr/>
          <a:lstStyle/>
          <a:p>
            <a:fld id="{24F8BCDE-A833-434F-BE15-1A93A5EEF8D5}" type="datetimeFigureOut">
              <a:rPr lang="en-US" smtClean="0"/>
              <a:t>4/22/2024</a:t>
            </a:fld>
            <a:endParaRPr lang="en-US"/>
          </a:p>
        </p:txBody>
      </p:sp>
      <p:sp>
        <p:nvSpPr>
          <p:cNvPr id="5" name="Footer Placeholder 4">
            <a:extLst>
              <a:ext uri="{FF2B5EF4-FFF2-40B4-BE49-F238E27FC236}">
                <a16:creationId xmlns:a16="http://schemas.microsoft.com/office/drawing/2014/main" id="{838B0180-FDF4-3FA1-B741-57D3B32F56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E0495E-6853-EE0A-8703-E54DABFCCE50}"/>
              </a:ext>
            </a:extLst>
          </p:cNvPr>
          <p:cNvSpPr>
            <a:spLocks noGrp="1"/>
          </p:cNvSpPr>
          <p:nvPr>
            <p:ph type="sldNum" sz="quarter" idx="12"/>
          </p:nvPr>
        </p:nvSpPr>
        <p:spPr/>
        <p:txBody>
          <a:bodyPr/>
          <a:lstStyle/>
          <a:p>
            <a:fld id="{75B87A38-DC47-49FF-B0F9-CD486C22847D}" type="slidenum">
              <a:rPr lang="en-US" smtClean="0"/>
              <a:t>‹#›</a:t>
            </a:fld>
            <a:endParaRPr lang="en-US"/>
          </a:p>
        </p:txBody>
      </p:sp>
    </p:spTree>
    <p:extLst>
      <p:ext uri="{BB962C8B-B14F-4D97-AF65-F5344CB8AC3E}">
        <p14:creationId xmlns:p14="http://schemas.microsoft.com/office/powerpoint/2010/main" val="3364676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4C64-867B-7D5F-FE22-F053B3D7C2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05EDAA-C7A5-E431-7EA1-F6C6C1658F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42890C-CF81-BE45-4844-04FBA9BA78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BF978E-C7E6-4479-8F2A-12124552A684}"/>
              </a:ext>
            </a:extLst>
          </p:cNvPr>
          <p:cNvSpPr>
            <a:spLocks noGrp="1"/>
          </p:cNvSpPr>
          <p:nvPr>
            <p:ph type="dt" sz="half" idx="10"/>
          </p:nvPr>
        </p:nvSpPr>
        <p:spPr/>
        <p:txBody>
          <a:bodyPr/>
          <a:lstStyle/>
          <a:p>
            <a:fld id="{24F8BCDE-A833-434F-BE15-1A93A5EEF8D5}" type="datetimeFigureOut">
              <a:rPr lang="en-US" smtClean="0"/>
              <a:t>4/22/2024</a:t>
            </a:fld>
            <a:endParaRPr lang="en-US"/>
          </a:p>
        </p:txBody>
      </p:sp>
      <p:sp>
        <p:nvSpPr>
          <p:cNvPr id="6" name="Footer Placeholder 5">
            <a:extLst>
              <a:ext uri="{FF2B5EF4-FFF2-40B4-BE49-F238E27FC236}">
                <a16:creationId xmlns:a16="http://schemas.microsoft.com/office/drawing/2014/main" id="{8FA7D410-7778-5E58-597A-8367F41A58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DED6-A7C8-E882-F356-7FAD473E9F8B}"/>
              </a:ext>
            </a:extLst>
          </p:cNvPr>
          <p:cNvSpPr>
            <a:spLocks noGrp="1"/>
          </p:cNvSpPr>
          <p:nvPr>
            <p:ph type="sldNum" sz="quarter" idx="12"/>
          </p:nvPr>
        </p:nvSpPr>
        <p:spPr/>
        <p:txBody>
          <a:bodyPr/>
          <a:lstStyle/>
          <a:p>
            <a:fld id="{75B87A38-DC47-49FF-B0F9-CD486C22847D}" type="slidenum">
              <a:rPr lang="en-US" smtClean="0"/>
              <a:t>‹#›</a:t>
            </a:fld>
            <a:endParaRPr lang="en-US"/>
          </a:p>
        </p:txBody>
      </p:sp>
    </p:spTree>
    <p:extLst>
      <p:ext uri="{BB962C8B-B14F-4D97-AF65-F5344CB8AC3E}">
        <p14:creationId xmlns:p14="http://schemas.microsoft.com/office/powerpoint/2010/main" val="1027124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BA000-102F-17D0-BD3B-79603C09F3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CF6EB7-0A34-76BD-B746-EBAB674A3F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A0F77E-6669-C1CB-FCE4-5AC980A400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F9B789-1908-2A10-0242-E67712C98D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A85625-3CB1-D31D-9A98-9611AD5EC8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8445CC-521D-C7D0-A789-7BDEBF2BC3FE}"/>
              </a:ext>
            </a:extLst>
          </p:cNvPr>
          <p:cNvSpPr>
            <a:spLocks noGrp="1"/>
          </p:cNvSpPr>
          <p:nvPr>
            <p:ph type="dt" sz="half" idx="10"/>
          </p:nvPr>
        </p:nvSpPr>
        <p:spPr/>
        <p:txBody>
          <a:bodyPr/>
          <a:lstStyle/>
          <a:p>
            <a:fld id="{24F8BCDE-A833-434F-BE15-1A93A5EEF8D5}" type="datetimeFigureOut">
              <a:rPr lang="en-US" smtClean="0"/>
              <a:t>4/22/2024</a:t>
            </a:fld>
            <a:endParaRPr lang="en-US"/>
          </a:p>
        </p:txBody>
      </p:sp>
      <p:sp>
        <p:nvSpPr>
          <p:cNvPr id="8" name="Footer Placeholder 7">
            <a:extLst>
              <a:ext uri="{FF2B5EF4-FFF2-40B4-BE49-F238E27FC236}">
                <a16:creationId xmlns:a16="http://schemas.microsoft.com/office/drawing/2014/main" id="{13ED47AD-847F-C320-2C96-2B4D468396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F7109-CECA-012F-37E6-B4D60723B8CF}"/>
              </a:ext>
            </a:extLst>
          </p:cNvPr>
          <p:cNvSpPr>
            <a:spLocks noGrp="1"/>
          </p:cNvSpPr>
          <p:nvPr>
            <p:ph type="sldNum" sz="quarter" idx="12"/>
          </p:nvPr>
        </p:nvSpPr>
        <p:spPr/>
        <p:txBody>
          <a:bodyPr/>
          <a:lstStyle/>
          <a:p>
            <a:fld id="{75B87A38-DC47-49FF-B0F9-CD486C22847D}" type="slidenum">
              <a:rPr lang="en-US" smtClean="0"/>
              <a:t>‹#›</a:t>
            </a:fld>
            <a:endParaRPr lang="en-US"/>
          </a:p>
        </p:txBody>
      </p:sp>
    </p:spTree>
    <p:extLst>
      <p:ext uri="{BB962C8B-B14F-4D97-AF65-F5344CB8AC3E}">
        <p14:creationId xmlns:p14="http://schemas.microsoft.com/office/powerpoint/2010/main" val="43242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F5817-6966-4E72-0863-3AA4AD8A9E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98D59F-5FB2-50AA-5A5D-5D2D57F86894}"/>
              </a:ext>
            </a:extLst>
          </p:cNvPr>
          <p:cNvSpPr>
            <a:spLocks noGrp="1"/>
          </p:cNvSpPr>
          <p:nvPr>
            <p:ph type="dt" sz="half" idx="10"/>
          </p:nvPr>
        </p:nvSpPr>
        <p:spPr/>
        <p:txBody>
          <a:bodyPr/>
          <a:lstStyle/>
          <a:p>
            <a:fld id="{24F8BCDE-A833-434F-BE15-1A93A5EEF8D5}" type="datetimeFigureOut">
              <a:rPr lang="en-US" smtClean="0"/>
              <a:t>4/22/2024</a:t>
            </a:fld>
            <a:endParaRPr lang="en-US"/>
          </a:p>
        </p:txBody>
      </p:sp>
      <p:sp>
        <p:nvSpPr>
          <p:cNvPr id="4" name="Footer Placeholder 3">
            <a:extLst>
              <a:ext uri="{FF2B5EF4-FFF2-40B4-BE49-F238E27FC236}">
                <a16:creationId xmlns:a16="http://schemas.microsoft.com/office/drawing/2014/main" id="{CEEB02F9-E547-71EA-6647-3043383F93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610296-C8DF-8266-B349-1D17EDCE9C5B}"/>
              </a:ext>
            </a:extLst>
          </p:cNvPr>
          <p:cNvSpPr>
            <a:spLocks noGrp="1"/>
          </p:cNvSpPr>
          <p:nvPr>
            <p:ph type="sldNum" sz="quarter" idx="12"/>
          </p:nvPr>
        </p:nvSpPr>
        <p:spPr/>
        <p:txBody>
          <a:bodyPr/>
          <a:lstStyle/>
          <a:p>
            <a:fld id="{75B87A38-DC47-49FF-B0F9-CD486C22847D}" type="slidenum">
              <a:rPr lang="en-US" smtClean="0"/>
              <a:t>‹#›</a:t>
            </a:fld>
            <a:endParaRPr lang="en-US"/>
          </a:p>
        </p:txBody>
      </p:sp>
    </p:spTree>
    <p:extLst>
      <p:ext uri="{BB962C8B-B14F-4D97-AF65-F5344CB8AC3E}">
        <p14:creationId xmlns:p14="http://schemas.microsoft.com/office/powerpoint/2010/main" val="3031098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7F6D25-F531-E1C0-BCE5-78C3A211BD09}"/>
              </a:ext>
            </a:extLst>
          </p:cNvPr>
          <p:cNvSpPr>
            <a:spLocks noGrp="1"/>
          </p:cNvSpPr>
          <p:nvPr>
            <p:ph type="dt" sz="half" idx="10"/>
          </p:nvPr>
        </p:nvSpPr>
        <p:spPr/>
        <p:txBody>
          <a:bodyPr/>
          <a:lstStyle/>
          <a:p>
            <a:fld id="{24F8BCDE-A833-434F-BE15-1A93A5EEF8D5}" type="datetimeFigureOut">
              <a:rPr lang="en-US" smtClean="0"/>
              <a:t>4/22/2024</a:t>
            </a:fld>
            <a:endParaRPr lang="en-US"/>
          </a:p>
        </p:txBody>
      </p:sp>
      <p:sp>
        <p:nvSpPr>
          <p:cNvPr id="3" name="Footer Placeholder 2">
            <a:extLst>
              <a:ext uri="{FF2B5EF4-FFF2-40B4-BE49-F238E27FC236}">
                <a16:creationId xmlns:a16="http://schemas.microsoft.com/office/drawing/2014/main" id="{C57FAF3B-35D9-73E5-E125-7F01F46492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895BDF-0B4C-EF67-C230-C820E82F2142}"/>
              </a:ext>
            </a:extLst>
          </p:cNvPr>
          <p:cNvSpPr>
            <a:spLocks noGrp="1"/>
          </p:cNvSpPr>
          <p:nvPr>
            <p:ph type="sldNum" sz="quarter" idx="12"/>
          </p:nvPr>
        </p:nvSpPr>
        <p:spPr/>
        <p:txBody>
          <a:bodyPr/>
          <a:lstStyle/>
          <a:p>
            <a:fld id="{75B87A38-DC47-49FF-B0F9-CD486C22847D}" type="slidenum">
              <a:rPr lang="en-US" smtClean="0"/>
              <a:t>‹#›</a:t>
            </a:fld>
            <a:endParaRPr lang="en-US"/>
          </a:p>
        </p:txBody>
      </p:sp>
    </p:spTree>
    <p:extLst>
      <p:ext uri="{BB962C8B-B14F-4D97-AF65-F5344CB8AC3E}">
        <p14:creationId xmlns:p14="http://schemas.microsoft.com/office/powerpoint/2010/main" val="410292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0EDFA-296D-3538-D431-5EF379058D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BDC678-2FF3-9602-1303-D3AFD7E030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F032E2-5717-93C9-3F02-9D2DBFCDE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68483E-00CD-D40C-7259-485DDA8E04BF}"/>
              </a:ext>
            </a:extLst>
          </p:cNvPr>
          <p:cNvSpPr>
            <a:spLocks noGrp="1"/>
          </p:cNvSpPr>
          <p:nvPr>
            <p:ph type="dt" sz="half" idx="10"/>
          </p:nvPr>
        </p:nvSpPr>
        <p:spPr/>
        <p:txBody>
          <a:bodyPr/>
          <a:lstStyle/>
          <a:p>
            <a:fld id="{24F8BCDE-A833-434F-BE15-1A93A5EEF8D5}" type="datetimeFigureOut">
              <a:rPr lang="en-US" smtClean="0"/>
              <a:t>4/22/2024</a:t>
            </a:fld>
            <a:endParaRPr lang="en-US"/>
          </a:p>
        </p:txBody>
      </p:sp>
      <p:sp>
        <p:nvSpPr>
          <p:cNvPr id="6" name="Footer Placeholder 5">
            <a:extLst>
              <a:ext uri="{FF2B5EF4-FFF2-40B4-BE49-F238E27FC236}">
                <a16:creationId xmlns:a16="http://schemas.microsoft.com/office/drawing/2014/main" id="{D3E4DBE9-E300-E507-528E-4724BB395B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292BA8-B093-ACA0-B255-63A7287B37C4}"/>
              </a:ext>
            </a:extLst>
          </p:cNvPr>
          <p:cNvSpPr>
            <a:spLocks noGrp="1"/>
          </p:cNvSpPr>
          <p:nvPr>
            <p:ph type="sldNum" sz="quarter" idx="12"/>
          </p:nvPr>
        </p:nvSpPr>
        <p:spPr/>
        <p:txBody>
          <a:bodyPr/>
          <a:lstStyle/>
          <a:p>
            <a:fld id="{75B87A38-DC47-49FF-B0F9-CD486C22847D}" type="slidenum">
              <a:rPr lang="en-US" smtClean="0"/>
              <a:t>‹#›</a:t>
            </a:fld>
            <a:endParaRPr lang="en-US"/>
          </a:p>
        </p:txBody>
      </p:sp>
    </p:spTree>
    <p:extLst>
      <p:ext uri="{BB962C8B-B14F-4D97-AF65-F5344CB8AC3E}">
        <p14:creationId xmlns:p14="http://schemas.microsoft.com/office/powerpoint/2010/main" val="1633599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700C4-D9B6-8350-A625-735D06EE7F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1BD880-1244-90C6-5838-DF3A8F0676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EE6F4D-8959-352D-9D1E-E2695DA8F2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9B1CD6-F2D6-8542-26D0-3F4637C0EA1B}"/>
              </a:ext>
            </a:extLst>
          </p:cNvPr>
          <p:cNvSpPr>
            <a:spLocks noGrp="1"/>
          </p:cNvSpPr>
          <p:nvPr>
            <p:ph type="dt" sz="half" idx="10"/>
          </p:nvPr>
        </p:nvSpPr>
        <p:spPr/>
        <p:txBody>
          <a:bodyPr/>
          <a:lstStyle/>
          <a:p>
            <a:fld id="{24F8BCDE-A833-434F-BE15-1A93A5EEF8D5}" type="datetimeFigureOut">
              <a:rPr lang="en-US" smtClean="0"/>
              <a:t>4/22/2024</a:t>
            </a:fld>
            <a:endParaRPr lang="en-US"/>
          </a:p>
        </p:txBody>
      </p:sp>
      <p:sp>
        <p:nvSpPr>
          <p:cNvPr id="6" name="Footer Placeholder 5">
            <a:extLst>
              <a:ext uri="{FF2B5EF4-FFF2-40B4-BE49-F238E27FC236}">
                <a16:creationId xmlns:a16="http://schemas.microsoft.com/office/drawing/2014/main" id="{96CE82C8-F84F-01E9-6645-936A2A6AD1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063BF6-A71D-3A81-C900-00D79C5BC07A}"/>
              </a:ext>
            </a:extLst>
          </p:cNvPr>
          <p:cNvSpPr>
            <a:spLocks noGrp="1"/>
          </p:cNvSpPr>
          <p:nvPr>
            <p:ph type="sldNum" sz="quarter" idx="12"/>
          </p:nvPr>
        </p:nvSpPr>
        <p:spPr/>
        <p:txBody>
          <a:bodyPr/>
          <a:lstStyle/>
          <a:p>
            <a:fld id="{75B87A38-DC47-49FF-B0F9-CD486C22847D}" type="slidenum">
              <a:rPr lang="en-US" smtClean="0"/>
              <a:t>‹#›</a:t>
            </a:fld>
            <a:endParaRPr lang="en-US"/>
          </a:p>
        </p:txBody>
      </p:sp>
    </p:spTree>
    <p:extLst>
      <p:ext uri="{BB962C8B-B14F-4D97-AF65-F5344CB8AC3E}">
        <p14:creationId xmlns:p14="http://schemas.microsoft.com/office/powerpoint/2010/main" val="108849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C9271F-3635-311A-954F-2FBF7CAD8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9A9D42-0A19-846F-B116-CFAF5A5177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35F1E-3FC9-D4DA-63D6-86137E4F6E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F8BCDE-A833-434F-BE15-1A93A5EEF8D5}" type="datetimeFigureOut">
              <a:rPr lang="en-US" smtClean="0"/>
              <a:t>4/22/2024</a:t>
            </a:fld>
            <a:endParaRPr lang="en-US"/>
          </a:p>
        </p:txBody>
      </p:sp>
      <p:sp>
        <p:nvSpPr>
          <p:cNvPr id="5" name="Footer Placeholder 4">
            <a:extLst>
              <a:ext uri="{FF2B5EF4-FFF2-40B4-BE49-F238E27FC236}">
                <a16:creationId xmlns:a16="http://schemas.microsoft.com/office/drawing/2014/main" id="{E025338D-45C6-2D1C-341E-68F97F9508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862260D-44F8-79AA-1C64-F0B597957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B87A38-DC47-49FF-B0F9-CD486C22847D}" type="slidenum">
              <a:rPr lang="en-US" smtClean="0"/>
              <a:t>‹#›</a:t>
            </a:fld>
            <a:endParaRPr lang="en-US"/>
          </a:p>
        </p:txBody>
      </p:sp>
    </p:spTree>
    <p:extLst>
      <p:ext uri="{BB962C8B-B14F-4D97-AF65-F5344CB8AC3E}">
        <p14:creationId xmlns:p14="http://schemas.microsoft.com/office/powerpoint/2010/main" val="3803944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7387-BC59-6CEA-E0C6-DC8636A2154E}"/>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RNE 2024 HW1 Report</a:t>
            </a:r>
          </a:p>
        </p:txBody>
      </p:sp>
      <p:sp>
        <p:nvSpPr>
          <p:cNvPr id="3" name="Subtitle 2">
            <a:extLst>
              <a:ext uri="{FF2B5EF4-FFF2-40B4-BE49-F238E27FC236}">
                <a16:creationId xmlns:a16="http://schemas.microsoft.com/office/drawing/2014/main" id="{93D7BE4B-8C26-F991-CDFF-5442AB8F5F7A}"/>
              </a:ext>
            </a:extLst>
          </p:cNvPr>
          <p:cNvSpPr>
            <a:spLocks noGrp="1"/>
          </p:cNvSpPr>
          <p:nvPr>
            <p:ph type="subTitle" idx="1"/>
          </p:nvPr>
        </p:nvSpPr>
        <p:spPr/>
        <p:txBody>
          <a:bodyPr/>
          <a:lstStyle/>
          <a:p>
            <a:r>
              <a:rPr lang="zh-CN" altLang="en-US" dirty="0">
                <a:latin typeface="KaiTi" panose="02010609060101010101" pitchFamily="49" charset="-122"/>
                <a:ea typeface="KaiTi" panose="02010609060101010101" pitchFamily="49" charset="-122"/>
              </a:rPr>
              <a:t>許媄香 </a:t>
            </a:r>
            <a:r>
              <a:rPr lang="en-US" altLang="zh-CN" dirty="0">
                <a:latin typeface="KaiTi" panose="02010609060101010101" pitchFamily="49" charset="-122"/>
                <a:ea typeface="KaiTi" panose="02010609060101010101" pitchFamily="49" charset="-122"/>
              </a:rPr>
              <a:t>109000168</a:t>
            </a:r>
            <a:endParaRPr lang="en-US" dirty="0">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41274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610A1-72BC-AFED-759A-AF78F77D9D4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TODO 1</a:t>
            </a:r>
          </a:p>
        </p:txBody>
      </p:sp>
      <p:sp>
        <p:nvSpPr>
          <p:cNvPr id="3" name="Content Placeholder 2">
            <a:extLst>
              <a:ext uri="{FF2B5EF4-FFF2-40B4-BE49-F238E27FC236}">
                <a16:creationId xmlns:a16="http://schemas.microsoft.com/office/drawing/2014/main" id="{1453CD79-D95D-BA82-EA05-DA166A43904E}"/>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For policy network architecture, I made a rough guess by selecting 32 neurons in hidden layers. Then for the distribution, I saw the hint on the slide and use the implemented </a:t>
            </a:r>
            <a:r>
              <a:rPr lang="en-US" b="1" dirty="0" err="1">
                <a:latin typeface="Times New Roman" panose="02020603050405020304" pitchFamily="18" charset="0"/>
                <a:cs typeface="Times New Roman" panose="02020603050405020304" pitchFamily="18" charset="0"/>
              </a:rPr>
              <a:t>DiagGaussian</a:t>
            </a:r>
            <a:r>
              <a:rPr lang="en-US" dirty="0">
                <a:latin typeface="Times New Roman" panose="02020603050405020304" pitchFamily="18" charset="0"/>
                <a:cs typeface="Times New Roman" panose="02020603050405020304" pitchFamily="18" charset="0"/>
              </a:rPr>
              <a:t> class directly.</a:t>
            </a:r>
          </a:p>
        </p:txBody>
      </p:sp>
      <p:pic>
        <p:nvPicPr>
          <p:cNvPr id="9" name="Picture 8">
            <a:extLst>
              <a:ext uri="{FF2B5EF4-FFF2-40B4-BE49-F238E27FC236}">
                <a16:creationId xmlns:a16="http://schemas.microsoft.com/office/drawing/2014/main" id="{E623B6E5-6841-7C6C-BA4A-5334E487499F}"/>
              </a:ext>
            </a:extLst>
          </p:cNvPr>
          <p:cNvPicPr>
            <a:picLocks noChangeAspect="1"/>
          </p:cNvPicPr>
          <p:nvPr/>
        </p:nvPicPr>
        <p:blipFill>
          <a:blip r:embed="rId2"/>
          <a:stretch>
            <a:fillRect/>
          </a:stretch>
        </p:blipFill>
        <p:spPr>
          <a:xfrm>
            <a:off x="838200" y="3103822"/>
            <a:ext cx="4624350" cy="2543958"/>
          </a:xfrm>
          <a:prstGeom prst="rect">
            <a:avLst/>
          </a:prstGeom>
        </p:spPr>
      </p:pic>
    </p:spTree>
    <p:extLst>
      <p:ext uri="{BB962C8B-B14F-4D97-AF65-F5344CB8AC3E}">
        <p14:creationId xmlns:p14="http://schemas.microsoft.com/office/powerpoint/2010/main" val="2920031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610A1-72BC-AFED-759A-AF78F77D9D4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TODO 2</a:t>
            </a:r>
          </a:p>
        </p:txBody>
      </p:sp>
      <p:sp>
        <p:nvSpPr>
          <p:cNvPr id="3" name="Content Placeholder 2">
            <a:extLst>
              <a:ext uri="{FF2B5EF4-FFF2-40B4-BE49-F238E27FC236}">
                <a16:creationId xmlns:a16="http://schemas.microsoft.com/office/drawing/2014/main" id="{1453CD79-D95D-BA82-EA05-DA166A43904E}"/>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For value network, it is similar to policy network but without the probability distribution.</a:t>
            </a:r>
          </a:p>
        </p:txBody>
      </p:sp>
      <p:pic>
        <p:nvPicPr>
          <p:cNvPr id="6" name="Picture 5">
            <a:extLst>
              <a:ext uri="{FF2B5EF4-FFF2-40B4-BE49-F238E27FC236}">
                <a16:creationId xmlns:a16="http://schemas.microsoft.com/office/drawing/2014/main" id="{6BC7EF33-DB17-E25A-B1A4-52D110727965}"/>
              </a:ext>
            </a:extLst>
          </p:cNvPr>
          <p:cNvPicPr>
            <a:picLocks noChangeAspect="1"/>
          </p:cNvPicPr>
          <p:nvPr/>
        </p:nvPicPr>
        <p:blipFill>
          <a:blip r:embed="rId2"/>
          <a:stretch>
            <a:fillRect/>
          </a:stretch>
        </p:blipFill>
        <p:spPr>
          <a:xfrm>
            <a:off x="838200" y="2832460"/>
            <a:ext cx="4391638" cy="2337668"/>
          </a:xfrm>
          <a:prstGeom prst="rect">
            <a:avLst/>
          </a:prstGeom>
        </p:spPr>
      </p:pic>
    </p:spTree>
    <p:extLst>
      <p:ext uri="{BB962C8B-B14F-4D97-AF65-F5344CB8AC3E}">
        <p14:creationId xmlns:p14="http://schemas.microsoft.com/office/powerpoint/2010/main" val="1541991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610A1-72BC-AFED-759A-AF78F77D9D4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TODO 3</a:t>
            </a:r>
          </a:p>
        </p:txBody>
      </p:sp>
      <p:sp>
        <p:nvSpPr>
          <p:cNvPr id="3" name="Content Placeholder 2">
            <a:extLst>
              <a:ext uri="{FF2B5EF4-FFF2-40B4-BE49-F238E27FC236}">
                <a16:creationId xmlns:a16="http://schemas.microsoft.com/office/drawing/2014/main" id="{1453CD79-D95D-BA82-EA05-DA166A43904E}"/>
              </a:ext>
            </a:extLst>
          </p:cNvPr>
          <p:cNvSpPr>
            <a:spLocks noGrp="1"/>
          </p:cNvSpPr>
          <p:nvPr>
            <p:ph idx="1"/>
          </p:nvPr>
        </p:nvSpPr>
        <p:spPr/>
        <p:txBody>
          <a:bodyPr/>
          <a:lstStyle/>
          <a:p>
            <a:pPr marL="0" indent="0" algn="just">
              <a:buNone/>
            </a:pPr>
            <a:r>
              <a:rPr lang="en-US" b="1" dirty="0">
                <a:latin typeface="Times New Roman" panose="02020603050405020304" pitchFamily="18" charset="0"/>
                <a:cs typeface="Times New Roman" panose="02020603050405020304" pitchFamily="18" charset="0"/>
              </a:rPr>
              <a:t>TODO 3 </a:t>
            </a:r>
            <a:r>
              <a:rPr lang="en-US" dirty="0">
                <a:latin typeface="Times New Roman" panose="02020603050405020304" pitchFamily="18" charset="0"/>
                <a:cs typeface="Times New Roman" panose="02020603050405020304" pitchFamily="18" charset="0"/>
              </a:rPr>
              <a:t>is just simply need to store the information in batch memory. For actions, log probabilities and values, we just need to retrieve them from the networks designed in </a:t>
            </a:r>
            <a:r>
              <a:rPr lang="en-US" b="1" dirty="0">
                <a:latin typeface="Times New Roman" panose="02020603050405020304" pitchFamily="18" charset="0"/>
                <a:cs typeface="Times New Roman" panose="02020603050405020304" pitchFamily="18" charset="0"/>
              </a:rPr>
              <a:t>TODO 1</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the policy and value networks.</a:t>
            </a:r>
          </a:p>
        </p:txBody>
      </p:sp>
      <p:pic>
        <p:nvPicPr>
          <p:cNvPr id="5" name="Picture 4">
            <a:extLst>
              <a:ext uri="{FF2B5EF4-FFF2-40B4-BE49-F238E27FC236}">
                <a16:creationId xmlns:a16="http://schemas.microsoft.com/office/drawing/2014/main" id="{A4D8B0EC-57AC-A9B6-18AD-AC6294FFA9DE}"/>
              </a:ext>
            </a:extLst>
          </p:cNvPr>
          <p:cNvPicPr>
            <a:picLocks noChangeAspect="1"/>
          </p:cNvPicPr>
          <p:nvPr/>
        </p:nvPicPr>
        <p:blipFill>
          <a:blip r:embed="rId2"/>
          <a:stretch>
            <a:fillRect/>
          </a:stretch>
        </p:blipFill>
        <p:spPr>
          <a:xfrm>
            <a:off x="838200" y="3429000"/>
            <a:ext cx="9916909" cy="2429214"/>
          </a:xfrm>
          <a:prstGeom prst="rect">
            <a:avLst/>
          </a:prstGeom>
        </p:spPr>
      </p:pic>
    </p:spTree>
    <p:extLst>
      <p:ext uri="{BB962C8B-B14F-4D97-AF65-F5344CB8AC3E}">
        <p14:creationId xmlns:p14="http://schemas.microsoft.com/office/powerpoint/2010/main" val="2387104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610A1-72BC-AFED-759A-AF78F77D9D4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TODO 4</a:t>
            </a:r>
          </a:p>
        </p:txBody>
      </p:sp>
      <p:sp>
        <p:nvSpPr>
          <p:cNvPr id="3" name="Content Placeholder 2">
            <a:extLst>
              <a:ext uri="{FF2B5EF4-FFF2-40B4-BE49-F238E27FC236}">
                <a16:creationId xmlns:a16="http://schemas.microsoft.com/office/drawing/2014/main" id="{1453CD79-D95D-BA82-EA05-DA166A43904E}"/>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The loss function follows the formula in the slide but with additional entropy to introduce randomness and enhance exploration within the model. To prevent division by zero, computation of ratio is taking the exponential of log probability.</a:t>
            </a:r>
          </a:p>
        </p:txBody>
      </p:sp>
      <p:pic>
        <p:nvPicPr>
          <p:cNvPr id="5" name="Picture 4">
            <a:extLst>
              <a:ext uri="{FF2B5EF4-FFF2-40B4-BE49-F238E27FC236}">
                <a16:creationId xmlns:a16="http://schemas.microsoft.com/office/drawing/2014/main" id="{C909EF47-9502-E9BB-9039-B9FC113F4125}"/>
              </a:ext>
            </a:extLst>
          </p:cNvPr>
          <p:cNvPicPr>
            <a:picLocks noChangeAspect="1"/>
          </p:cNvPicPr>
          <p:nvPr/>
        </p:nvPicPr>
        <p:blipFill>
          <a:blip r:embed="rId2"/>
          <a:stretch>
            <a:fillRect/>
          </a:stretch>
        </p:blipFill>
        <p:spPr>
          <a:xfrm>
            <a:off x="838200" y="4355859"/>
            <a:ext cx="8240275" cy="1095528"/>
          </a:xfrm>
          <a:prstGeom prst="rect">
            <a:avLst/>
          </a:prstGeom>
        </p:spPr>
      </p:pic>
      <p:pic>
        <p:nvPicPr>
          <p:cNvPr id="8" name="Picture 7">
            <a:extLst>
              <a:ext uri="{FF2B5EF4-FFF2-40B4-BE49-F238E27FC236}">
                <a16:creationId xmlns:a16="http://schemas.microsoft.com/office/drawing/2014/main" id="{DF61EFDB-6E5B-C214-91A2-AB1D46E0B6D0}"/>
              </a:ext>
            </a:extLst>
          </p:cNvPr>
          <p:cNvPicPr>
            <a:picLocks noChangeAspect="1"/>
          </p:cNvPicPr>
          <p:nvPr/>
        </p:nvPicPr>
        <p:blipFill>
          <a:blip r:embed="rId3"/>
          <a:stretch>
            <a:fillRect/>
          </a:stretch>
        </p:blipFill>
        <p:spPr>
          <a:xfrm>
            <a:off x="838200" y="3517542"/>
            <a:ext cx="9431066" cy="838317"/>
          </a:xfrm>
          <a:prstGeom prst="rect">
            <a:avLst/>
          </a:prstGeom>
        </p:spPr>
      </p:pic>
    </p:spTree>
    <p:extLst>
      <p:ext uri="{BB962C8B-B14F-4D97-AF65-F5344CB8AC3E}">
        <p14:creationId xmlns:p14="http://schemas.microsoft.com/office/powerpoint/2010/main" val="1012376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610A1-72BC-AFED-759A-AF78F77D9D4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TODO 5</a:t>
            </a:r>
          </a:p>
        </p:txBody>
      </p:sp>
      <p:sp>
        <p:nvSpPr>
          <p:cNvPr id="3" name="Content Placeholder 2">
            <a:extLst>
              <a:ext uri="{FF2B5EF4-FFF2-40B4-BE49-F238E27FC236}">
                <a16:creationId xmlns:a16="http://schemas.microsoft.com/office/drawing/2014/main" id="{1453CD79-D95D-BA82-EA05-DA166A43904E}"/>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I didn’t change any of the parameters because I obtained pretty okay result in the first trial using the given parameters.</a:t>
            </a:r>
          </a:p>
        </p:txBody>
      </p:sp>
      <p:pic>
        <p:nvPicPr>
          <p:cNvPr id="6" name="Picture 5">
            <a:extLst>
              <a:ext uri="{FF2B5EF4-FFF2-40B4-BE49-F238E27FC236}">
                <a16:creationId xmlns:a16="http://schemas.microsoft.com/office/drawing/2014/main" id="{A82D053A-88A8-69C7-89AF-F380AEE03A12}"/>
              </a:ext>
            </a:extLst>
          </p:cNvPr>
          <p:cNvPicPr>
            <a:picLocks noChangeAspect="1"/>
          </p:cNvPicPr>
          <p:nvPr/>
        </p:nvPicPr>
        <p:blipFill>
          <a:blip r:embed="rId2"/>
          <a:stretch>
            <a:fillRect/>
          </a:stretch>
        </p:blipFill>
        <p:spPr>
          <a:xfrm>
            <a:off x="838200" y="2717925"/>
            <a:ext cx="7231695" cy="3459038"/>
          </a:xfrm>
          <a:prstGeom prst="rect">
            <a:avLst/>
          </a:prstGeom>
        </p:spPr>
      </p:pic>
    </p:spTree>
    <p:extLst>
      <p:ext uri="{BB962C8B-B14F-4D97-AF65-F5344CB8AC3E}">
        <p14:creationId xmlns:p14="http://schemas.microsoft.com/office/powerpoint/2010/main" val="2943546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610A1-72BC-AFED-759A-AF78F77D9D4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plot.py / eval.py</a:t>
            </a:r>
          </a:p>
        </p:txBody>
      </p:sp>
      <p:sp>
        <p:nvSpPr>
          <p:cNvPr id="3" name="Content Placeholder 2">
            <a:extLst>
              <a:ext uri="{FF2B5EF4-FFF2-40B4-BE49-F238E27FC236}">
                <a16:creationId xmlns:a16="http://schemas.microsoft.com/office/drawing/2014/main" id="{1453CD79-D95D-BA82-EA05-DA166A43904E}"/>
              </a:ext>
            </a:extLst>
          </p:cNvPr>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D2B70C4-F85D-7346-F864-F7714CAF299A}"/>
              </a:ext>
            </a:extLst>
          </p:cNvPr>
          <p:cNvPicPr>
            <a:picLocks noChangeAspect="1"/>
          </p:cNvPicPr>
          <p:nvPr/>
        </p:nvPicPr>
        <p:blipFill>
          <a:blip r:embed="rId2"/>
          <a:stretch>
            <a:fillRect/>
          </a:stretch>
        </p:blipFill>
        <p:spPr>
          <a:xfrm>
            <a:off x="838200" y="1825625"/>
            <a:ext cx="5116408" cy="4351338"/>
          </a:xfrm>
          <a:prstGeom prst="rect">
            <a:avLst/>
          </a:prstGeom>
        </p:spPr>
      </p:pic>
      <p:pic>
        <p:nvPicPr>
          <p:cNvPr id="7" name="Picture 6">
            <a:extLst>
              <a:ext uri="{FF2B5EF4-FFF2-40B4-BE49-F238E27FC236}">
                <a16:creationId xmlns:a16="http://schemas.microsoft.com/office/drawing/2014/main" id="{E306D280-B90C-9C1D-9D06-DF666CC34058}"/>
              </a:ext>
            </a:extLst>
          </p:cNvPr>
          <p:cNvPicPr>
            <a:picLocks noChangeAspect="1"/>
          </p:cNvPicPr>
          <p:nvPr/>
        </p:nvPicPr>
        <p:blipFill>
          <a:blip r:embed="rId3"/>
          <a:stretch>
            <a:fillRect/>
          </a:stretch>
        </p:blipFill>
        <p:spPr>
          <a:xfrm>
            <a:off x="6691780" y="3082003"/>
            <a:ext cx="3924848" cy="1838582"/>
          </a:xfrm>
          <a:prstGeom prst="rect">
            <a:avLst/>
          </a:prstGeom>
        </p:spPr>
      </p:pic>
    </p:spTree>
    <p:extLst>
      <p:ext uri="{BB962C8B-B14F-4D97-AF65-F5344CB8AC3E}">
        <p14:creationId xmlns:p14="http://schemas.microsoft.com/office/powerpoint/2010/main" val="3720272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610A1-72BC-AFED-759A-AF78F77D9D4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play.py</a:t>
            </a:r>
          </a:p>
        </p:txBody>
      </p:sp>
      <p:sp>
        <p:nvSpPr>
          <p:cNvPr id="3" name="Content Placeholder 2">
            <a:extLst>
              <a:ext uri="{FF2B5EF4-FFF2-40B4-BE49-F238E27FC236}">
                <a16:creationId xmlns:a16="http://schemas.microsoft.com/office/drawing/2014/main" id="{1453CD79-D95D-BA82-EA05-DA166A43904E}"/>
              </a:ext>
            </a:extLst>
          </p:cNvPr>
          <p:cNvSpPr>
            <a:spLocks noGrp="1"/>
          </p:cNvSpPr>
          <p:nvPr>
            <p:ph idx="1"/>
          </p:nvPr>
        </p:nvSpPr>
        <p:spPr/>
        <p:txBody>
          <a:bodyPr/>
          <a:lstStyle/>
          <a:p>
            <a:endParaRPr lang="en-US"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76B5455-E9B8-3AF9-FAAC-531091BBAB51}"/>
              </a:ext>
            </a:extLst>
          </p:cNvPr>
          <p:cNvPicPr>
            <a:picLocks noChangeAspect="1"/>
          </p:cNvPicPr>
          <p:nvPr/>
        </p:nvPicPr>
        <p:blipFill>
          <a:blip r:embed="rId2"/>
          <a:stretch>
            <a:fillRect/>
          </a:stretch>
        </p:blipFill>
        <p:spPr>
          <a:xfrm>
            <a:off x="838198" y="1818334"/>
            <a:ext cx="4142033" cy="4351338"/>
          </a:xfrm>
          <a:prstGeom prst="rect">
            <a:avLst/>
          </a:prstGeom>
        </p:spPr>
      </p:pic>
      <p:pic>
        <p:nvPicPr>
          <p:cNvPr id="19" name="Picture 18">
            <a:extLst>
              <a:ext uri="{FF2B5EF4-FFF2-40B4-BE49-F238E27FC236}">
                <a16:creationId xmlns:a16="http://schemas.microsoft.com/office/drawing/2014/main" id="{714865BA-3CDA-85FF-96E4-86CA99FDCAB9}"/>
              </a:ext>
            </a:extLst>
          </p:cNvPr>
          <p:cNvPicPr>
            <a:picLocks noChangeAspect="1"/>
          </p:cNvPicPr>
          <p:nvPr/>
        </p:nvPicPr>
        <p:blipFill>
          <a:blip r:embed="rId3"/>
          <a:stretch>
            <a:fillRect/>
          </a:stretch>
        </p:blipFill>
        <p:spPr>
          <a:xfrm>
            <a:off x="4024982" y="1825624"/>
            <a:ext cx="4142034" cy="4351338"/>
          </a:xfrm>
          <a:prstGeom prst="rect">
            <a:avLst/>
          </a:prstGeom>
        </p:spPr>
      </p:pic>
      <p:pic>
        <p:nvPicPr>
          <p:cNvPr id="20" name="Picture 19">
            <a:extLst>
              <a:ext uri="{FF2B5EF4-FFF2-40B4-BE49-F238E27FC236}">
                <a16:creationId xmlns:a16="http://schemas.microsoft.com/office/drawing/2014/main" id="{0476766C-FCEF-18C8-0BAB-D0135F1B30FC}"/>
              </a:ext>
            </a:extLst>
          </p:cNvPr>
          <p:cNvPicPr>
            <a:picLocks noChangeAspect="1"/>
          </p:cNvPicPr>
          <p:nvPr/>
        </p:nvPicPr>
        <p:blipFill>
          <a:blip r:embed="rId4"/>
          <a:stretch>
            <a:fillRect/>
          </a:stretch>
        </p:blipFill>
        <p:spPr>
          <a:xfrm>
            <a:off x="7211765" y="1825624"/>
            <a:ext cx="4142033" cy="4351338"/>
          </a:xfrm>
          <a:prstGeom prst="rect">
            <a:avLst/>
          </a:prstGeom>
        </p:spPr>
      </p:pic>
    </p:spTree>
    <p:extLst>
      <p:ext uri="{BB962C8B-B14F-4D97-AF65-F5344CB8AC3E}">
        <p14:creationId xmlns:p14="http://schemas.microsoft.com/office/powerpoint/2010/main" val="3839477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309</TotalTime>
  <Words>188</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KaiTi</vt:lpstr>
      <vt:lpstr>Aptos</vt:lpstr>
      <vt:lpstr>Aptos Display</vt:lpstr>
      <vt:lpstr>Arial</vt:lpstr>
      <vt:lpstr>Times New Roman</vt:lpstr>
      <vt:lpstr>Office Theme</vt:lpstr>
      <vt:lpstr>RNE 2024 HW1 Report</vt:lpstr>
      <vt:lpstr>TODO 1</vt:lpstr>
      <vt:lpstr>TODO 2</vt:lpstr>
      <vt:lpstr>TODO 3</vt:lpstr>
      <vt:lpstr>TODO 4</vt:lpstr>
      <vt:lpstr>TODO 5</vt:lpstr>
      <vt:lpstr>plot.py / eval.py</vt:lpstr>
      <vt:lpstr>play.py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RNE 2024 HW1 Report</dc:title>
  <dc:creator>Melinda Khosasih</dc:creator>
  <cp:lastModifiedBy>Melinda Khosasih</cp:lastModifiedBy>
  <cp:revision>44</cp:revision>
  <dcterms:created xsi:type="dcterms:W3CDTF">2024-04-22T07:41:50Z</dcterms:created>
  <dcterms:modified xsi:type="dcterms:W3CDTF">2024-04-22T12:51:20Z</dcterms:modified>
</cp:coreProperties>
</file>