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DM Sans" panose="020B0604020202020204" charset="0"/>
      <p:regular r:id="rId14"/>
    </p:embeddedFont>
    <p:embeddedFont>
      <p:font typeface="Libre Baskerville" panose="020B0604020202020204" charset="0"/>
      <p:regular r:id="rId15"/>
    </p:embeddedFont>
  </p:embeddedFontLst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D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5" d="100"/>
          <a:sy n="95" d="100"/>
        </p:scale>
        <p:origin x="42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2221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DFA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Conexión Cuerpo y Código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006453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¿Cómo cuido (o descuido) mi cuerpo actualmente?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7641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58420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Reflexión personal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633245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Dormir bien, alimentación variable, poca actividad física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57003" y="57641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8194119" y="584204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Frase clave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8194119" y="6332458"/>
            <a:ext cx="56426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El cuidado físico es clave para rendimiento mental y emocional.</a:t>
            </a:r>
            <a:endParaRPr lang="en-US" sz="17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DC4A17C1-B325-4A42-ABBF-12523EC482FA}"/>
              </a:ext>
            </a:extLst>
          </p:cNvPr>
          <p:cNvSpPr/>
          <p:nvPr/>
        </p:nvSpPr>
        <p:spPr>
          <a:xfrm>
            <a:off x="12731262" y="7626699"/>
            <a:ext cx="1788606" cy="492368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44589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¿Cuándo fue la última vez que hice ejercicio o descansé?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912394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4146828"/>
            <a:ext cx="356794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Tiempo sin desconexión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4637246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Meses sin ejercicio ni descanso adecuado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93790" y="5461397"/>
            <a:ext cx="7556421" cy="1322189"/>
          </a:xfrm>
          <a:prstGeom prst="roundRect">
            <a:avLst>
              <a:gd name="adj" fmla="val 7205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28224" y="569583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Reconocimiento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28224" y="6186249"/>
            <a:ext cx="708755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Importancia de incorporar descansos y ejercicio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8604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¿Cómo influye mi estado físico en mi rendimiento mental o emocional?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531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Efectos negativos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3428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Menor energía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7648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Dificultad para concentrarse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61867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Estado de ánimo bajo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15313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Ejemplo personal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599521" y="4734282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Cuando no me muevo, me cuesta concentrarme y me siento cansado.</a:t>
            </a:r>
            <a:endParaRPr lang="en-US" sz="175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DCA9E47-ACFB-4B8F-BD5E-D9875C7D160E}"/>
              </a:ext>
            </a:extLst>
          </p:cNvPr>
          <p:cNvSpPr/>
          <p:nvPr/>
        </p:nvSpPr>
        <p:spPr>
          <a:xfrm>
            <a:off x="12731262" y="7626699"/>
            <a:ext cx="1788606" cy="492368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187648"/>
            <a:ext cx="7556421" cy="28351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¿Qué hábito simple puedo incorporar esta semana para sentirme mejor?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43629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444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Vóley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931212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Jugar 2-3 veces por semana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436292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444079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Gimnasio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931212"/>
            <a:ext cx="2899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Comenzar rutina regular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61106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61885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Compromiso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678930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Incorporaré vóley y gimnasio esta semana.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109"/>
            <a:ext cx="688764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Mi plan de autocuidado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3789" y="42693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Gimnasio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37852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3-4 veces por semana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71411" y="4209098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3042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Vóley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37790" y="3533418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Jugar regularmente</a:t>
            </a:r>
            <a:endParaRPr lang="en-US" sz="1750" dirty="0"/>
          </a:p>
        </p:txBody>
      </p:sp>
      <p:pic>
        <p:nvPicPr>
          <p:cNvPr id="9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8170307" y="3258026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2</a:t>
            </a:r>
            <a:endParaRPr lang="en-US" sz="2650" dirty="0"/>
          </a:p>
        </p:txBody>
      </p:sp>
      <p:sp>
        <p:nvSpPr>
          <p:cNvPr id="11" name="Text 7"/>
          <p:cNvSpPr/>
          <p:nvPr/>
        </p:nvSpPr>
        <p:spPr>
          <a:xfrm>
            <a:off x="9937790" y="549556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Beneficios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37790" y="5985986"/>
            <a:ext cx="3898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Mejora física y mental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694533" y="598420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9F5974A4-53FA-4609-BAF1-A393677A9584}"/>
              </a:ext>
            </a:extLst>
          </p:cNvPr>
          <p:cNvSpPr/>
          <p:nvPr/>
        </p:nvSpPr>
        <p:spPr>
          <a:xfrm>
            <a:off x="12731262" y="7626699"/>
            <a:ext cx="1788606" cy="492368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6540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5C4E3D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Conclusión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14342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Importancia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939195"/>
            <a:ext cx="593919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Cuidar el cuerpo mejora rendimiento tecnológico y vida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7428667" y="5214342"/>
            <a:ext cx="6408063" cy="1685092"/>
          </a:xfrm>
          <a:prstGeom prst="roundRect">
            <a:avLst>
              <a:gd name="adj" fmla="val 5654"/>
            </a:avLst>
          </a:prstGeom>
          <a:solidFill>
            <a:srgbClr val="F7EDD4"/>
          </a:solidFill>
          <a:ln w="7620">
            <a:solidFill>
              <a:srgbClr val="DDD3BA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663101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54240"/>
                </a:solidFill>
                <a:latin typeface="Libre Baskerville" pitchFamily="34" charset="0"/>
                <a:ea typeface="Libre Baskerville" pitchFamily="34" charset="-122"/>
                <a:cs typeface="Libre Baskerville" pitchFamily="34" charset="-120"/>
              </a:rPr>
              <a:t>Hábitos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63101" y="593919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5424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Ejercicio y descanso esenciales para productividad y salud</a:t>
            </a:r>
            <a:endParaRPr lang="en-US" sz="175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FD228385-2AE1-44C8-9451-24DF16519375}"/>
              </a:ext>
            </a:extLst>
          </p:cNvPr>
          <p:cNvSpPr/>
          <p:nvPr/>
        </p:nvSpPr>
        <p:spPr>
          <a:xfrm>
            <a:off x="12731262" y="7626699"/>
            <a:ext cx="1788606" cy="492368"/>
          </a:xfrm>
          <a:prstGeom prst="rect">
            <a:avLst/>
          </a:prstGeom>
          <a:solidFill>
            <a:srgbClr val="FFFDF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182</Words>
  <Application>Microsoft Office PowerPoint</Application>
  <PresentationFormat>Personalizado</PresentationFormat>
  <Paragraphs>47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Libre Baskerville</vt:lpstr>
      <vt:lpstr>Calibri</vt:lpstr>
      <vt:lpstr>Arial</vt:lpstr>
      <vt:lpstr>DM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Alumno</cp:lastModifiedBy>
  <cp:revision>2</cp:revision>
  <dcterms:created xsi:type="dcterms:W3CDTF">2025-05-06T17:07:26Z</dcterms:created>
  <dcterms:modified xsi:type="dcterms:W3CDTF">2025-05-06T17:08:49Z</dcterms:modified>
</cp:coreProperties>
</file>