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ink/ink2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3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ink/ink4.xml" ContentType="application/inkml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82" r:id="rId3"/>
    <p:sldId id="290" r:id="rId4"/>
    <p:sldId id="286" r:id="rId5"/>
    <p:sldId id="291" r:id="rId6"/>
    <p:sldId id="292" r:id="rId7"/>
    <p:sldId id="287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76" r:id="rId20"/>
    <p:sldId id="304" r:id="rId21"/>
    <p:sldId id="265" r:id="rId22"/>
    <p:sldId id="305" r:id="rId23"/>
    <p:sldId id="306" r:id="rId24"/>
    <p:sldId id="266" r:id="rId25"/>
    <p:sldId id="307" r:id="rId26"/>
    <p:sldId id="267" r:id="rId27"/>
    <p:sldId id="308" r:id="rId28"/>
    <p:sldId id="268" r:id="rId29"/>
    <p:sldId id="269" r:id="rId30"/>
    <p:sldId id="270" r:id="rId31"/>
    <p:sldId id="309" r:id="rId32"/>
    <p:sldId id="271" r:id="rId33"/>
    <p:sldId id="310" r:id="rId34"/>
    <p:sldId id="311" r:id="rId35"/>
    <p:sldId id="312" r:id="rId36"/>
    <p:sldId id="27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5DFE0-BECC-4CB1-A173-801539F2A27A}" v="1" dt="2021-03-19T22:08:4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haves" userId="4a7d7deaa295472e" providerId="LiveId" clId="{22EB1764-E5E3-44BC-B1A1-654102357F3E}"/>
    <pc:docChg chg="modSld">
      <pc:chgData name="Juan Chaves" userId="4a7d7deaa295472e" providerId="LiveId" clId="{22EB1764-E5E3-44BC-B1A1-654102357F3E}" dt="2020-11-11T21:22:55.815" v="0"/>
      <pc:docMkLst>
        <pc:docMk/>
      </pc:docMkLst>
      <pc:sldChg chg="addSp">
        <pc:chgData name="Juan Chaves" userId="4a7d7deaa295472e" providerId="LiveId" clId="{22EB1764-E5E3-44BC-B1A1-654102357F3E}" dt="2020-11-11T21:22:55.815" v="0"/>
        <pc:sldMkLst>
          <pc:docMk/>
          <pc:sldMk cId="2388541493" sldId="276"/>
        </pc:sldMkLst>
        <pc:inkChg chg="add">
          <ac:chgData name="Juan Chaves" userId="4a7d7deaa295472e" providerId="LiveId" clId="{22EB1764-E5E3-44BC-B1A1-654102357F3E}" dt="2020-11-11T21:22:55.815" v="0"/>
          <ac:inkMkLst>
            <pc:docMk/>
            <pc:sldMk cId="2388541493" sldId="276"/>
            <ac:inkMk id="14" creationId="{B7D644F3-90F2-4014-8B99-F1269D249840}"/>
          </ac:inkMkLst>
        </pc:inkChg>
      </pc:sldChg>
    </pc:docChg>
  </pc:docChgLst>
  <pc:docChgLst>
    <pc:chgData name="Juan Chaves" userId="4a7d7deaa295472e" providerId="LiveId" clId="{3715DFE0-BECC-4CB1-A173-801539F2A27A}"/>
    <pc:docChg chg="modSld">
      <pc:chgData name="Juan Chaves" userId="4a7d7deaa295472e" providerId="LiveId" clId="{3715DFE0-BECC-4CB1-A173-801539F2A27A}" dt="2021-03-19T22:08:45.460" v="0"/>
      <pc:docMkLst>
        <pc:docMk/>
      </pc:docMkLst>
      <pc:sldChg chg="addSp">
        <pc:chgData name="Juan Chaves" userId="4a7d7deaa295472e" providerId="LiveId" clId="{3715DFE0-BECC-4CB1-A173-801539F2A27A}" dt="2021-03-19T22:08:45.460" v="0"/>
        <pc:sldMkLst>
          <pc:docMk/>
          <pc:sldMk cId="2558669563" sldId="270"/>
        </pc:sldMkLst>
        <pc:inkChg chg="add">
          <ac:chgData name="Juan Chaves" userId="4a7d7deaa295472e" providerId="LiveId" clId="{3715DFE0-BECC-4CB1-A173-801539F2A27A}" dt="2021-03-19T22:08:45.460" v="0"/>
          <ac:inkMkLst>
            <pc:docMk/>
            <pc:sldMk cId="2558669563" sldId="270"/>
            <ac:inkMk id="3" creationId="{FFB6839D-832D-4034-9F0B-451D8D3CD752}"/>
          </ac:inkMkLst>
        </pc:inkChg>
      </pc:sldChg>
      <pc:sldChg chg="addSp">
        <pc:chgData name="Juan Chaves" userId="4a7d7deaa295472e" providerId="LiveId" clId="{3715DFE0-BECC-4CB1-A173-801539F2A27A}" dt="2021-03-19T22:08:45.460" v="0"/>
        <pc:sldMkLst>
          <pc:docMk/>
          <pc:sldMk cId="2388541493" sldId="276"/>
        </pc:sldMkLst>
        <pc:inkChg chg="add">
          <ac:chgData name="Juan Chaves" userId="4a7d7deaa295472e" providerId="LiveId" clId="{3715DFE0-BECC-4CB1-A173-801539F2A27A}" dt="2021-03-19T22:08:45.460" v="0"/>
          <ac:inkMkLst>
            <pc:docMk/>
            <pc:sldMk cId="2388541493" sldId="276"/>
            <ac:inkMk id="15" creationId="{E1F9C2F0-09BB-4804-BE01-152BF69555B7}"/>
          </ac:inkMkLst>
        </pc:inkChg>
      </pc:sldChg>
      <pc:sldChg chg="addSp">
        <pc:chgData name="Juan Chaves" userId="4a7d7deaa295472e" providerId="LiveId" clId="{3715DFE0-BECC-4CB1-A173-801539F2A27A}" dt="2021-03-19T22:08:45.460" v="0"/>
        <pc:sldMkLst>
          <pc:docMk/>
          <pc:sldMk cId="418498595" sldId="307"/>
        </pc:sldMkLst>
        <pc:inkChg chg="add">
          <ac:chgData name="Juan Chaves" userId="4a7d7deaa295472e" providerId="LiveId" clId="{3715DFE0-BECC-4CB1-A173-801539F2A27A}" dt="2021-03-19T22:08:45.460" v="0"/>
          <ac:inkMkLst>
            <pc:docMk/>
            <pc:sldMk cId="418498595" sldId="307"/>
            <ac:inkMk id="7" creationId="{67E5188C-2C0D-44C4-B5D4-1159773AAA17}"/>
          </ac:inkMkLst>
        </pc:ink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7DD658-C2BB-489D-8951-AFE672E0E978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AD26C3-BFE1-4EAF-B2AA-F170ED6BED28}">
      <dgm:prSet custT="1"/>
      <dgm:spPr/>
      <dgm:t>
        <a:bodyPr/>
        <a:lstStyle/>
        <a:p>
          <a:r>
            <a:rPr lang="es-C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Evento: Ocurrencia o cambio de un conjunto particular de circunstancias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C26663-635E-45EF-A41A-5FF80B880955}" type="parTrans" cxnId="{1825FCA3-2A8D-46EC-BBBE-8F77AD7D77A9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087598-D828-4B57-9D42-5676FF1ECF66}" type="sibTrans" cxnId="{1825FCA3-2A8D-46EC-BBBE-8F77AD7D77A9}">
      <dgm:prSet custT="1"/>
      <dgm:spPr/>
      <dgm:t>
        <a:bodyPr/>
        <a:lstStyle/>
        <a:p>
          <a:endParaRPr 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D10674-4919-4FFB-AD22-35ADF7D5DD0A}">
      <dgm:prSet custT="1"/>
      <dgm:spPr/>
      <dgm:t>
        <a:bodyPr/>
        <a:lstStyle/>
        <a:p>
          <a:r>
            <a:rPr lang="es-CR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Consecuencia: Resultado de un evento que afecta los objetivos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1D3E73-940D-4A90-8027-99760BA33622}" type="parTrans" cxnId="{CCB085A7-9084-47CD-891F-227D9393C0EF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19AA23-D7E4-4055-B8FE-121843AC8479}" type="sibTrans" cxnId="{CCB085A7-9084-47CD-891F-227D9393C0EF}">
      <dgm:prSet custT="1"/>
      <dgm:spPr/>
      <dgm:t>
        <a:bodyPr/>
        <a:lstStyle/>
        <a:p>
          <a:endParaRPr 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C7693B-B51B-41AF-8F9D-15F74A190541}">
      <dgm:prSet custT="1"/>
      <dgm:spPr/>
      <dgm:t>
        <a:bodyPr/>
        <a:lstStyle/>
        <a:p>
          <a:r>
            <a:rPr lang="es-CR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Probabilidad: Posibilidad de que algo suceda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36E639-E942-4900-92DD-C7A146964646}" type="parTrans" cxnId="{E4281D43-BBF7-40D0-A879-3A7D84622FFD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C07AC0-C70C-44EA-8DA2-B89B9CFD035B}" type="sibTrans" cxnId="{E4281D43-BBF7-40D0-A879-3A7D84622FFD}">
      <dgm:prSet custT="1"/>
      <dgm:spPr/>
      <dgm:t>
        <a:bodyPr/>
        <a:lstStyle/>
        <a:p>
          <a:endParaRPr 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EBD20A-B6F6-49CA-9D1B-31FA55F63C3A}">
      <dgm:prSet custT="1"/>
      <dgm:spPr/>
      <dgm:t>
        <a:bodyPr/>
        <a:lstStyle/>
        <a:p>
          <a:r>
            <a:rPr lang="es-CR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Control: Medida que mantiene y/o modifica un riesgo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3C48D9-9CD1-4694-9FF8-27B4CAB7134C}" type="parTrans" cxnId="{E974670F-48D4-4AE2-A941-06C503ED5ABC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8390E2-25AF-4F05-8743-FAA9F6D5D728}" type="sibTrans" cxnId="{E974670F-48D4-4AE2-A941-06C503ED5ABC}">
      <dgm:prSet custT="1"/>
      <dgm:spPr/>
      <dgm:t>
        <a:bodyPr/>
        <a:lstStyle/>
        <a:p>
          <a:endParaRPr 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A6DE4A-7D46-442A-9427-BD5C0FACF060}">
      <dgm:prSet custT="1"/>
      <dgm:spPr/>
      <dgm:t>
        <a:bodyPr/>
        <a:lstStyle/>
        <a:p>
          <a:r>
            <a:rPr lang="es-CR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ISO GUÍA 73:2009, IDT. GESTIÓN DEL RIESGO - VOCABULARIO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F178D6-53DB-4968-9CAF-28ACC32D2938}" type="parTrans" cxnId="{97623135-9728-4937-B796-E3DD0ED9A7C4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C5D3AAA-9B17-49E8-947F-53CAF3B16C14}" type="sibTrans" cxnId="{97623135-9728-4937-B796-E3DD0ED9A7C4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53F145-BAE0-4F6A-A0A4-962244D9C48F}" type="pres">
      <dgm:prSet presAssocID="{4F7DD658-C2BB-489D-8951-AFE672E0E978}" presName="outerComposite" presStyleCnt="0">
        <dgm:presLayoutVars>
          <dgm:chMax val="5"/>
          <dgm:dir/>
          <dgm:resizeHandles val="exact"/>
        </dgm:presLayoutVars>
      </dgm:prSet>
      <dgm:spPr/>
    </dgm:pt>
    <dgm:pt modelId="{88F61207-6E42-4EC5-9DC2-C4E122DF8430}" type="pres">
      <dgm:prSet presAssocID="{4F7DD658-C2BB-489D-8951-AFE672E0E978}" presName="dummyMaxCanvas" presStyleCnt="0">
        <dgm:presLayoutVars/>
      </dgm:prSet>
      <dgm:spPr/>
    </dgm:pt>
    <dgm:pt modelId="{52F2BA9C-C35D-4EF5-B637-A9ED8DB755C5}" type="pres">
      <dgm:prSet presAssocID="{4F7DD658-C2BB-489D-8951-AFE672E0E978}" presName="FiveNodes_1" presStyleLbl="node1" presStyleIdx="0" presStyleCnt="5">
        <dgm:presLayoutVars>
          <dgm:bulletEnabled val="1"/>
        </dgm:presLayoutVars>
      </dgm:prSet>
      <dgm:spPr/>
    </dgm:pt>
    <dgm:pt modelId="{FBE6971B-496E-4D96-A397-08BF8DDFC82A}" type="pres">
      <dgm:prSet presAssocID="{4F7DD658-C2BB-489D-8951-AFE672E0E978}" presName="FiveNodes_2" presStyleLbl="node1" presStyleIdx="1" presStyleCnt="5">
        <dgm:presLayoutVars>
          <dgm:bulletEnabled val="1"/>
        </dgm:presLayoutVars>
      </dgm:prSet>
      <dgm:spPr/>
    </dgm:pt>
    <dgm:pt modelId="{04DD0F5C-9031-40E8-AE5B-34CE90FC267F}" type="pres">
      <dgm:prSet presAssocID="{4F7DD658-C2BB-489D-8951-AFE672E0E978}" presName="FiveNodes_3" presStyleLbl="node1" presStyleIdx="2" presStyleCnt="5">
        <dgm:presLayoutVars>
          <dgm:bulletEnabled val="1"/>
        </dgm:presLayoutVars>
      </dgm:prSet>
      <dgm:spPr/>
    </dgm:pt>
    <dgm:pt modelId="{B3428F0D-7D3D-47F9-9AED-7CDDFE64BA89}" type="pres">
      <dgm:prSet presAssocID="{4F7DD658-C2BB-489D-8951-AFE672E0E978}" presName="FiveNodes_4" presStyleLbl="node1" presStyleIdx="3" presStyleCnt="5">
        <dgm:presLayoutVars>
          <dgm:bulletEnabled val="1"/>
        </dgm:presLayoutVars>
      </dgm:prSet>
      <dgm:spPr/>
    </dgm:pt>
    <dgm:pt modelId="{112E43EE-4109-4DFD-B3E0-E863F1881DAA}" type="pres">
      <dgm:prSet presAssocID="{4F7DD658-C2BB-489D-8951-AFE672E0E978}" presName="FiveNodes_5" presStyleLbl="node1" presStyleIdx="4" presStyleCnt="5">
        <dgm:presLayoutVars>
          <dgm:bulletEnabled val="1"/>
        </dgm:presLayoutVars>
      </dgm:prSet>
      <dgm:spPr/>
    </dgm:pt>
    <dgm:pt modelId="{F6821DC5-0554-4D4A-AD6A-CFBB2BE78E65}" type="pres">
      <dgm:prSet presAssocID="{4F7DD658-C2BB-489D-8951-AFE672E0E978}" presName="FiveConn_1-2" presStyleLbl="fgAccFollowNode1" presStyleIdx="0" presStyleCnt="4">
        <dgm:presLayoutVars>
          <dgm:bulletEnabled val="1"/>
        </dgm:presLayoutVars>
      </dgm:prSet>
      <dgm:spPr/>
    </dgm:pt>
    <dgm:pt modelId="{FA4A836A-5D54-4935-8E78-B29F059216D9}" type="pres">
      <dgm:prSet presAssocID="{4F7DD658-C2BB-489D-8951-AFE672E0E978}" presName="FiveConn_2-3" presStyleLbl="fgAccFollowNode1" presStyleIdx="1" presStyleCnt="4">
        <dgm:presLayoutVars>
          <dgm:bulletEnabled val="1"/>
        </dgm:presLayoutVars>
      </dgm:prSet>
      <dgm:spPr/>
    </dgm:pt>
    <dgm:pt modelId="{E68FD7CC-67EC-4357-A9CB-BDDB98B287D3}" type="pres">
      <dgm:prSet presAssocID="{4F7DD658-C2BB-489D-8951-AFE672E0E978}" presName="FiveConn_3-4" presStyleLbl="fgAccFollowNode1" presStyleIdx="2" presStyleCnt="4">
        <dgm:presLayoutVars>
          <dgm:bulletEnabled val="1"/>
        </dgm:presLayoutVars>
      </dgm:prSet>
      <dgm:spPr/>
    </dgm:pt>
    <dgm:pt modelId="{3A14A201-F18D-42D4-85FF-523610F4E630}" type="pres">
      <dgm:prSet presAssocID="{4F7DD658-C2BB-489D-8951-AFE672E0E978}" presName="FiveConn_4-5" presStyleLbl="fgAccFollowNode1" presStyleIdx="3" presStyleCnt="4">
        <dgm:presLayoutVars>
          <dgm:bulletEnabled val="1"/>
        </dgm:presLayoutVars>
      </dgm:prSet>
      <dgm:spPr/>
    </dgm:pt>
    <dgm:pt modelId="{D30927F9-22CE-4E3B-84CE-421E89A9A4F4}" type="pres">
      <dgm:prSet presAssocID="{4F7DD658-C2BB-489D-8951-AFE672E0E978}" presName="FiveNodes_1_text" presStyleLbl="node1" presStyleIdx="4" presStyleCnt="5">
        <dgm:presLayoutVars>
          <dgm:bulletEnabled val="1"/>
        </dgm:presLayoutVars>
      </dgm:prSet>
      <dgm:spPr/>
    </dgm:pt>
    <dgm:pt modelId="{22C7874D-3B56-4BD9-B0A3-D207A0DA99B1}" type="pres">
      <dgm:prSet presAssocID="{4F7DD658-C2BB-489D-8951-AFE672E0E978}" presName="FiveNodes_2_text" presStyleLbl="node1" presStyleIdx="4" presStyleCnt="5">
        <dgm:presLayoutVars>
          <dgm:bulletEnabled val="1"/>
        </dgm:presLayoutVars>
      </dgm:prSet>
      <dgm:spPr/>
    </dgm:pt>
    <dgm:pt modelId="{FBBE89B7-1BB5-4753-AF08-BA0D4B5B917D}" type="pres">
      <dgm:prSet presAssocID="{4F7DD658-C2BB-489D-8951-AFE672E0E978}" presName="FiveNodes_3_text" presStyleLbl="node1" presStyleIdx="4" presStyleCnt="5">
        <dgm:presLayoutVars>
          <dgm:bulletEnabled val="1"/>
        </dgm:presLayoutVars>
      </dgm:prSet>
      <dgm:spPr/>
    </dgm:pt>
    <dgm:pt modelId="{29ACB52D-C83F-48BD-B7F9-8E50EF647892}" type="pres">
      <dgm:prSet presAssocID="{4F7DD658-C2BB-489D-8951-AFE672E0E978}" presName="FiveNodes_4_text" presStyleLbl="node1" presStyleIdx="4" presStyleCnt="5">
        <dgm:presLayoutVars>
          <dgm:bulletEnabled val="1"/>
        </dgm:presLayoutVars>
      </dgm:prSet>
      <dgm:spPr/>
    </dgm:pt>
    <dgm:pt modelId="{6128099E-4D5B-4939-BAF3-9270F9464A3A}" type="pres">
      <dgm:prSet presAssocID="{4F7DD658-C2BB-489D-8951-AFE672E0E97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974670F-48D4-4AE2-A941-06C503ED5ABC}" srcId="{4F7DD658-C2BB-489D-8951-AFE672E0E978}" destId="{04EBD20A-B6F6-49CA-9D1B-31FA55F63C3A}" srcOrd="3" destOrd="0" parTransId="{313C48D9-9CD1-4694-9FF8-27B4CAB7134C}" sibTransId="{488390E2-25AF-4F05-8743-FAA9F6D5D728}"/>
    <dgm:cxn modelId="{D59D0F18-334A-4FA5-BB68-0A1AEB21E2FF}" type="presOf" srcId="{C9C7693B-B51B-41AF-8F9D-15F74A190541}" destId="{FBBE89B7-1BB5-4753-AF08-BA0D4B5B917D}" srcOrd="1" destOrd="0" presId="urn:microsoft.com/office/officeart/2005/8/layout/vProcess5"/>
    <dgm:cxn modelId="{A99DDC33-D0BC-4730-8455-751AE8482ECC}" type="presOf" srcId="{D5C07AC0-C70C-44EA-8DA2-B89B9CFD035B}" destId="{E68FD7CC-67EC-4357-A9CB-BDDB98B287D3}" srcOrd="0" destOrd="0" presId="urn:microsoft.com/office/officeart/2005/8/layout/vProcess5"/>
    <dgm:cxn modelId="{97623135-9728-4937-B796-E3DD0ED9A7C4}" srcId="{4F7DD658-C2BB-489D-8951-AFE672E0E978}" destId="{08A6DE4A-7D46-442A-9427-BD5C0FACF060}" srcOrd="4" destOrd="0" parTransId="{94F178D6-53DB-4968-9CAF-28ACC32D2938}" sibTransId="{2C5D3AAA-9B17-49E8-947F-53CAF3B16C14}"/>
    <dgm:cxn modelId="{974A4438-86C1-4314-AA1F-D77B755C6891}" type="presOf" srcId="{08A6DE4A-7D46-442A-9427-BD5C0FACF060}" destId="{6128099E-4D5B-4939-BAF3-9270F9464A3A}" srcOrd="1" destOrd="0" presId="urn:microsoft.com/office/officeart/2005/8/layout/vProcess5"/>
    <dgm:cxn modelId="{5E2A513D-54E4-4006-98F8-FC02FAEC6D07}" type="presOf" srcId="{08A6DE4A-7D46-442A-9427-BD5C0FACF060}" destId="{112E43EE-4109-4DFD-B3E0-E863F1881DAA}" srcOrd="0" destOrd="0" presId="urn:microsoft.com/office/officeart/2005/8/layout/vProcess5"/>
    <dgm:cxn modelId="{E4281D43-BBF7-40D0-A879-3A7D84622FFD}" srcId="{4F7DD658-C2BB-489D-8951-AFE672E0E978}" destId="{C9C7693B-B51B-41AF-8F9D-15F74A190541}" srcOrd="2" destOrd="0" parTransId="{4F36E639-E942-4900-92DD-C7A146964646}" sibTransId="{D5C07AC0-C70C-44EA-8DA2-B89B9CFD035B}"/>
    <dgm:cxn modelId="{255CC963-C373-4396-87E7-46CD244ECC08}" type="presOf" srcId="{04EBD20A-B6F6-49CA-9D1B-31FA55F63C3A}" destId="{B3428F0D-7D3D-47F9-9AED-7CDDFE64BA89}" srcOrd="0" destOrd="0" presId="urn:microsoft.com/office/officeart/2005/8/layout/vProcess5"/>
    <dgm:cxn modelId="{B712764B-9A36-4F9D-BF38-607FCD6E1AF5}" type="presOf" srcId="{A7D10674-4919-4FFB-AD22-35ADF7D5DD0A}" destId="{FBE6971B-496E-4D96-A397-08BF8DDFC82A}" srcOrd="0" destOrd="0" presId="urn:microsoft.com/office/officeart/2005/8/layout/vProcess5"/>
    <dgm:cxn modelId="{43ABC67A-277C-4037-9704-FC8CF28ECEE0}" type="presOf" srcId="{488390E2-25AF-4F05-8743-FAA9F6D5D728}" destId="{3A14A201-F18D-42D4-85FF-523610F4E630}" srcOrd="0" destOrd="0" presId="urn:microsoft.com/office/officeart/2005/8/layout/vProcess5"/>
    <dgm:cxn modelId="{4792F97E-3F97-4C05-8A86-A15A1EE05DC5}" type="presOf" srcId="{4F7DD658-C2BB-489D-8951-AFE672E0E978}" destId="{C453F145-BAE0-4F6A-A0A4-962244D9C48F}" srcOrd="0" destOrd="0" presId="urn:microsoft.com/office/officeart/2005/8/layout/vProcess5"/>
    <dgm:cxn modelId="{EB638E86-F4AD-4740-8440-F78EE3F998EF}" type="presOf" srcId="{EB087598-D828-4B57-9D42-5676FF1ECF66}" destId="{F6821DC5-0554-4D4A-AD6A-CFBB2BE78E65}" srcOrd="0" destOrd="0" presId="urn:microsoft.com/office/officeart/2005/8/layout/vProcess5"/>
    <dgm:cxn modelId="{FE1DD897-030F-45E5-8CB1-CFA93CA0C87B}" type="presOf" srcId="{C9C7693B-B51B-41AF-8F9D-15F74A190541}" destId="{04DD0F5C-9031-40E8-AE5B-34CE90FC267F}" srcOrd="0" destOrd="0" presId="urn:microsoft.com/office/officeart/2005/8/layout/vProcess5"/>
    <dgm:cxn modelId="{1825FCA3-2A8D-46EC-BBBE-8F77AD7D77A9}" srcId="{4F7DD658-C2BB-489D-8951-AFE672E0E978}" destId="{26AD26C3-BFE1-4EAF-B2AA-F170ED6BED28}" srcOrd="0" destOrd="0" parTransId="{B0C26663-635E-45EF-A41A-5FF80B880955}" sibTransId="{EB087598-D828-4B57-9D42-5676FF1ECF66}"/>
    <dgm:cxn modelId="{CCB085A7-9084-47CD-891F-227D9393C0EF}" srcId="{4F7DD658-C2BB-489D-8951-AFE672E0E978}" destId="{A7D10674-4919-4FFB-AD22-35ADF7D5DD0A}" srcOrd="1" destOrd="0" parTransId="{911D3E73-940D-4A90-8027-99760BA33622}" sibTransId="{9C19AA23-D7E4-4055-B8FE-121843AC8479}"/>
    <dgm:cxn modelId="{2E6CDEB3-958F-4461-B5A8-6A5C9CFFADD3}" type="presOf" srcId="{26AD26C3-BFE1-4EAF-B2AA-F170ED6BED28}" destId="{52F2BA9C-C35D-4EF5-B637-A9ED8DB755C5}" srcOrd="0" destOrd="0" presId="urn:microsoft.com/office/officeart/2005/8/layout/vProcess5"/>
    <dgm:cxn modelId="{6174DCB8-50A7-4CD3-8822-9F9FDA89D98E}" type="presOf" srcId="{26AD26C3-BFE1-4EAF-B2AA-F170ED6BED28}" destId="{D30927F9-22CE-4E3B-84CE-421E89A9A4F4}" srcOrd="1" destOrd="0" presId="urn:microsoft.com/office/officeart/2005/8/layout/vProcess5"/>
    <dgm:cxn modelId="{F937D4C8-25A0-4D12-9925-E7363A05BD8F}" type="presOf" srcId="{9C19AA23-D7E4-4055-B8FE-121843AC8479}" destId="{FA4A836A-5D54-4935-8E78-B29F059216D9}" srcOrd="0" destOrd="0" presId="urn:microsoft.com/office/officeart/2005/8/layout/vProcess5"/>
    <dgm:cxn modelId="{185DA2DC-703F-4FF3-9889-E9D394877826}" type="presOf" srcId="{04EBD20A-B6F6-49CA-9D1B-31FA55F63C3A}" destId="{29ACB52D-C83F-48BD-B7F9-8E50EF647892}" srcOrd="1" destOrd="0" presId="urn:microsoft.com/office/officeart/2005/8/layout/vProcess5"/>
    <dgm:cxn modelId="{DF0A2CF9-44D5-4CE8-AB3C-8CC90C153A87}" type="presOf" srcId="{A7D10674-4919-4FFB-AD22-35ADF7D5DD0A}" destId="{22C7874D-3B56-4BD9-B0A3-D207A0DA99B1}" srcOrd="1" destOrd="0" presId="urn:microsoft.com/office/officeart/2005/8/layout/vProcess5"/>
    <dgm:cxn modelId="{341694F3-FAEE-46F7-9E91-A868B817D0BA}" type="presParOf" srcId="{C453F145-BAE0-4F6A-A0A4-962244D9C48F}" destId="{88F61207-6E42-4EC5-9DC2-C4E122DF8430}" srcOrd="0" destOrd="0" presId="urn:microsoft.com/office/officeart/2005/8/layout/vProcess5"/>
    <dgm:cxn modelId="{7E1A09B4-5DA4-4267-936E-5FDB6021BEEE}" type="presParOf" srcId="{C453F145-BAE0-4F6A-A0A4-962244D9C48F}" destId="{52F2BA9C-C35D-4EF5-B637-A9ED8DB755C5}" srcOrd="1" destOrd="0" presId="urn:microsoft.com/office/officeart/2005/8/layout/vProcess5"/>
    <dgm:cxn modelId="{CF6BD635-36CA-4D42-B8BD-A948D1FE36A6}" type="presParOf" srcId="{C453F145-BAE0-4F6A-A0A4-962244D9C48F}" destId="{FBE6971B-496E-4D96-A397-08BF8DDFC82A}" srcOrd="2" destOrd="0" presId="urn:microsoft.com/office/officeart/2005/8/layout/vProcess5"/>
    <dgm:cxn modelId="{89058099-789D-4808-ADD5-F45E628BE401}" type="presParOf" srcId="{C453F145-BAE0-4F6A-A0A4-962244D9C48F}" destId="{04DD0F5C-9031-40E8-AE5B-34CE90FC267F}" srcOrd="3" destOrd="0" presId="urn:microsoft.com/office/officeart/2005/8/layout/vProcess5"/>
    <dgm:cxn modelId="{092BC4E0-5F83-4607-AC68-59CEAAE584D0}" type="presParOf" srcId="{C453F145-BAE0-4F6A-A0A4-962244D9C48F}" destId="{B3428F0D-7D3D-47F9-9AED-7CDDFE64BA89}" srcOrd="4" destOrd="0" presId="urn:microsoft.com/office/officeart/2005/8/layout/vProcess5"/>
    <dgm:cxn modelId="{4F420914-9A5B-4191-90FC-9F11F86B0C1D}" type="presParOf" srcId="{C453F145-BAE0-4F6A-A0A4-962244D9C48F}" destId="{112E43EE-4109-4DFD-B3E0-E863F1881DAA}" srcOrd="5" destOrd="0" presId="urn:microsoft.com/office/officeart/2005/8/layout/vProcess5"/>
    <dgm:cxn modelId="{D1D64247-0874-4589-893D-6BB0DDFB4207}" type="presParOf" srcId="{C453F145-BAE0-4F6A-A0A4-962244D9C48F}" destId="{F6821DC5-0554-4D4A-AD6A-CFBB2BE78E65}" srcOrd="6" destOrd="0" presId="urn:microsoft.com/office/officeart/2005/8/layout/vProcess5"/>
    <dgm:cxn modelId="{11DD5EB4-22E5-42C2-BA98-07623DB59922}" type="presParOf" srcId="{C453F145-BAE0-4F6A-A0A4-962244D9C48F}" destId="{FA4A836A-5D54-4935-8E78-B29F059216D9}" srcOrd="7" destOrd="0" presId="urn:microsoft.com/office/officeart/2005/8/layout/vProcess5"/>
    <dgm:cxn modelId="{D8C8419E-A6AF-48FB-AAC1-AE567C582935}" type="presParOf" srcId="{C453F145-BAE0-4F6A-A0A4-962244D9C48F}" destId="{E68FD7CC-67EC-4357-A9CB-BDDB98B287D3}" srcOrd="8" destOrd="0" presId="urn:microsoft.com/office/officeart/2005/8/layout/vProcess5"/>
    <dgm:cxn modelId="{3310B1A0-F437-4C9D-A84E-D9C03310C5C6}" type="presParOf" srcId="{C453F145-BAE0-4F6A-A0A4-962244D9C48F}" destId="{3A14A201-F18D-42D4-85FF-523610F4E630}" srcOrd="9" destOrd="0" presId="urn:microsoft.com/office/officeart/2005/8/layout/vProcess5"/>
    <dgm:cxn modelId="{DD3970FE-D944-4947-A9C4-5B57B8A53A1D}" type="presParOf" srcId="{C453F145-BAE0-4F6A-A0A4-962244D9C48F}" destId="{D30927F9-22CE-4E3B-84CE-421E89A9A4F4}" srcOrd="10" destOrd="0" presId="urn:microsoft.com/office/officeart/2005/8/layout/vProcess5"/>
    <dgm:cxn modelId="{14F07A72-6CB7-421B-A8E1-590AEFD1B70D}" type="presParOf" srcId="{C453F145-BAE0-4F6A-A0A4-962244D9C48F}" destId="{22C7874D-3B56-4BD9-B0A3-D207A0DA99B1}" srcOrd="11" destOrd="0" presId="urn:microsoft.com/office/officeart/2005/8/layout/vProcess5"/>
    <dgm:cxn modelId="{8E1B8C2D-7EE8-4C3B-AD9C-7CF1E66C4169}" type="presParOf" srcId="{C453F145-BAE0-4F6A-A0A4-962244D9C48F}" destId="{FBBE89B7-1BB5-4753-AF08-BA0D4B5B917D}" srcOrd="12" destOrd="0" presId="urn:microsoft.com/office/officeart/2005/8/layout/vProcess5"/>
    <dgm:cxn modelId="{7CB7253D-20EE-452A-95C5-1EF782C6B1CD}" type="presParOf" srcId="{C453F145-BAE0-4F6A-A0A4-962244D9C48F}" destId="{29ACB52D-C83F-48BD-B7F9-8E50EF647892}" srcOrd="13" destOrd="0" presId="urn:microsoft.com/office/officeart/2005/8/layout/vProcess5"/>
    <dgm:cxn modelId="{CEA999ED-6292-406D-B258-B76A188E47FE}" type="presParOf" srcId="{C453F145-BAE0-4F6A-A0A4-962244D9C48F}" destId="{6128099E-4D5B-4939-BAF3-9270F9464A3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F41E9D-C73D-4508-A924-0E364648B81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D96BCD30-C4D1-4EBF-8EF7-7CBF1A34ED1B}">
      <dgm:prSet phldrT="[Texto]" custT="1"/>
      <dgm:spPr/>
      <dgm:t>
        <a:bodyPr/>
        <a:lstStyle/>
        <a:p>
          <a:r>
            <a:rPr lang="es-419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Evitar: no iniciar o continuar la actividad que genera el riesgo</a:t>
          </a:r>
        </a:p>
      </dgm:t>
    </dgm:pt>
    <dgm:pt modelId="{F8A38EB1-C577-4523-B319-3C55745CEE69}" type="parTrans" cxnId="{6D43C37A-CE47-41AB-A085-12D81A3531AD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A0F388-91F5-4841-A983-F544DB4485C1}" type="sibTrans" cxnId="{6D43C37A-CE47-41AB-A085-12D81A3531AD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3EC960-9767-4A9C-8CC7-F42A121910E3}">
      <dgm:prSet phldrT="[Texto]" custT="1"/>
      <dgm:spPr/>
      <dgm:t>
        <a:bodyPr/>
        <a:lstStyle/>
        <a:p>
          <a:r>
            <a:rPr lang="es-419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Compartir el riesgo (contratos, seguros)</a:t>
          </a:r>
        </a:p>
      </dgm:t>
    </dgm:pt>
    <dgm:pt modelId="{AFA5BB1A-9581-4B80-9B2C-8235B0084FD8}" type="parTrans" cxnId="{EB8666E6-F95C-4274-A5CF-9AD17C74208C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6528AF-E33A-4D67-8A67-DE3B87B68313}" type="sibTrans" cxnId="{EB8666E6-F95C-4274-A5CF-9AD17C74208C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F3C228-18C4-44FA-BB9A-B25B49E15DBD}">
      <dgm:prSet phldrT="[Texto]" custT="1"/>
      <dgm:spPr/>
      <dgm:t>
        <a:bodyPr/>
        <a:lstStyle/>
        <a:p>
          <a:r>
            <a:rPr lang="es-419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Retener con base en decisión informada</a:t>
          </a:r>
        </a:p>
      </dgm:t>
    </dgm:pt>
    <dgm:pt modelId="{19404B3E-0833-40AB-9469-F52B62F64970}" type="parTrans" cxnId="{E008211B-8CC3-465E-B0D8-2F54D30D44B9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081947-A2A6-47C3-8B07-6A161EBABBB1}" type="sibTrans" cxnId="{E008211B-8CC3-465E-B0D8-2F54D30D44B9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2EEACF-0F81-4603-8216-DA10B5AEA8E2}">
      <dgm:prSet phldrT="[Texto]" custT="1"/>
      <dgm:spPr/>
      <dgm:t>
        <a:bodyPr/>
        <a:lstStyle/>
        <a:p>
          <a:r>
            <a:rPr lang="es-419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Aceptar o aumentar el riesgo en busca de oportunidad</a:t>
          </a:r>
        </a:p>
      </dgm:t>
    </dgm:pt>
    <dgm:pt modelId="{B9126B06-5869-4F29-B5A0-D95D4AAEE8D3}" type="parTrans" cxnId="{C9612383-1987-4BD6-95C2-B7197E77B242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CF2A6E-1922-4CA5-AD7C-E006CAF3AC43}" type="sibTrans" cxnId="{C9612383-1987-4BD6-95C2-B7197E77B242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681358-1DFE-4E26-8084-69594A4DABDD}">
      <dgm:prSet phldrT="[Texto]" custT="1"/>
      <dgm:spPr/>
      <dgm:t>
        <a:bodyPr/>
        <a:lstStyle/>
        <a:p>
          <a:r>
            <a:rPr lang="es-419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Eliminar la fuente de riesgo</a:t>
          </a:r>
        </a:p>
      </dgm:t>
    </dgm:pt>
    <dgm:pt modelId="{31D00B76-340B-425F-AEE1-CAD3E18B6874}" type="parTrans" cxnId="{8BDA173F-531F-42AE-822E-69ADC3674FE9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D505CC-6B11-45FA-BD2E-2CAC50FD9596}" type="sibTrans" cxnId="{8BDA173F-531F-42AE-822E-69ADC3674FE9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5E7F02-2B11-4DDA-8196-07A94E74E150}">
      <dgm:prSet phldrT="[Texto]" custT="1"/>
      <dgm:spPr/>
      <dgm:t>
        <a:bodyPr/>
        <a:lstStyle/>
        <a:p>
          <a:r>
            <a:rPr lang="es-419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Modificar la probabilidad</a:t>
          </a:r>
        </a:p>
      </dgm:t>
    </dgm:pt>
    <dgm:pt modelId="{A6FE3D5C-930F-4B5C-836D-010E78DC38C4}" type="parTrans" cxnId="{09886E07-1120-4E37-8CBD-CF75C3A6F393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E6430E-FBD1-411D-9C68-FF7418D92A63}" type="sibTrans" cxnId="{09886E07-1120-4E37-8CBD-CF75C3A6F393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2A9ED5-6EC7-4A33-A18C-92D70E7456F4}">
      <dgm:prSet phldrT="[Texto]" custT="1"/>
      <dgm:spPr/>
      <dgm:t>
        <a:bodyPr/>
        <a:lstStyle/>
        <a:p>
          <a:r>
            <a:rPr lang="es-419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Modificar las consecuencias</a:t>
          </a:r>
        </a:p>
      </dgm:t>
    </dgm:pt>
    <dgm:pt modelId="{C349E8A0-6B15-4ACC-8156-87F63760ACEC}" type="parTrans" cxnId="{A4CEEAAB-DE1E-4200-BCFA-D9C4FF551B1A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95682A-AF94-4E7E-9852-8E5EF7CC1EF7}" type="sibTrans" cxnId="{A4CEEAAB-DE1E-4200-BCFA-D9C4FF551B1A}">
      <dgm:prSet/>
      <dgm:spPr/>
      <dgm:t>
        <a:bodyPr/>
        <a:lstStyle/>
        <a:p>
          <a:endParaRPr lang="es-419" sz="3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A28112-8D97-40E5-B5E7-A782983D944B}" type="pres">
      <dgm:prSet presAssocID="{4AF41E9D-C73D-4508-A924-0E364648B81E}" presName="linear" presStyleCnt="0">
        <dgm:presLayoutVars>
          <dgm:dir/>
          <dgm:animLvl val="lvl"/>
          <dgm:resizeHandles val="exact"/>
        </dgm:presLayoutVars>
      </dgm:prSet>
      <dgm:spPr/>
    </dgm:pt>
    <dgm:pt modelId="{D309A50E-5FE5-4A81-893E-DC15C62C219A}" type="pres">
      <dgm:prSet presAssocID="{D96BCD30-C4D1-4EBF-8EF7-7CBF1A34ED1B}" presName="parentLin" presStyleCnt="0"/>
      <dgm:spPr/>
    </dgm:pt>
    <dgm:pt modelId="{21184876-064B-4FDA-88FB-9A583113F1A9}" type="pres">
      <dgm:prSet presAssocID="{D96BCD30-C4D1-4EBF-8EF7-7CBF1A34ED1B}" presName="parentLeftMargin" presStyleLbl="node1" presStyleIdx="0" presStyleCnt="7"/>
      <dgm:spPr/>
    </dgm:pt>
    <dgm:pt modelId="{BC52FA83-CF0B-4F61-9B7C-E02CA2242673}" type="pres">
      <dgm:prSet presAssocID="{D96BCD30-C4D1-4EBF-8EF7-7CBF1A34ED1B}" presName="parentText" presStyleLbl="node1" presStyleIdx="0" presStyleCnt="7" custScaleX="129026">
        <dgm:presLayoutVars>
          <dgm:chMax val="0"/>
          <dgm:bulletEnabled val="1"/>
        </dgm:presLayoutVars>
      </dgm:prSet>
      <dgm:spPr/>
    </dgm:pt>
    <dgm:pt modelId="{3203729D-D29E-4CEE-96C9-925AF85BD05B}" type="pres">
      <dgm:prSet presAssocID="{D96BCD30-C4D1-4EBF-8EF7-7CBF1A34ED1B}" presName="negativeSpace" presStyleCnt="0"/>
      <dgm:spPr/>
    </dgm:pt>
    <dgm:pt modelId="{5E951DEC-67BB-43F0-97DE-D630A101241A}" type="pres">
      <dgm:prSet presAssocID="{D96BCD30-C4D1-4EBF-8EF7-7CBF1A34ED1B}" presName="childText" presStyleLbl="conFgAcc1" presStyleIdx="0" presStyleCnt="7">
        <dgm:presLayoutVars>
          <dgm:bulletEnabled val="1"/>
        </dgm:presLayoutVars>
      </dgm:prSet>
      <dgm:spPr/>
    </dgm:pt>
    <dgm:pt modelId="{B734579F-67CD-4C2D-8DDD-F239ACEFFF49}" type="pres">
      <dgm:prSet presAssocID="{67A0F388-91F5-4841-A983-F544DB4485C1}" presName="spaceBetweenRectangles" presStyleCnt="0"/>
      <dgm:spPr/>
    </dgm:pt>
    <dgm:pt modelId="{D8782895-11CC-455B-B8FB-1BC5158DD1A5}" type="pres">
      <dgm:prSet presAssocID="{362EEACF-0F81-4603-8216-DA10B5AEA8E2}" presName="parentLin" presStyleCnt="0"/>
      <dgm:spPr/>
    </dgm:pt>
    <dgm:pt modelId="{85010883-2ABA-461F-A857-FDC229EA77A8}" type="pres">
      <dgm:prSet presAssocID="{362EEACF-0F81-4603-8216-DA10B5AEA8E2}" presName="parentLeftMargin" presStyleLbl="node1" presStyleIdx="0" presStyleCnt="7"/>
      <dgm:spPr/>
    </dgm:pt>
    <dgm:pt modelId="{272B32FF-6CB8-47D3-9F6D-5F4FD3DE0B10}" type="pres">
      <dgm:prSet presAssocID="{362EEACF-0F81-4603-8216-DA10B5AEA8E2}" presName="parentText" presStyleLbl="node1" presStyleIdx="1" presStyleCnt="7" custScaleX="129376">
        <dgm:presLayoutVars>
          <dgm:chMax val="0"/>
          <dgm:bulletEnabled val="1"/>
        </dgm:presLayoutVars>
      </dgm:prSet>
      <dgm:spPr/>
    </dgm:pt>
    <dgm:pt modelId="{62A802E8-367D-400C-BCCA-35BF40C422C6}" type="pres">
      <dgm:prSet presAssocID="{362EEACF-0F81-4603-8216-DA10B5AEA8E2}" presName="negativeSpace" presStyleCnt="0"/>
      <dgm:spPr/>
    </dgm:pt>
    <dgm:pt modelId="{0F6CB5FE-5050-47C5-87ED-86D11F80201A}" type="pres">
      <dgm:prSet presAssocID="{362EEACF-0F81-4603-8216-DA10B5AEA8E2}" presName="childText" presStyleLbl="conFgAcc1" presStyleIdx="1" presStyleCnt="7">
        <dgm:presLayoutVars>
          <dgm:bulletEnabled val="1"/>
        </dgm:presLayoutVars>
      </dgm:prSet>
      <dgm:spPr/>
    </dgm:pt>
    <dgm:pt modelId="{38987315-CC49-4C92-88CC-6DCD18330D74}" type="pres">
      <dgm:prSet presAssocID="{D7CF2A6E-1922-4CA5-AD7C-E006CAF3AC43}" presName="spaceBetweenRectangles" presStyleCnt="0"/>
      <dgm:spPr/>
    </dgm:pt>
    <dgm:pt modelId="{B0A08211-B103-4B61-BD05-E00A4A735D10}" type="pres">
      <dgm:prSet presAssocID="{F4681358-1DFE-4E26-8084-69594A4DABDD}" presName="parentLin" presStyleCnt="0"/>
      <dgm:spPr/>
    </dgm:pt>
    <dgm:pt modelId="{0B403C65-7796-4A94-A8B1-D2965B5AA04A}" type="pres">
      <dgm:prSet presAssocID="{F4681358-1DFE-4E26-8084-69594A4DABDD}" presName="parentLeftMargin" presStyleLbl="node1" presStyleIdx="1" presStyleCnt="7"/>
      <dgm:spPr/>
    </dgm:pt>
    <dgm:pt modelId="{E3B2191A-A337-4BA1-8A6C-62401FAB5E62}" type="pres">
      <dgm:prSet presAssocID="{F4681358-1DFE-4E26-8084-69594A4DABDD}" presName="parentText" presStyleLbl="node1" presStyleIdx="2" presStyleCnt="7" custScaleX="129376">
        <dgm:presLayoutVars>
          <dgm:chMax val="0"/>
          <dgm:bulletEnabled val="1"/>
        </dgm:presLayoutVars>
      </dgm:prSet>
      <dgm:spPr/>
    </dgm:pt>
    <dgm:pt modelId="{0E9604B3-40B2-4063-81D3-3BCD123C8368}" type="pres">
      <dgm:prSet presAssocID="{F4681358-1DFE-4E26-8084-69594A4DABDD}" presName="negativeSpace" presStyleCnt="0"/>
      <dgm:spPr/>
    </dgm:pt>
    <dgm:pt modelId="{48E6B52B-BFC4-4CBB-B52B-57191CD15385}" type="pres">
      <dgm:prSet presAssocID="{F4681358-1DFE-4E26-8084-69594A4DABDD}" presName="childText" presStyleLbl="conFgAcc1" presStyleIdx="2" presStyleCnt="7">
        <dgm:presLayoutVars>
          <dgm:bulletEnabled val="1"/>
        </dgm:presLayoutVars>
      </dgm:prSet>
      <dgm:spPr/>
    </dgm:pt>
    <dgm:pt modelId="{39C12D8E-C387-4375-9121-CF12DAE38141}" type="pres">
      <dgm:prSet presAssocID="{BFD505CC-6B11-45FA-BD2E-2CAC50FD9596}" presName="spaceBetweenRectangles" presStyleCnt="0"/>
      <dgm:spPr/>
    </dgm:pt>
    <dgm:pt modelId="{03D86B8D-2D5A-422C-ACFD-A53C9C5A6B17}" type="pres">
      <dgm:prSet presAssocID="{DE5E7F02-2B11-4DDA-8196-07A94E74E150}" presName="parentLin" presStyleCnt="0"/>
      <dgm:spPr/>
    </dgm:pt>
    <dgm:pt modelId="{72B5AE8D-8773-4CAC-BE0E-2332E43C1B41}" type="pres">
      <dgm:prSet presAssocID="{DE5E7F02-2B11-4DDA-8196-07A94E74E150}" presName="parentLeftMargin" presStyleLbl="node1" presStyleIdx="2" presStyleCnt="7"/>
      <dgm:spPr/>
    </dgm:pt>
    <dgm:pt modelId="{4A004FF5-7561-4E30-88D9-0DD8D2C494B6}" type="pres">
      <dgm:prSet presAssocID="{DE5E7F02-2B11-4DDA-8196-07A94E74E150}" presName="parentText" presStyleLbl="node1" presStyleIdx="3" presStyleCnt="7" custScaleX="129026">
        <dgm:presLayoutVars>
          <dgm:chMax val="0"/>
          <dgm:bulletEnabled val="1"/>
        </dgm:presLayoutVars>
      </dgm:prSet>
      <dgm:spPr/>
    </dgm:pt>
    <dgm:pt modelId="{1E378078-9FDE-4C13-B501-45F4DB56162C}" type="pres">
      <dgm:prSet presAssocID="{DE5E7F02-2B11-4DDA-8196-07A94E74E150}" presName="negativeSpace" presStyleCnt="0"/>
      <dgm:spPr/>
    </dgm:pt>
    <dgm:pt modelId="{71501C82-18C5-49C5-A797-DC6608285F7E}" type="pres">
      <dgm:prSet presAssocID="{DE5E7F02-2B11-4DDA-8196-07A94E74E150}" presName="childText" presStyleLbl="conFgAcc1" presStyleIdx="3" presStyleCnt="7">
        <dgm:presLayoutVars>
          <dgm:bulletEnabled val="1"/>
        </dgm:presLayoutVars>
      </dgm:prSet>
      <dgm:spPr/>
    </dgm:pt>
    <dgm:pt modelId="{0AE9FFCE-BE10-4F15-8C93-5710E69ECF57}" type="pres">
      <dgm:prSet presAssocID="{59E6430E-FBD1-411D-9C68-FF7418D92A63}" presName="spaceBetweenRectangles" presStyleCnt="0"/>
      <dgm:spPr/>
    </dgm:pt>
    <dgm:pt modelId="{6471D844-B2BC-4750-81C0-B00F150B5E2E}" type="pres">
      <dgm:prSet presAssocID="{6C2A9ED5-6EC7-4A33-A18C-92D70E7456F4}" presName="parentLin" presStyleCnt="0"/>
      <dgm:spPr/>
    </dgm:pt>
    <dgm:pt modelId="{B5B19B38-EF34-468F-BD05-1CA5BF1C08D4}" type="pres">
      <dgm:prSet presAssocID="{6C2A9ED5-6EC7-4A33-A18C-92D70E7456F4}" presName="parentLeftMargin" presStyleLbl="node1" presStyleIdx="3" presStyleCnt="7"/>
      <dgm:spPr/>
    </dgm:pt>
    <dgm:pt modelId="{0C867A85-04EE-4F88-B136-5E02D9CC4BE2}" type="pres">
      <dgm:prSet presAssocID="{6C2A9ED5-6EC7-4A33-A18C-92D70E7456F4}" presName="parentText" presStyleLbl="node1" presStyleIdx="4" presStyleCnt="7" custScaleX="130075">
        <dgm:presLayoutVars>
          <dgm:chMax val="0"/>
          <dgm:bulletEnabled val="1"/>
        </dgm:presLayoutVars>
      </dgm:prSet>
      <dgm:spPr/>
    </dgm:pt>
    <dgm:pt modelId="{C4BCD96F-47FB-48CD-98EB-D650C768C922}" type="pres">
      <dgm:prSet presAssocID="{6C2A9ED5-6EC7-4A33-A18C-92D70E7456F4}" presName="negativeSpace" presStyleCnt="0"/>
      <dgm:spPr/>
    </dgm:pt>
    <dgm:pt modelId="{80956EC1-9303-4E79-9B54-D0713F1A587B}" type="pres">
      <dgm:prSet presAssocID="{6C2A9ED5-6EC7-4A33-A18C-92D70E7456F4}" presName="childText" presStyleLbl="conFgAcc1" presStyleIdx="4" presStyleCnt="7">
        <dgm:presLayoutVars>
          <dgm:bulletEnabled val="1"/>
        </dgm:presLayoutVars>
      </dgm:prSet>
      <dgm:spPr/>
    </dgm:pt>
    <dgm:pt modelId="{2E3FA1D5-46D0-46A5-B302-D8247F2CE0BA}" type="pres">
      <dgm:prSet presAssocID="{4A95682A-AF94-4E7E-9852-8E5EF7CC1EF7}" presName="spaceBetweenRectangles" presStyleCnt="0"/>
      <dgm:spPr/>
    </dgm:pt>
    <dgm:pt modelId="{4978DDE5-529D-4513-9562-529BFCBDC165}" type="pres">
      <dgm:prSet presAssocID="{0D3EC960-9767-4A9C-8CC7-F42A121910E3}" presName="parentLin" presStyleCnt="0"/>
      <dgm:spPr/>
    </dgm:pt>
    <dgm:pt modelId="{61D47DB4-7D42-4BA9-8D37-FB70968843CB}" type="pres">
      <dgm:prSet presAssocID="{0D3EC960-9767-4A9C-8CC7-F42A121910E3}" presName="parentLeftMargin" presStyleLbl="node1" presStyleIdx="4" presStyleCnt="7"/>
      <dgm:spPr/>
    </dgm:pt>
    <dgm:pt modelId="{66A7D3CB-1140-4578-9132-FEDFB10656FB}" type="pres">
      <dgm:prSet presAssocID="{0D3EC960-9767-4A9C-8CC7-F42A121910E3}" presName="parentText" presStyleLbl="node1" presStyleIdx="5" presStyleCnt="7" custScaleX="129026">
        <dgm:presLayoutVars>
          <dgm:chMax val="0"/>
          <dgm:bulletEnabled val="1"/>
        </dgm:presLayoutVars>
      </dgm:prSet>
      <dgm:spPr/>
    </dgm:pt>
    <dgm:pt modelId="{C3E553F0-919D-465E-9A46-17C69806D495}" type="pres">
      <dgm:prSet presAssocID="{0D3EC960-9767-4A9C-8CC7-F42A121910E3}" presName="negativeSpace" presStyleCnt="0"/>
      <dgm:spPr/>
    </dgm:pt>
    <dgm:pt modelId="{72F6F1BC-BAD0-40C3-9D10-9C38B414CCA2}" type="pres">
      <dgm:prSet presAssocID="{0D3EC960-9767-4A9C-8CC7-F42A121910E3}" presName="childText" presStyleLbl="conFgAcc1" presStyleIdx="5" presStyleCnt="7">
        <dgm:presLayoutVars>
          <dgm:bulletEnabled val="1"/>
        </dgm:presLayoutVars>
      </dgm:prSet>
      <dgm:spPr/>
    </dgm:pt>
    <dgm:pt modelId="{2D32C247-98F3-4F0D-9B99-934A6BE5CFF9}" type="pres">
      <dgm:prSet presAssocID="{366528AF-E33A-4D67-8A67-DE3B87B68313}" presName="spaceBetweenRectangles" presStyleCnt="0"/>
      <dgm:spPr/>
    </dgm:pt>
    <dgm:pt modelId="{E4C208CF-05FF-4168-9EA3-2DAD80DD7CCF}" type="pres">
      <dgm:prSet presAssocID="{83F3C228-18C4-44FA-BB9A-B25B49E15DBD}" presName="parentLin" presStyleCnt="0"/>
      <dgm:spPr/>
    </dgm:pt>
    <dgm:pt modelId="{9FD67AB7-D7A3-45CC-915F-7C0313061821}" type="pres">
      <dgm:prSet presAssocID="{83F3C228-18C4-44FA-BB9A-B25B49E15DBD}" presName="parentLeftMargin" presStyleLbl="node1" presStyleIdx="5" presStyleCnt="7"/>
      <dgm:spPr/>
    </dgm:pt>
    <dgm:pt modelId="{44A150F1-B2BC-481F-B524-55531BA072F5}" type="pres">
      <dgm:prSet presAssocID="{83F3C228-18C4-44FA-BB9A-B25B49E15DBD}" presName="parentText" presStyleLbl="node1" presStyleIdx="6" presStyleCnt="7" custScaleX="129376">
        <dgm:presLayoutVars>
          <dgm:chMax val="0"/>
          <dgm:bulletEnabled val="1"/>
        </dgm:presLayoutVars>
      </dgm:prSet>
      <dgm:spPr/>
    </dgm:pt>
    <dgm:pt modelId="{F4F62686-C20B-4D30-99F7-F518C8BE5D6C}" type="pres">
      <dgm:prSet presAssocID="{83F3C228-18C4-44FA-BB9A-B25B49E15DBD}" presName="negativeSpace" presStyleCnt="0"/>
      <dgm:spPr/>
    </dgm:pt>
    <dgm:pt modelId="{3D71FB88-4550-4164-AC2B-E247ACC4BF8B}" type="pres">
      <dgm:prSet presAssocID="{83F3C228-18C4-44FA-BB9A-B25B49E15DBD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0763807-AF8A-4F85-A230-7A0687DD9EF7}" type="presOf" srcId="{0D3EC960-9767-4A9C-8CC7-F42A121910E3}" destId="{66A7D3CB-1140-4578-9132-FEDFB10656FB}" srcOrd="1" destOrd="0" presId="urn:microsoft.com/office/officeart/2005/8/layout/list1"/>
    <dgm:cxn modelId="{09886E07-1120-4E37-8CBD-CF75C3A6F393}" srcId="{4AF41E9D-C73D-4508-A924-0E364648B81E}" destId="{DE5E7F02-2B11-4DDA-8196-07A94E74E150}" srcOrd="3" destOrd="0" parTransId="{A6FE3D5C-930F-4B5C-836D-010E78DC38C4}" sibTransId="{59E6430E-FBD1-411D-9C68-FF7418D92A63}"/>
    <dgm:cxn modelId="{E008211B-8CC3-465E-B0D8-2F54D30D44B9}" srcId="{4AF41E9D-C73D-4508-A924-0E364648B81E}" destId="{83F3C228-18C4-44FA-BB9A-B25B49E15DBD}" srcOrd="6" destOrd="0" parTransId="{19404B3E-0833-40AB-9469-F52B62F64970}" sibTransId="{42081947-A2A6-47C3-8B07-6A161EBABBB1}"/>
    <dgm:cxn modelId="{7E9EB230-2754-4EBD-A1AB-95127157477D}" type="presOf" srcId="{D96BCD30-C4D1-4EBF-8EF7-7CBF1A34ED1B}" destId="{BC52FA83-CF0B-4F61-9B7C-E02CA2242673}" srcOrd="1" destOrd="0" presId="urn:microsoft.com/office/officeart/2005/8/layout/list1"/>
    <dgm:cxn modelId="{ECE63E39-74FA-4C2D-945B-915D3E22C4F7}" type="presOf" srcId="{D96BCD30-C4D1-4EBF-8EF7-7CBF1A34ED1B}" destId="{21184876-064B-4FDA-88FB-9A583113F1A9}" srcOrd="0" destOrd="0" presId="urn:microsoft.com/office/officeart/2005/8/layout/list1"/>
    <dgm:cxn modelId="{8BDA173F-531F-42AE-822E-69ADC3674FE9}" srcId="{4AF41E9D-C73D-4508-A924-0E364648B81E}" destId="{F4681358-1DFE-4E26-8084-69594A4DABDD}" srcOrd="2" destOrd="0" parTransId="{31D00B76-340B-425F-AEE1-CAD3E18B6874}" sibTransId="{BFD505CC-6B11-45FA-BD2E-2CAC50FD9596}"/>
    <dgm:cxn modelId="{4C958D5D-0C42-40B0-81B6-04467659F35E}" type="presOf" srcId="{83F3C228-18C4-44FA-BB9A-B25B49E15DBD}" destId="{44A150F1-B2BC-481F-B524-55531BA072F5}" srcOrd="1" destOrd="0" presId="urn:microsoft.com/office/officeart/2005/8/layout/list1"/>
    <dgm:cxn modelId="{0F821E60-A51F-4374-B0AE-AA0D05D777E3}" type="presOf" srcId="{362EEACF-0F81-4603-8216-DA10B5AEA8E2}" destId="{272B32FF-6CB8-47D3-9F6D-5F4FD3DE0B10}" srcOrd="1" destOrd="0" presId="urn:microsoft.com/office/officeart/2005/8/layout/list1"/>
    <dgm:cxn modelId="{CF4F7443-21CD-4908-82F1-5A56E3F32512}" type="presOf" srcId="{6C2A9ED5-6EC7-4A33-A18C-92D70E7456F4}" destId="{B5B19B38-EF34-468F-BD05-1CA5BF1C08D4}" srcOrd="0" destOrd="0" presId="urn:microsoft.com/office/officeart/2005/8/layout/list1"/>
    <dgm:cxn modelId="{6D43C37A-CE47-41AB-A085-12D81A3531AD}" srcId="{4AF41E9D-C73D-4508-A924-0E364648B81E}" destId="{D96BCD30-C4D1-4EBF-8EF7-7CBF1A34ED1B}" srcOrd="0" destOrd="0" parTransId="{F8A38EB1-C577-4523-B319-3C55745CEE69}" sibTransId="{67A0F388-91F5-4841-A983-F544DB4485C1}"/>
    <dgm:cxn modelId="{C9612383-1987-4BD6-95C2-B7197E77B242}" srcId="{4AF41E9D-C73D-4508-A924-0E364648B81E}" destId="{362EEACF-0F81-4603-8216-DA10B5AEA8E2}" srcOrd="1" destOrd="0" parTransId="{B9126B06-5869-4F29-B5A0-D95D4AAEE8D3}" sibTransId="{D7CF2A6E-1922-4CA5-AD7C-E006CAF3AC43}"/>
    <dgm:cxn modelId="{B221D995-0EDE-4539-9ABE-82BA362693E2}" type="presOf" srcId="{362EEACF-0F81-4603-8216-DA10B5AEA8E2}" destId="{85010883-2ABA-461F-A857-FDC229EA77A8}" srcOrd="0" destOrd="0" presId="urn:microsoft.com/office/officeart/2005/8/layout/list1"/>
    <dgm:cxn modelId="{A946F899-461E-42CB-9A26-51DF01433FC9}" type="presOf" srcId="{F4681358-1DFE-4E26-8084-69594A4DABDD}" destId="{0B403C65-7796-4A94-A8B1-D2965B5AA04A}" srcOrd="0" destOrd="0" presId="urn:microsoft.com/office/officeart/2005/8/layout/list1"/>
    <dgm:cxn modelId="{C932CF9C-B2EC-4D6D-9373-3F05802DAAF4}" type="presOf" srcId="{0D3EC960-9767-4A9C-8CC7-F42A121910E3}" destId="{61D47DB4-7D42-4BA9-8D37-FB70968843CB}" srcOrd="0" destOrd="0" presId="urn:microsoft.com/office/officeart/2005/8/layout/list1"/>
    <dgm:cxn modelId="{A4CEEAAB-DE1E-4200-BCFA-D9C4FF551B1A}" srcId="{4AF41E9D-C73D-4508-A924-0E364648B81E}" destId="{6C2A9ED5-6EC7-4A33-A18C-92D70E7456F4}" srcOrd="4" destOrd="0" parTransId="{C349E8A0-6B15-4ACC-8156-87F63760ACEC}" sibTransId="{4A95682A-AF94-4E7E-9852-8E5EF7CC1EF7}"/>
    <dgm:cxn modelId="{3B9B81B5-E07F-4502-9C24-D5C7DEB2A553}" type="presOf" srcId="{DE5E7F02-2B11-4DDA-8196-07A94E74E150}" destId="{72B5AE8D-8773-4CAC-BE0E-2332E43C1B41}" srcOrd="0" destOrd="0" presId="urn:microsoft.com/office/officeart/2005/8/layout/list1"/>
    <dgm:cxn modelId="{D6D16AD6-5671-4598-B4E3-6110F0D1D7C4}" type="presOf" srcId="{83F3C228-18C4-44FA-BB9A-B25B49E15DBD}" destId="{9FD67AB7-D7A3-45CC-915F-7C0313061821}" srcOrd="0" destOrd="0" presId="urn:microsoft.com/office/officeart/2005/8/layout/list1"/>
    <dgm:cxn modelId="{F4CE9EDB-68A0-4A0C-AA7A-8B1436F9F9CF}" type="presOf" srcId="{4AF41E9D-C73D-4508-A924-0E364648B81E}" destId="{0FA28112-8D97-40E5-B5E7-A782983D944B}" srcOrd="0" destOrd="0" presId="urn:microsoft.com/office/officeart/2005/8/layout/list1"/>
    <dgm:cxn modelId="{EB8666E6-F95C-4274-A5CF-9AD17C74208C}" srcId="{4AF41E9D-C73D-4508-A924-0E364648B81E}" destId="{0D3EC960-9767-4A9C-8CC7-F42A121910E3}" srcOrd="5" destOrd="0" parTransId="{AFA5BB1A-9581-4B80-9B2C-8235B0084FD8}" sibTransId="{366528AF-E33A-4D67-8A67-DE3B87B68313}"/>
    <dgm:cxn modelId="{FFA183E9-09BC-4946-A3B1-9D0D5A56F7D4}" type="presOf" srcId="{DE5E7F02-2B11-4DDA-8196-07A94E74E150}" destId="{4A004FF5-7561-4E30-88D9-0DD8D2C494B6}" srcOrd="1" destOrd="0" presId="urn:microsoft.com/office/officeart/2005/8/layout/list1"/>
    <dgm:cxn modelId="{D3C9B2F0-B51B-4E2E-80C5-F13130B4EDF5}" type="presOf" srcId="{F4681358-1DFE-4E26-8084-69594A4DABDD}" destId="{E3B2191A-A337-4BA1-8A6C-62401FAB5E62}" srcOrd="1" destOrd="0" presId="urn:microsoft.com/office/officeart/2005/8/layout/list1"/>
    <dgm:cxn modelId="{192DF2FF-E1EE-48F2-A4D3-5E18361C65BB}" type="presOf" srcId="{6C2A9ED5-6EC7-4A33-A18C-92D70E7456F4}" destId="{0C867A85-04EE-4F88-B136-5E02D9CC4BE2}" srcOrd="1" destOrd="0" presId="urn:microsoft.com/office/officeart/2005/8/layout/list1"/>
    <dgm:cxn modelId="{CDBF8203-AD69-49B2-8C01-DBFF764134F6}" type="presParOf" srcId="{0FA28112-8D97-40E5-B5E7-A782983D944B}" destId="{D309A50E-5FE5-4A81-893E-DC15C62C219A}" srcOrd="0" destOrd="0" presId="urn:microsoft.com/office/officeart/2005/8/layout/list1"/>
    <dgm:cxn modelId="{E8239BFE-6DDC-4064-9478-A3243F63AA2D}" type="presParOf" srcId="{D309A50E-5FE5-4A81-893E-DC15C62C219A}" destId="{21184876-064B-4FDA-88FB-9A583113F1A9}" srcOrd="0" destOrd="0" presId="urn:microsoft.com/office/officeart/2005/8/layout/list1"/>
    <dgm:cxn modelId="{1F62574D-410F-4F05-8DC2-328BD3F24D1C}" type="presParOf" srcId="{D309A50E-5FE5-4A81-893E-DC15C62C219A}" destId="{BC52FA83-CF0B-4F61-9B7C-E02CA2242673}" srcOrd="1" destOrd="0" presId="urn:microsoft.com/office/officeart/2005/8/layout/list1"/>
    <dgm:cxn modelId="{E0308924-A4BD-48E2-B5B9-04F7E9E24A04}" type="presParOf" srcId="{0FA28112-8D97-40E5-B5E7-A782983D944B}" destId="{3203729D-D29E-4CEE-96C9-925AF85BD05B}" srcOrd="1" destOrd="0" presId="urn:microsoft.com/office/officeart/2005/8/layout/list1"/>
    <dgm:cxn modelId="{1DEB655A-994C-4351-A4D9-76572E300C97}" type="presParOf" srcId="{0FA28112-8D97-40E5-B5E7-A782983D944B}" destId="{5E951DEC-67BB-43F0-97DE-D630A101241A}" srcOrd="2" destOrd="0" presId="urn:microsoft.com/office/officeart/2005/8/layout/list1"/>
    <dgm:cxn modelId="{14B5CC5C-3CDD-4ED3-BBB8-70920E399299}" type="presParOf" srcId="{0FA28112-8D97-40E5-B5E7-A782983D944B}" destId="{B734579F-67CD-4C2D-8DDD-F239ACEFFF49}" srcOrd="3" destOrd="0" presId="urn:microsoft.com/office/officeart/2005/8/layout/list1"/>
    <dgm:cxn modelId="{5CD6636D-563E-475B-8E3F-4DE24F57677A}" type="presParOf" srcId="{0FA28112-8D97-40E5-B5E7-A782983D944B}" destId="{D8782895-11CC-455B-B8FB-1BC5158DD1A5}" srcOrd="4" destOrd="0" presId="urn:microsoft.com/office/officeart/2005/8/layout/list1"/>
    <dgm:cxn modelId="{7F13ADD2-FFAC-4C94-A276-CD3FEFD9D316}" type="presParOf" srcId="{D8782895-11CC-455B-B8FB-1BC5158DD1A5}" destId="{85010883-2ABA-461F-A857-FDC229EA77A8}" srcOrd="0" destOrd="0" presId="urn:microsoft.com/office/officeart/2005/8/layout/list1"/>
    <dgm:cxn modelId="{9457F820-808E-4B0C-93B5-178AE358870D}" type="presParOf" srcId="{D8782895-11CC-455B-B8FB-1BC5158DD1A5}" destId="{272B32FF-6CB8-47D3-9F6D-5F4FD3DE0B10}" srcOrd="1" destOrd="0" presId="urn:microsoft.com/office/officeart/2005/8/layout/list1"/>
    <dgm:cxn modelId="{DE2831FB-22A7-41D7-8CDC-60A3F2B03E83}" type="presParOf" srcId="{0FA28112-8D97-40E5-B5E7-A782983D944B}" destId="{62A802E8-367D-400C-BCCA-35BF40C422C6}" srcOrd="5" destOrd="0" presId="urn:microsoft.com/office/officeart/2005/8/layout/list1"/>
    <dgm:cxn modelId="{1F89EE72-31D4-453C-933A-45E2CFF51C19}" type="presParOf" srcId="{0FA28112-8D97-40E5-B5E7-A782983D944B}" destId="{0F6CB5FE-5050-47C5-87ED-86D11F80201A}" srcOrd="6" destOrd="0" presId="urn:microsoft.com/office/officeart/2005/8/layout/list1"/>
    <dgm:cxn modelId="{93E55E78-8C53-4CB0-8C00-FE715ED188C8}" type="presParOf" srcId="{0FA28112-8D97-40E5-B5E7-A782983D944B}" destId="{38987315-CC49-4C92-88CC-6DCD18330D74}" srcOrd="7" destOrd="0" presId="urn:microsoft.com/office/officeart/2005/8/layout/list1"/>
    <dgm:cxn modelId="{8F5DD6E3-B452-4912-B394-8C7374674772}" type="presParOf" srcId="{0FA28112-8D97-40E5-B5E7-A782983D944B}" destId="{B0A08211-B103-4B61-BD05-E00A4A735D10}" srcOrd="8" destOrd="0" presId="urn:microsoft.com/office/officeart/2005/8/layout/list1"/>
    <dgm:cxn modelId="{CD695ABF-97CF-4B5F-BEF8-6970480C4BD9}" type="presParOf" srcId="{B0A08211-B103-4B61-BD05-E00A4A735D10}" destId="{0B403C65-7796-4A94-A8B1-D2965B5AA04A}" srcOrd="0" destOrd="0" presId="urn:microsoft.com/office/officeart/2005/8/layout/list1"/>
    <dgm:cxn modelId="{D051CA34-69DF-401D-906A-A54729ED40F5}" type="presParOf" srcId="{B0A08211-B103-4B61-BD05-E00A4A735D10}" destId="{E3B2191A-A337-4BA1-8A6C-62401FAB5E62}" srcOrd="1" destOrd="0" presId="urn:microsoft.com/office/officeart/2005/8/layout/list1"/>
    <dgm:cxn modelId="{2287E68A-7C84-4682-9238-9AB21D072881}" type="presParOf" srcId="{0FA28112-8D97-40E5-B5E7-A782983D944B}" destId="{0E9604B3-40B2-4063-81D3-3BCD123C8368}" srcOrd="9" destOrd="0" presId="urn:microsoft.com/office/officeart/2005/8/layout/list1"/>
    <dgm:cxn modelId="{5987E33F-CC62-43D1-AC43-A91F4702DD60}" type="presParOf" srcId="{0FA28112-8D97-40E5-B5E7-A782983D944B}" destId="{48E6B52B-BFC4-4CBB-B52B-57191CD15385}" srcOrd="10" destOrd="0" presId="urn:microsoft.com/office/officeart/2005/8/layout/list1"/>
    <dgm:cxn modelId="{7F4155BA-5F53-44BC-BC33-3EBAC33FF952}" type="presParOf" srcId="{0FA28112-8D97-40E5-B5E7-A782983D944B}" destId="{39C12D8E-C387-4375-9121-CF12DAE38141}" srcOrd="11" destOrd="0" presId="urn:microsoft.com/office/officeart/2005/8/layout/list1"/>
    <dgm:cxn modelId="{35FCB14F-25A8-4C5F-BAE4-D807C1CB13B5}" type="presParOf" srcId="{0FA28112-8D97-40E5-B5E7-A782983D944B}" destId="{03D86B8D-2D5A-422C-ACFD-A53C9C5A6B17}" srcOrd="12" destOrd="0" presId="urn:microsoft.com/office/officeart/2005/8/layout/list1"/>
    <dgm:cxn modelId="{84C7E82D-2918-4943-9265-D9ED9DBD2C40}" type="presParOf" srcId="{03D86B8D-2D5A-422C-ACFD-A53C9C5A6B17}" destId="{72B5AE8D-8773-4CAC-BE0E-2332E43C1B41}" srcOrd="0" destOrd="0" presId="urn:microsoft.com/office/officeart/2005/8/layout/list1"/>
    <dgm:cxn modelId="{A53A4CAC-FFF2-4E1D-A3DF-B97DAD8F2C5B}" type="presParOf" srcId="{03D86B8D-2D5A-422C-ACFD-A53C9C5A6B17}" destId="{4A004FF5-7561-4E30-88D9-0DD8D2C494B6}" srcOrd="1" destOrd="0" presId="urn:microsoft.com/office/officeart/2005/8/layout/list1"/>
    <dgm:cxn modelId="{2EDA300E-6F63-4322-857E-5C639DEFE513}" type="presParOf" srcId="{0FA28112-8D97-40E5-B5E7-A782983D944B}" destId="{1E378078-9FDE-4C13-B501-45F4DB56162C}" srcOrd="13" destOrd="0" presId="urn:microsoft.com/office/officeart/2005/8/layout/list1"/>
    <dgm:cxn modelId="{056B3F13-5E7A-481D-878C-A74E4CC97DEF}" type="presParOf" srcId="{0FA28112-8D97-40E5-B5E7-A782983D944B}" destId="{71501C82-18C5-49C5-A797-DC6608285F7E}" srcOrd="14" destOrd="0" presId="urn:microsoft.com/office/officeart/2005/8/layout/list1"/>
    <dgm:cxn modelId="{1DB3D862-E791-435E-A627-396A55353DEA}" type="presParOf" srcId="{0FA28112-8D97-40E5-B5E7-A782983D944B}" destId="{0AE9FFCE-BE10-4F15-8C93-5710E69ECF57}" srcOrd="15" destOrd="0" presId="urn:microsoft.com/office/officeart/2005/8/layout/list1"/>
    <dgm:cxn modelId="{6AE1BC6C-E0A0-4562-8D25-46F920C9ED19}" type="presParOf" srcId="{0FA28112-8D97-40E5-B5E7-A782983D944B}" destId="{6471D844-B2BC-4750-81C0-B00F150B5E2E}" srcOrd="16" destOrd="0" presId="urn:microsoft.com/office/officeart/2005/8/layout/list1"/>
    <dgm:cxn modelId="{63FECF16-9A42-4953-9A07-2A5B638615F9}" type="presParOf" srcId="{6471D844-B2BC-4750-81C0-B00F150B5E2E}" destId="{B5B19B38-EF34-468F-BD05-1CA5BF1C08D4}" srcOrd="0" destOrd="0" presId="urn:microsoft.com/office/officeart/2005/8/layout/list1"/>
    <dgm:cxn modelId="{8E70AEF8-901F-474E-9CDB-ABE3A75B690E}" type="presParOf" srcId="{6471D844-B2BC-4750-81C0-B00F150B5E2E}" destId="{0C867A85-04EE-4F88-B136-5E02D9CC4BE2}" srcOrd="1" destOrd="0" presId="urn:microsoft.com/office/officeart/2005/8/layout/list1"/>
    <dgm:cxn modelId="{55551751-BBD8-4361-B106-95EB45A4C782}" type="presParOf" srcId="{0FA28112-8D97-40E5-B5E7-A782983D944B}" destId="{C4BCD96F-47FB-48CD-98EB-D650C768C922}" srcOrd="17" destOrd="0" presId="urn:microsoft.com/office/officeart/2005/8/layout/list1"/>
    <dgm:cxn modelId="{0C9C10E7-02A9-4158-BE1B-11146B465602}" type="presParOf" srcId="{0FA28112-8D97-40E5-B5E7-A782983D944B}" destId="{80956EC1-9303-4E79-9B54-D0713F1A587B}" srcOrd="18" destOrd="0" presId="urn:microsoft.com/office/officeart/2005/8/layout/list1"/>
    <dgm:cxn modelId="{398DBA0E-A13E-4CB0-8A30-52865A3EE11D}" type="presParOf" srcId="{0FA28112-8D97-40E5-B5E7-A782983D944B}" destId="{2E3FA1D5-46D0-46A5-B302-D8247F2CE0BA}" srcOrd="19" destOrd="0" presId="urn:microsoft.com/office/officeart/2005/8/layout/list1"/>
    <dgm:cxn modelId="{83805D80-9402-491A-A781-DAF4AAF409B9}" type="presParOf" srcId="{0FA28112-8D97-40E5-B5E7-A782983D944B}" destId="{4978DDE5-529D-4513-9562-529BFCBDC165}" srcOrd="20" destOrd="0" presId="urn:microsoft.com/office/officeart/2005/8/layout/list1"/>
    <dgm:cxn modelId="{C3D4D71D-2BC1-4BB6-BBB1-09B8D80F6E5E}" type="presParOf" srcId="{4978DDE5-529D-4513-9562-529BFCBDC165}" destId="{61D47DB4-7D42-4BA9-8D37-FB70968843CB}" srcOrd="0" destOrd="0" presId="urn:microsoft.com/office/officeart/2005/8/layout/list1"/>
    <dgm:cxn modelId="{CC7FBDDB-EA11-4B75-A381-D820C677F9EF}" type="presParOf" srcId="{4978DDE5-529D-4513-9562-529BFCBDC165}" destId="{66A7D3CB-1140-4578-9132-FEDFB10656FB}" srcOrd="1" destOrd="0" presId="urn:microsoft.com/office/officeart/2005/8/layout/list1"/>
    <dgm:cxn modelId="{60EA7715-9E14-4CE3-903C-BF69EE877166}" type="presParOf" srcId="{0FA28112-8D97-40E5-B5E7-A782983D944B}" destId="{C3E553F0-919D-465E-9A46-17C69806D495}" srcOrd="21" destOrd="0" presId="urn:microsoft.com/office/officeart/2005/8/layout/list1"/>
    <dgm:cxn modelId="{CC15C847-C277-42B7-A640-DF2728D02EB5}" type="presParOf" srcId="{0FA28112-8D97-40E5-B5E7-A782983D944B}" destId="{72F6F1BC-BAD0-40C3-9D10-9C38B414CCA2}" srcOrd="22" destOrd="0" presId="urn:microsoft.com/office/officeart/2005/8/layout/list1"/>
    <dgm:cxn modelId="{F8EA1968-15EE-4971-93E7-0E8E2555D459}" type="presParOf" srcId="{0FA28112-8D97-40E5-B5E7-A782983D944B}" destId="{2D32C247-98F3-4F0D-9B99-934A6BE5CFF9}" srcOrd="23" destOrd="0" presId="urn:microsoft.com/office/officeart/2005/8/layout/list1"/>
    <dgm:cxn modelId="{78A8EBA3-5609-4E65-94CC-87BC125CE1B9}" type="presParOf" srcId="{0FA28112-8D97-40E5-B5E7-A782983D944B}" destId="{E4C208CF-05FF-4168-9EA3-2DAD80DD7CCF}" srcOrd="24" destOrd="0" presId="urn:microsoft.com/office/officeart/2005/8/layout/list1"/>
    <dgm:cxn modelId="{42E13C17-EC01-4D19-8256-C805905A92C8}" type="presParOf" srcId="{E4C208CF-05FF-4168-9EA3-2DAD80DD7CCF}" destId="{9FD67AB7-D7A3-45CC-915F-7C0313061821}" srcOrd="0" destOrd="0" presId="urn:microsoft.com/office/officeart/2005/8/layout/list1"/>
    <dgm:cxn modelId="{0F82D9E7-D9FB-4005-A698-DAEA5D9A86E2}" type="presParOf" srcId="{E4C208CF-05FF-4168-9EA3-2DAD80DD7CCF}" destId="{44A150F1-B2BC-481F-B524-55531BA072F5}" srcOrd="1" destOrd="0" presId="urn:microsoft.com/office/officeart/2005/8/layout/list1"/>
    <dgm:cxn modelId="{0300CF81-2FD7-4C12-83A5-AC961EE6D775}" type="presParOf" srcId="{0FA28112-8D97-40E5-B5E7-A782983D944B}" destId="{F4F62686-C20B-4D30-99F7-F518C8BE5D6C}" srcOrd="25" destOrd="0" presId="urn:microsoft.com/office/officeart/2005/8/layout/list1"/>
    <dgm:cxn modelId="{0C31C19E-2C3D-4DBA-ABBB-3ABA2A269938}" type="presParOf" srcId="{0FA28112-8D97-40E5-B5E7-A782983D944B}" destId="{3D71FB88-4550-4164-AC2B-E247ACC4BF8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7DC140-DB16-49EB-BAA6-7356E7D4F2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3E65F5-C757-40C8-8D3C-26F882217BC3}">
      <dgm:prSet custT="1"/>
      <dgm:spPr/>
      <dgm:t>
        <a:bodyPr/>
        <a:lstStyle/>
        <a:p>
          <a:r>
            <a:rPr lang="es-419" sz="2400" dirty="0"/>
            <a:t>Riesgo se gestiona en cada parte de la estructura, todos tienen esta responsabilidad</a:t>
          </a:r>
          <a:endParaRPr lang="en-US" sz="2400" dirty="0"/>
        </a:p>
      </dgm:t>
    </dgm:pt>
    <dgm:pt modelId="{E0FCC44E-2331-496E-ABB3-D0CFECE34B7E}" type="parTrans" cxnId="{65D07FE0-18B7-4E1E-9BBE-C360A6E7788F}">
      <dgm:prSet/>
      <dgm:spPr/>
      <dgm:t>
        <a:bodyPr/>
        <a:lstStyle/>
        <a:p>
          <a:endParaRPr lang="en-US" sz="2000"/>
        </a:p>
      </dgm:t>
    </dgm:pt>
    <dgm:pt modelId="{1785D4D3-0077-4BAD-B9C8-00948620CBAE}" type="sibTrans" cxnId="{65D07FE0-18B7-4E1E-9BBE-C360A6E7788F}">
      <dgm:prSet/>
      <dgm:spPr/>
      <dgm:t>
        <a:bodyPr/>
        <a:lstStyle/>
        <a:p>
          <a:endParaRPr lang="en-US" sz="2000"/>
        </a:p>
      </dgm:t>
    </dgm:pt>
    <dgm:pt modelId="{6E52AD43-FF48-4888-8D03-7B32C97D7624}">
      <dgm:prSet custT="1"/>
      <dgm:spPr/>
      <dgm:t>
        <a:bodyPr/>
        <a:lstStyle/>
        <a:p>
          <a:r>
            <a:rPr lang="es-419" sz="2400"/>
            <a:t>Gobernanza: guía curso de acción, procesos y prácticas, roles para rendición de cuentas y supervisión de gestión del riesgo</a:t>
          </a:r>
          <a:endParaRPr lang="en-US" sz="2400"/>
        </a:p>
      </dgm:t>
    </dgm:pt>
    <dgm:pt modelId="{4188370C-6DA5-4266-ACBD-F2BB11B2B648}" type="parTrans" cxnId="{DF79313E-CA9F-43AD-9BFC-7D567E27680E}">
      <dgm:prSet/>
      <dgm:spPr/>
      <dgm:t>
        <a:bodyPr/>
        <a:lstStyle/>
        <a:p>
          <a:endParaRPr lang="en-US" sz="2000"/>
        </a:p>
      </dgm:t>
    </dgm:pt>
    <dgm:pt modelId="{DC927A32-6AAC-4C8C-8591-9266000B62BC}" type="sibTrans" cxnId="{DF79313E-CA9F-43AD-9BFC-7D567E27680E}">
      <dgm:prSet/>
      <dgm:spPr/>
      <dgm:t>
        <a:bodyPr/>
        <a:lstStyle/>
        <a:p>
          <a:endParaRPr lang="en-US" sz="2000"/>
        </a:p>
      </dgm:t>
    </dgm:pt>
    <dgm:pt modelId="{EDF6073E-BFEB-48FD-A889-70A35968B424}">
      <dgm:prSet custT="1"/>
      <dgm:spPr/>
      <dgm:t>
        <a:bodyPr/>
        <a:lstStyle/>
        <a:p>
          <a:r>
            <a:rPr lang="es-419" sz="2400" dirty="0"/>
            <a:t>Proceso dinámico e iterativo (necesidades y cultura de la organización) </a:t>
          </a:r>
          <a:endParaRPr lang="en-US" sz="2400" dirty="0"/>
        </a:p>
      </dgm:t>
    </dgm:pt>
    <dgm:pt modelId="{4895B02B-C61F-4377-9E6F-B24C843CDA52}" type="parTrans" cxnId="{80B1C2DE-7117-425E-BA60-91E77312ACAE}">
      <dgm:prSet/>
      <dgm:spPr/>
      <dgm:t>
        <a:bodyPr/>
        <a:lstStyle/>
        <a:p>
          <a:endParaRPr lang="en-US" sz="2000"/>
        </a:p>
      </dgm:t>
    </dgm:pt>
    <dgm:pt modelId="{C9D8B7BE-AE75-4AD2-A880-CC8CB40D9180}" type="sibTrans" cxnId="{80B1C2DE-7117-425E-BA60-91E77312ACAE}">
      <dgm:prSet/>
      <dgm:spPr/>
      <dgm:t>
        <a:bodyPr/>
        <a:lstStyle/>
        <a:p>
          <a:endParaRPr lang="en-US" sz="2000"/>
        </a:p>
      </dgm:t>
    </dgm:pt>
    <dgm:pt modelId="{03FB5D4F-E0CD-419F-AF79-E78A432C4783}">
      <dgm:prSet custT="1"/>
      <dgm:spPr/>
      <dgm:t>
        <a:bodyPr/>
        <a:lstStyle/>
        <a:p>
          <a:r>
            <a:rPr lang="es-419" sz="2400"/>
            <a:t>Gestión de riesgo: parte del propósito, gobernanza, liderazgo y compromiso de estrategia, objetivos y operaciones</a:t>
          </a:r>
          <a:endParaRPr lang="en-US" sz="2400"/>
        </a:p>
      </dgm:t>
    </dgm:pt>
    <dgm:pt modelId="{4A7853BF-9DE1-43BF-9063-887461595156}" type="parTrans" cxnId="{8DD284E9-A9C2-485B-B892-75CB880D5E17}">
      <dgm:prSet/>
      <dgm:spPr/>
      <dgm:t>
        <a:bodyPr/>
        <a:lstStyle/>
        <a:p>
          <a:endParaRPr lang="en-US" sz="2000"/>
        </a:p>
      </dgm:t>
    </dgm:pt>
    <dgm:pt modelId="{B00BE682-B627-47A0-A3DC-79CBF3C40A57}" type="sibTrans" cxnId="{8DD284E9-A9C2-485B-B892-75CB880D5E17}">
      <dgm:prSet/>
      <dgm:spPr/>
      <dgm:t>
        <a:bodyPr/>
        <a:lstStyle/>
        <a:p>
          <a:endParaRPr lang="en-US" sz="2000"/>
        </a:p>
      </dgm:t>
    </dgm:pt>
    <dgm:pt modelId="{2F57734C-35D0-4CF1-A01C-22B8B62C8493}" type="pres">
      <dgm:prSet presAssocID="{797DC140-DB16-49EB-BAA6-7356E7D4F27F}" presName="root" presStyleCnt="0">
        <dgm:presLayoutVars>
          <dgm:dir/>
          <dgm:resizeHandles val="exact"/>
        </dgm:presLayoutVars>
      </dgm:prSet>
      <dgm:spPr/>
    </dgm:pt>
    <dgm:pt modelId="{F7DCCB46-21FA-4D9B-BAF6-BD3DB44D9344}" type="pres">
      <dgm:prSet presAssocID="{AA3E65F5-C757-40C8-8D3C-26F882217BC3}" presName="compNode" presStyleCnt="0"/>
      <dgm:spPr/>
    </dgm:pt>
    <dgm:pt modelId="{E9C3AB58-7D8C-426E-9A99-A5C5FB75D1CA}" type="pres">
      <dgm:prSet presAssocID="{AA3E65F5-C757-40C8-8D3C-26F882217BC3}" presName="bgRect" presStyleLbl="bgShp" presStyleIdx="0" presStyleCnt="4"/>
      <dgm:spPr/>
    </dgm:pt>
    <dgm:pt modelId="{B4604E7F-E383-4123-93A7-AFB45453799E}" type="pres">
      <dgm:prSet presAssocID="{AA3E65F5-C757-40C8-8D3C-26F882217B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D75D3F-B5DF-4A50-A683-C4E5D0385980}" type="pres">
      <dgm:prSet presAssocID="{AA3E65F5-C757-40C8-8D3C-26F882217BC3}" presName="spaceRect" presStyleCnt="0"/>
      <dgm:spPr/>
    </dgm:pt>
    <dgm:pt modelId="{95C39A3D-4179-4F9A-9374-CF4CA68F77C0}" type="pres">
      <dgm:prSet presAssocID="{AA3E65F5-C757-40C8-8D3C-26F882217BC3}" presName="parTx" presStyleLbl="revTx" presStyleIdx="0" presStyleCnt="4">
        <dgm:presLayoutVars>
          <dgm:chMax val="0"/>
          <dgm:chPref val="0"/>
        </dgm:presLayoutVars>
      </dgm:prSet>
      <dgm:spPr/>
    </dgm:pt>
    <dgm:pt modelId="{FA49DBAB-8158-4A53-89D8-01CE7875C23D}" type="pres">
      <dgm:prSet presAssocID="{1785D4D3-0077-4BAD-B9C8-00948620CBAE}" presName="sibTrans" presStyleCnt="0"/>
      <dgm:spPr/>
    </dgm:pt>
    <dgm:pt modelId="{B128DA64-ED8B-4EDE-A8D0-3474D6297458}" type="pres">
      <dgm:prSet presAssocID="{6E52AD43-FF48-4888-8D03-7B32C97D7624}" presName="compNode" presStyleCnt="0"/>
      <dgm:spPr/>
    </dgm:pt>
    <dgm:pt modelId="{9E4737C1-035C-493C-A0C4-6B68E261701A}" type="pres">
      <dgm:prSet presAssocID="{6E52AD43-FF48-4888-8D03-7B32C97D7624}" presName="bgRect" presStyleLbl="bgShp" presStyleIdx="1" presStyleCnt="4"/>
      <dgm:spPr/>
    </dgm:pt>
    <dgm:pt modelId="{5620A78C-6FEB-4CB5-B4F8-91A8DCACED9E}" type="pres">
      <dgm:prSet presAssocID="{6E52AD43-FF48-4888-8D03-7B32C97D76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89EA370-2BDC-4F61-8F24-8B4FCF582B7D}" type="pres">
      <dgm:prSet presAssocID="{6E52AD43-FF48-4888-8D03-7B32C97D7624}" presName="spaceRect" presStyleCnt="0"/>
      <dgm:spPr/>
    </dgm:pt>
    <dgm:pt modelId="{CB9F9194-66C6-412F-9B15-AA1675E7B47B}" type="pres">
      <dgm:prSet presAssocID="{6E52AD43-FF48-4888-8D03-7B32C97D7624}" presName="parTx" presStyleLbl="revTx" presStyleIdx="1" presStyleCnt="4">
        <dgm:presLayoutVars>
          <dgm:chMax val="0"/>
          <dgm:chPref val="0"/>
        </dgm:presLayoutVars>
      </dgm:prSet>
      <dgm:spPr/>
    </dgm:pt>
    <dgm:pt modelId="{44E44DD0-B262-4DFF-9756-A2399436216F}" type="pres">
      <dgm:prSet presAssocID="{DC927A32-6AAC-4C8C-8591-9266000B62BC}" presName="sibTrans" presStyleCnt="0"/>
      <dgm:spPr/>
    </dgm:pt>
    <dgm:pt modelId="{AC2CB05B-E3E1-428D-B8E3-82618299E279}" type="pres">
      <dgm:prSet presAssocID="{EDF6073E-BFEB-48FD-A889-70A35968B424}" presName="compNode" presStyleCnt="0"/>
      <dgm:spPr/>
    </dgm:pt>
    <dgm:pt modelId="{6F8CF0FD-0CC2-49F4-B78C-E2EDE44BB924}" type="pres">
      <dgm:prSet presAssocID="{EDF6073E-BFEB-48FD-A889-70A35968B424}" presName="bgRect" presStyleLbl="bgShp" presStyleIdx="2" presStyleCnt="4"/>
      <dgm:spPr/>
    </dgm:pt>
    <dgm:pt modelId="{AB7D2CB7-A5A9-4D43-A3BB-DCC0F62BAB2F}" type="pres">
      <dgm:prSet presAssocID="{EDF6073E-BFEB-48FD-A889-70A35968B4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F54A2312-EFA8-4638-8AD2-D3A1EE28EBF8}" type="pres">
      <dgm:prSet presAssocID="{EDF6073E-BFEB-48FD-A889-70A35968B424}" presName="spaceRect" presStyleCnt="0"/>
      <dgm:spPr/>
    </dgm:pt>
    <dgm:pt modelId="{6BFFCB5D-3F2A-4492-B846-E525D1A92C72}" type="pres">
      <dgm:prSet presAssocID="{EDF6073E-BFEB-48FD-A889-70A35968B424}" presName="parTx" presStyleLbl="revTx" presStyleIdx="2" presStyleCnt="4">
        <dgm:presLayoutVars>
          <dgm:chMax val="0"/>
          <dgm:chPref val="0"/>
        </dgm:presLayoutVars>
      </dgm:prSet>
      <dgm:spPr/>
    </dgm:pt>
    <dgm:pt modelId="{56D9012E-3DC2-4CB5-A3D5-B4499A92A351}" type="pres">
      <dgm:prSet presAssocID="{C9D8B7BE-AE75-4AD2-A880-CC8CB40D9180}" presName="sibTrans" presStyleCnt="0"/>
      <dgm:spPr/>
    </dgm:pt>
    <dgm:pt modelId="{64BF546F-137A-4989-BB2A-EEF9C600D247}" type="pres">
      <dgm:prSet presAssocID="{03FB5D4F-E0CD-419F-AF79-E78A432C4783}" presName="compNode" presStyleCnt="0"/>
      <dgm:spPr/>
    </dgm:pt>
    <dgm:pt modelId="{6538DA13-F2EB-4BB4-B94F-EC8AEB77B1D3}" type="pres">
      <dgm:prSet presAssocID="{03FB5D4F-E0CD-419F-AF79-E78A432C4783}" presName="bgRect" presStyleLbl="bgShp" presStyleIdx="3" presStyleCnt="4"/>
      <dgm:spPr/>
    </dgm:pt>
    <dgm:pt modelId="{A9B80506-6331-414B-B629-91FE2C7EBDE8}" type="pres">
      <dgm:prSet presAssocID="{03FB5D4F-E0CD-419F-AF79-E78A432C47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0F83BCB-1D93-4BF7-8F23-3E3A8303B7B9}" type="pres">
      <dgm:prSet presAssocID="{03FB5D4F-E0CD-419F-AF79-E78A432C4783}" presName="spaceRect" presStyleCnt="0"/>
      <dgm:spPr/>
    </dgm:pt>
    <dgm:pt modelId="{932F9E08-A292-4A68-9F32-20FFA452195C}" type="pres">
      <dgm:prSet presAssocID="{03FB5D4F-E0CD-419F-AF79-E78A432C478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6154521-A3AA-49DC-AEB0-1B631635411C}" type="presOf" srcId="{797DC140-DB16-49EB-BAA6-7356E7D4F27F}" destId="{2F57734C-35D0-4CF1-A01C-22B8B62C8493}" srcOrd="0" destOrd="0" presId="urn:microsoft.com/office/officeart/2018/2/layout/IconVerticalSolidList"/>
    <dgm:cxn modelId="{DF79313E-CA9F-43AD-9BFC-7D567E27680E}" srcId="{797DC140-DB16-49EB-BAA6-7356E7D4F27F}" destId="{6E52AD43-FF48-4888-8D03-7B32C97D7624}" srcOrd="1" destOrd="0" parTransId="{4188370C-6DA5-4266-ACBD-F2BB11B2B648}" sibTransId="{DC927A32-6AAC-4C8C-8591-9266000B62BC}"/>
    <dgm:cxn modelId="{3514856B-2106-4C6A-977B-BB9C6366CCEF}" type="presOf" srcId="{EDF6073E-BFEB-48FD-A889-70A35968B424}" destId="{6BFFCB5D-3F2A-4492-B846-E525D1A92C72}" srcOrd="0" destOrd="0" presId="urn:microsoft.com/office/officeart/2018/2/layout/IconVerticalSolidList"/>
    <dgm:cxn modelId="{F5905D77-A4F6-47E6-813C-19E43BDE3167}" type="presOf" srcId="{03FB5D4F-E0CD-419F-AF79-E78A432C4783}" destId="{932F9E08-A292-4A68-9F32-20FFA452195C}" srcOrd="0" destOrd="0" presId="urn:microsoft.com/office/officeart/2018/2/layout/IconVerticalSolidList"/>
    <dgm:cxn modelId="{3044BAA4-F8F5-43C8-86C1-9D40E320ABAF}" type="presOf" srcId="{AA3E65F5-C757-40C8-8D3C-26F882217BC3}" destId="{95C39A3D-4179-4F9A-9374-CF4CA68F77C0}" srcOrd="0" destOrd="0" presId="urn:microsoft.com/office/officeart/2018/2/layout/IconVerticalSolidList"/>
    <dgm:cxn modelId="{FF7495B8-D097-427D-8BE3-D8528FC98EF1}" type="presOf" srcId="{6E52AD43-FF48-4888-8D03-7B32C97D7624}" destId="{CB9F9194-66C6-412F-9B15-AA1675E7B47B}" srcOrd="0" destOrd="0" presId="urn:microsoft.com/office/officeart/2018/2/layout/IconVerticalSolidList"/>
    <dgm:cxn modelId="{80B1C2DE-7117-425E-BA60-91E77312ACAE}" srcId="{797DC140-DB16-49EB-BAA6-7356E7D4F27F}" destId="{EDF6073E-BFEB-48FD-A889-70A35968B424}" srcOrd="2" destOrd="0" parTransId="{4895B02B-C61F-4377-9E6F-B24C843CDA52}" sibTransId="{C9D8B7BE-AE75-4AD2-A880-CC8CB40D9180}"/>
    <dgm:cxn modelId="{65D07FE0-18B7-4E1E-9BBE-C360A6E7788F}" srcId="{797DC140-DB16-49EB-BAA6-7356E7D4F27F}" destId="{AA3E65F5-C757-40C8-8D3C-26F882217BC3}" srcOrd="0" destOrd="0" parTransId="{E0FCC44E-2331-496E-ABB3-D0CFECE34B7E}" sibTransId="{1785D4D3-0077-4BAD-B9C8-00948620CBAE}"/>
    <dgm:cxn modelId="{8DD284E9-A9C2-485B-B892-75CB880D5E17}" srcId="{797DC140-DB16-49EB-BAA6-7356E7D4F27F}" destId="{03FB5D4F-E0CD-419F-AF79-E78A432C4783}" srcOrd="3" destOrd="0" parTransId="{4A7853BF-9DE1-43BF-9063-887461595156}" sibTransId="{B00BE682-B627-47A0-A3DC-79CBF3C40A57}"/>
    <dgm:cxn modelId="{69F870FA-E92D-4414-8EB0-6E86C9CA0756}" type="presParOf" srcId="{2F57734C-35D0-4CF1-A01C-22B8B62C8493}" destId="{F7DCCB46-21FA-4D9B-BAF6-BD3DB44D9344}" srcOrd="0" destOrd="0" presId="urn:microsoft.com/office/officeart/2018/2/layout/IconVerticalSolidList"/>
    <dgm:cxn modelId="{D8B87D07-35A6-4F20-BA00-4DE7363D7F4C}" type="presParOf" srcId="{F7DCCB46-21FA-4D9B-BAF6-BD3DB44D9344}" destId="{E9C3AB58-7D8C-426E-9A99-A5C5FB75D1CA}" srcOrd="0" destOrd="0" presId="urn:microsoft.com/office/officeart/2018/2/layout/IconVerticalSolidList"/>
    <dgm:cxn modelId="{EC749499-287A-48F5-BCF7-7410639A5D1F}" type="presParOf" srcId="{F7DCCB46-21FA-4D9B-BAF6-BD3DB44D9344}" destId="{B4604E7F-E383-4123-93A7-AFB45453799E}" srcOrd="1" destOrd="0" presId="urn:microsoft.com/office/officeart/2018/2/layout/IconVerticalSolidList"/>
    <dgm:cxn modelId="{5D34110C-2470-40BF-B189-21E4AA89F552}" type="presParOf" srcId="{F7DCCB46-21FA-4D9B-BAF6-BD3DB44D9344}" destId="{95D75D3F-B5DF-4A50-A683-C4E5D0385980}" srcOrd="2" destOrd="0" presId="urn:microsoft.com/office/officeart/2018/2/layout/IconVerticalSolidList"/>
    <dgm:cxn modelId="{FBEE02CC-53D1-4312-8341-93302FC7C633}" type="presParOf" srcId="{F7DCCB46-21FA-4D9B-BAF6-BD3DB44D9344}" destId="{95C39A3D-4179-4F9A-9374-CF4CA68F77C0}" srcOrd="3" destOrd="0" presId="urn:microsoft.com/office/officeart/2018/2/layout/IconVerticalSolidList"/>
    <dgm:cxn modelId="{9BA6065F-E712-4C6C-9CD0-8EBC6B1EBB0A}" type="presParOf" srcId="{2F57734C-35D0-4CF1-A01C-22B8B62C8493}" destId="{FA49DBAB-8158-4A53-89D8-01CE7875C23D}" srcOrd="1" destOrd="0" presId="urn:microsoft.com/office/officeart/2018/2/layout/IconVerticalSolidList"/>
    <dgm:cxn modelId="{2312BE74-F3E7-4047-B823-25D409CB2F61}" type="presParOf" srcId="{2F57734C-35D0-4CF1-A01C-22B8B62C8493}" destId="{B128DA64-ED8B-4EDE-A8D0-3474D6297458}" srcOrd="2" destOrd="0" presId="urn:microsoft.com/office/officeart/2018/2/layout/IconVerticalSolidList"/>
    <dgm:cxn modelId="{CA16202A-9D4A-41B6-9342-B4355178C4E8}" type="presParOf" srcId="{B128DA64-ED8B-4EDE-A8D0-3474D6297458}" destId="{9E4737C1-035C-493C-A0C4-6B68E261701A}" srcOrd="0" destOrd="0" presId="urn:microsoft.com/office/officeart/2018/2/layout/IconVerticalSolidList"/>
    <dgm:cxn modelId="{65848B3B-CE2B-4170-B265-690E5DA89FCA}" type="presParOf" srcId="{B128DA64-ED8B-4EDE-A8D0-3474D6297458}" destId="{5620A78C-6FEB-4CB5-B4F8-91A8DCACED9E}" srcOrd="1" destOrd="0" presId="urn:microsoft.com/office/officeart/2018/2/layout/IconVerticalSolidList"/>
    <dgm:cxn modelId="{F4E4865C-A72C-496F-92DD-F74862ED67CF}" type="presParOf" srcId="{B128DA64-ED8B-4EDE-A8D0-3474D6297458}" destId="{C89EA370-2BDC-4F61-8F24-8B4FCF582B7D}" srcOrd="2" destOrd="0" presId="urn:microsoft.com/office/officeart/2018/2/layout/IconVerticalSolidList"/>
    <dgm:cxn modelId="{9AF38464-D1E8-4FBB-8D84-770F03C1D6B3}" type="presParOf" srcId="{B128DA64-ED8B-4EDE-A8D0-3474D6297458}" destId="{CB9F9194-66C6-412F-9B15-AA1675E7B47B}" srcOrd="3" destOrd="0" presId="urn:microsoft.com/office/officeart/2018/2/layout/IconVerticalSolidList"/>
    <dgm:cxn modelId="{7233F3EC-68F9-42E8-A32A-8B97DFEFDCBE}" type="presParOf" srcId="{2F57734C-35D0-4CF1-A01C-22B8B62C8493}" destId="{44E44DD0-B262-4DFF-9756-A2399436216F}" srcOrd="3" destOrd="0" presId="urn:microsoft.com/office/officeart/2018/2/layout/IconVerticalSolidList"/>
    <dgm:cxn modelId="{87876336-45E9-4A5E-8DC7-10D09ACCCBF4}" type="presParOf" srcId="{2F57734C-35D0-4CF1-A01C-22B8B62C8493}" destId="{AC2CB05B-E3E1-428D-B8E3-82618299E279}" srcOrd="4" destOrd="0" presId="urn:microsoft.com/office/officeart/2018/2/layout/IconVerticalSolidList"/>
    <dgm:cxn modelId="{5D75BA9A-9A54-4327-95BA-03AD326757FC}" type="presParOf" srcId="{AC2CB05B-E3E1-428D-B8E3-82618299E279}" destId="{6F8CF0FD-0CC2-49F4-B78C-E2EDE44BB924}" srcOrd="0" destOrd="0" presId="urn:microsoft.com/office/officeart/2018/2/layout/IconVerticalSolidList"/>
    <dgm:cxn modelId="{55228C3C-244D-4D1D-B5EA-9880F4680C6A}" type="presParOf" srcId="{AC2CB05B-E3E1-428D-B8E3-82618299E279}" destId="{AB7D2CB7-A5A9-4D43-A3BB-DCC0F62BAB2F}" srcOrd="1" destOrd="0" presId="urn:microsoft.com/office/officeart/2018/2/layout/IconVerticalSolidList"/>
    <dgm:cxn modelId="{814F726B-A1E2-4424-B0C8-1B089DD84D15}" type="presParOf" srcId="{AC2CB05B-E3E1-428D-B8E3-82618299E279}" destId="{F54A2312-EFA8-4638-8AD2-D3A1EE28EBF8}" srcOrd="2" destOrd="0" presId="urn:microsoft.com/office/officeart/2018/2/layout/IconVerticalSolidList"/>
    <dgm:cxn modelId="{87125833-F3A4-4AC9-B32A-3680668692A4}" type="presParOf" srcId="{AC2CB05B-E3E1-428D-B8E3-82618299E279}" destId="{6BFFCB5D-3F2A-4492-B846-E525D1A92C72}" srcOrd="3" destOrd="0" presId="urn:microsoft.com/office/officeart/2018/2/layout/IconVerticalSolidList"/>
    <dgm:cxn modelId="{3CDF2841-0DD4-4B61-A298-F9DD169C8AE8}" type="presParOf" srcId="{2F57734C-35D0-4CF1-A01C-22B8B62C8493}" destId="{56D9012E-3DC2-4CB5-A3D5-B4499A92A351}" srcOrd="5" destOrd="0" presId="urn:microsoft.com/office/officeart/2018/2/layout/IconVerticalSolidList"/>
    <dgm:cxn modelId="{9E26325D-A7AD-4C8C-B807-B32A815C9082}" type="presParOf" srcId="{2F57734C-35D0-4CF1-A01C-22B8B62C8493}" destId="{64BF546F-137A-4989-BB2A-EEF9C600D247}" srcOrd="6" destOrd="0" presId="urn:microsoft.com/office/officeart/2018/2/layout/IconVerticalSolidList"/>
    <dgm:cxn modelId="{774D7C05-021E-4D8B-B92F-62893436BDD1}" type="presParOf" srcId="{64BF546F-137A-4989-BB2A-EEF9C600D247}" destId="{6538DA13-F2EB-4BB4-B94F-EC8AEB77B1D3}" srcOrd="0" destOrd="0" presId="urn:microsoft.com/office/officeart/2018/2/layout/IconVerticalSolidList"/>
    <dgm:cxn modelId="{81255E9B-36A3-416C-8CBB-C76457C08EFD}" type="presParOf" srcId="{64BF546F-137A-4989-BB2A-EEF9C600D247}" destId="{A9B80506-6331-414B-B629-91FE2C7EBDE8}" srcOrd="1" destOrd="0" presId="urn:microsoft.com/office/officeart/2018/2/layout/IconVerticalSolidList"/>
    <dgm:cxn modelId="{6DD30F6C-7A76-44C1-9457-225EC10D5EC2}" type="presParOf" srcId="{64BF546F-137A-4989-BB2A-EEF9C600D247}" destId="{90F83BCB-1D93-4BF7-8F23-3E3A8303B7B9}" srcOrd="2" destOrd="0" presId="urn:microsoft.com/office/officeart/2018/2/layout/IconVerticalSolidList"/>
    <dgm:cxn modelId="{2EF4885E-CECC-4EE2-B775-99D4ABCF9C3B}" type="presParOf" srcId="{64BF546F-137A-4989-BB2A-EEF9C600D247}" destId="{932F9E08-A292-4A68-9F32-20FFA45219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F5AEE0-B60C-4941-80A7-96B63281FA6F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8E2315-2E86-422A-A764-B633C7ACD8C7}">
      <dgm:prSet custT="1"/>
      <dgm:spPr/>
      <dgm:t>
        <a:bodyPr/>
        <a:lstStyle/>
        <a:p>
          <a:r>
            <a:rPr lang="es-419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Asignación de roles, autoridades, responsabilidades y obligación de rendición de cuentas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B66B11-D720-47D6-BE1F-566FDBEF8387}" type="parTrans" cxnId="{FF1BE89D-A1A8-4254-986E-340C90E6E1F3}">
      <dgm:prSet/>
      <dgm:spPr/>
      <dgm:t>
        <a:bodyPr/>
        <a:lstStyle/>
        <a:p>
          <a:endParaRPr 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786921-29A4-4548-B00E-671A46E2332F}" type="sibTrans" cxnId="{FF1BE89D-A1A8-4254-986E-340C90E6E1F3}">
      <dgm:prSet/>
      <dgm:spPr/>
      <dgm:t>
        <a:bodyPr/>
        <a:lstStyle/>
        <a:p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5F92A5-FBA7-4762-9937-495EA9618660}">
      <dgm:prSet custT="1"/>
      <dgm:spPr/>
      <dgm:t>
        <a:bodyPr/>
        <a:lstStyle/>
        <a:p>
          <a:r>
            <a:rPr lang="es-419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Dueños del riesgo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0E923F-C89A-4E66-9CBE-D3B77CEFC55A}" type="parTrans" cxnId="{0DAAD0BC-A184-4F89-A6E2-D8FB75A0E179}">
      <dgm:prSet custT="1"/>
      <dgm:spPr/>
      <dgm:t>
        <a:bodyPr/>
        <a:lstStyle/>
        <a:p>
          <a:endParaRPr 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BD36D8-6F6E-4E93-B714-32666074FBAD}" type="sibTrans" cxnId="{0DAAD0BC-A184-4F89-A6E2-D8FB75A0E179}">
      <dgm:prSet/>
      <dgm:spPr/>
      <dgm:t>
        <a:bodyPr/>
        <a:lstStyle/>
        <a:p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63B1AF-D97E-440B-A605-FA70D32A97D1}">
      <dgm:prSet custT="1"/>
      <dgm:spPr/>
      <dgm:t>
        <a:bodyPr/>
        <a:lstStyle/>
        <a:p>
          <a:r>
            <a:rPr lang="es-419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Asignación de recursos</a:t>
          </a:r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E5E644-7554-4BB1-AEE8-107A18271A17}" type="parTrans" cxnId="{280E823D-7A7A-47F4-A73A-04A605BBB735}">
      <dgm:prSet/>
      <dgm:spPr/>
      <dgm:t>
        <a:bodyPr/>
        <a:lstStyle/>
        <a:p>
          <a:endParaRPr 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262255-6C6A-46C7-BA02-437A05BCF8A1}" type="sibTrans" cxnId="{280E823D-7A7A-47F4-A73A-04A605BBB735}">
      <dgm:prSet/>
      <dgm:spPr/>
      <dgm:t>
        <a:bodyPr/>
        <a:lstStyle/>
        <a:p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DAA747-BA20-4A84-A018-39F90D7248C3}">
      <dgm:prSet custT="1"/>
      <dgm:spPr/>
      <dgm:t>
        <a:bodyPr/>
        <a:lstStyle/>
        <a:p>
          <a:r>
            <a:rPr lang="es-419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Personas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7467C0-D4EB-423F-8356-7E3721687A73}" type="parTrans" cxnId="{AE4C11B2-B4D3-469C-9892-88F7C01D4722}">
      <dgm:prSet custT="1"/>
      <dgm:spPr/>
      <dgm:t>
        <a:bodyPr/>
        <a:lstStyle/>
        <a:p>
          <a:endParaRPr 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6D7110-1115-415E-8A27-3D2BB147FEAF}" type="sibTrans" cxnId="{AE4C11B2-B4D3-469C-9892-88F7C01D4722}">
      <dgm:prSet/>
      <dgm:spPr/>
      <dgm:t>
        <a:bodyPr/>
        <a:lstStyle/>
        <a:p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473980-2C3C-48D6-8505-D55D939BB6B2}">
      <dgm:prSet custT="1"/>
      <dgm:spPr/>
      <dgm:t>
        <a:bodyPr/>
        <a:lstStyle/>
        <a:p>
          <a:r>
            <a:rPr lang="es-419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Procesos, métodos, herramientas, procedimientos, sistemas de gestión de información, desarrollo profesional</a:t>
          </a:r>
          <a:endParaRPr lang="en-US" sz="2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D58EF1-3998-4194-AFDD-6451A09AA712}" type="parTrans" cxnId="{661D770D-4458-4719-A939-FC83060DFBD6}">
      <dgm:prSet custT="1"/>
      <dgm:spPr/>
      <dgm:t>
        <a:bodyPr/>
        <a:lstStyle/>
        <a:p>
          <a:endParaRPr 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0DE726-30D2-4F1F-8F21-4AC0B53F376B}" type="sibTrans" cxnId="{661D770D-4458-4719-A939-FC83060DFBD6}">
      <dgm:prSet/>
      <dgm:spPr/>
      <dgm:t>
        <a:bodyPr/>
        <a:lstStyle/>
        <a:p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CDF123-87B3-45B7-A6D0-6F8EF7616A40}">
      <dgm:prSet custT="1"/>
      <dgm:spPr/>
      <dgm:t>
        <a:bodyPr/>
        <a:lstStyle/>
        <a:p>
          <a:r>
            <a:rPr lang="es-419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Establecimiento de comunicación y consulta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DABA50-8EB3-491B-9FF0-BD77C1633E85}" type="parTrans" cxnId="{9D2C8AA0-3668-4933-92D4-8A9A2A1D69B1}">
      <dgm:prSet/>
      <dgm:spPr/>
      <dgm:t>
        <a:bodyPr/>
        <a:lstStyle/>
        <a:p>
          <a:endParaRPr 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4DBA72-E807-4B55-AE50-0C1E73586436}" type="sibTrans" cxnId="{9D2C8AA0-3668-4933-92D4-8A9A2A1D69B1}">
      <dgm:prSet/>
      <dgm:spPr/>
      <dgm:t>
        <a:bodyPr/>
        <a:lstStyle/>
        <a:p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34AF93-77F5-43CF-8D99-E5E8B1EB83C4}" type="pres">
      <dgm:prSet presAssocID="{C7F5AEE0-B60C-4941-80A7-96B63281FA6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C7F346-D36D-4C71-97BA-99E6C4A261D8}" type="pres">
      <dgm:prSet presAssocID="{CB8E2315-2E86-422A-A764-B633C7ACD8C7}" presName="root1" presStyleCnt="0"/>
      <dgm:spPr/>
    </dgm:pt>
    <dgm:pt modelId="{D7054C0B-F460-467F-A69F-B2E1C3804417}" type="pres">
      <dgm:prSet presAssocID="{CB8E2315-2E86-422A-A764-B633C7ACD8C7}" presName="LevelOneTextNode" presStyleLbl="node0" presStyleIdx="0" presStyleCnt="3" custScaleX="148366" custScaleY="171921">
        <dgm:presLayoutVars>
          <dgm:chPref val="3"/>
        </dgm:presLayoutVars>
      </dgm:prSet>
      <dgm:spPr/>
    </dgm:pt>
    <dgm:pt modelId="{A4E4673C-CDB8-44A2-94CA-D2E7DFB8F0CC}" type="pres">
      <dgm:prSet presAssocID="{CB8E2315-2E86-422A-A764-B633C7ACD8C7}" presName="level2hierChild" presStyleCnt="0"/>
      <dgm:spPr/>
    </dgm:pt>
    <dgm:pt modelId="{2D2E4708-2FEC-40FD-A958-27BCE3B119CE}" type="pres">
      <dgm:prSet presAssocID="{570E923F-C89A-4E66-9CBE-D3B77CEFC55A}" presName="conn2-1" presStyleLbl="parChTrans1D2" presStyleIdx="0" presStyleCnt="3"/>
      <dgm:spPr/>
    </dgm:pt>
    <dgm:pt modelId="{A19D8C16-DC08-419E-A5B7-646B8875DEF4}" type="pres">
      <dgm:prSet presAssocID="{570E923F-C89A-4E66-9CBE-D3B77CEFC55A}" presName="connTx" presStyleLbl="parChTrans1D2" presStyleIdx="0" presStyleCnt="3"/>
      <dgm:spPr/>
    </dgm:pt>
    <dgm:pt modelId="{3594A93C-A8A5-4C97-BBED-E2E13763D56C}" type="pres">
      <dgm:prSet presAssocID="{9C5F92A5-FBA7-4762-9937-495EA9618660}" presName="root2" presStyleCnt="0"/>
      <dgm:spPr/>
    </dgm:pt>
    <dgm:pt modelId="{30EF7F61-A0B8-48CE-B466-9C30AC569644}" type="pres">
      <dgm:prSet presAssocID="{9C5F92A5-FBA7-4762-9937-495EA9618660}" presName="LevelTwoTextNode" presStyleLbl="node2" presStyleIdx="0" presStyleCnt="3">
        <dgm:presLayoutVars>
          <dgm:chPref val="3"/>
        </dgm:presLayoutVars>
      </dgm:prSet>
      <dgm:spPr/>
    </dgm:pt>
    <dgm:pt modelId="{C651286A-052E-4CFA-8C37-44BC658EEA72}" type="pres">
      <dgm:prSet presAssocID="{9C5F92A5-FBA7-4762-9937-495EA9618660}" presName="level3hierChild" presStyleCnt="0"/>
      <dgm:spPr/>
    </dgm:pt>
    <dgm:pt modelId="{B226B696-950E-4E7C-88B3-7F6E3D1991AF}" type="pres">
      <dgm:prSet presAssocID="{E763B1AF-D97E-440B-A605-FA70D32A97D1}" presName="root1" presStyleCnt="0"/>
      <dgm:spPr/>
    </dgm:pt>
    <dgm:pt modelId="{A7C9616E-9E76-4A27-AFEF-C048461B46FD}" type="pres">
      <dgm:prSet presAssocID="{E763B1AF-D97E-440B-A605-FA70D32A97D1}" presName="LevelOneTextNode" presStyleLbl="node0" presStyleIdx="1" presStyleCnt="3">
        <dgm:presLayoutVars>
          <dgm:chPref val="3"/>
        </dgm:presLayoutVars>
      </dgm:prSet>
      <dgm:spPr/>
    </dgm:pt>
    <dgm:pt modelId="{58910236-BF80-4BCD-ABF1-4C654D7C06D7}" type="pres">
      <dgm:prSet presAssocID="{E763B1AF-D97E-440B-A605-FA70D32A97D1}" presName="level2hierChild" presStyleCnt="0"/>
      <dgm:spPr/>
    </dgm:pt>
    <dgm:pt modelId="{F7DB71E4-B7B8-4A21-AD1A-ACD0E68A4620}" type="pres">
      <dgm:prSet presAssocID="{D87467C0-D4EB-423F-8356-7E3721687A73}" presName="conn2-1" presStyleLbl="parChTrans1D2" presStyleIdx="1" presStyleCnt="3"/>
      <dgm:spPr/>
    </dgm:pt>
    <dgm:pt modelId="{E69B04AE-6ACB-489B-8B6D-69190E01F3BE}" type="pres">
      <dgm:prSet presAssocID="{D87467C0-D4EB-423F-8356-7E3721687A73}" presName="connTx" presStyleLbl="parChTrans1D2" presStyleIdx="1" presStyleCnt="3"/>
      <dgm:spPr/>
    </dgm:pt>
    <dgm:pt modelId="{20AD7C03-04DF-4603-857A-8EACBCB0D7CE}" type="pres">
      <dgm:prSet presAssocID="{67DAA747-BA20-4A84-A018-39F90D7248C3}" presName="root2" presStyleCnt="0"/>
      <dgm:spPr/>
    </dgm:pt>
    <dgm:pt modelId="{20066DB3-A2F9-455A-AD14-42EB4607C3F6}" type="pres">
      <dgm:prSet presAssocID="{67DAA747-BA20-4A84-A018-39F90D7248C3}" presName="LevelTwoTextNode" presStyleLbl="node2" presStyleIdx="1" presStyleCnt="3" custScaleX="128184" custLinFactNeighborX="-1095" custLinFactNeighborY="-3284">
        <dgm:presLayoutVars>
          <dgm:chPref val="3"/>
        </dgm:presLayoutVars>
      </dgm:prSet>
      <dgm:spPr/>
    </dgm:pt>
    <dgm:pt modelId="{71D94EFD-6903-4FD0-9267-1844C8604DFA}" type="pres">
      <dgm:prSet presAssocID="{67DAA747-BA20-4A84-A018-39F90D7248C3}" presName="level3hierChild" presStyleCnt="0"/>
      <dgm:spPr/>
    </dgm:pt>
    <dgm:pt modelId="{A22BF823-1BF8-4FB0-991C-B0CD6B3289C4}" type="pres">
      <dgm:prSet presAssocID="{F3D58EF1-3998-4194-AFDD-6451A09AA712}" presName="conn2-1" presStyleLbl="parChTrans1D2" presStyleIdx="2" presStyleCnt="3"/>
      <dgm:spPr/>
    </dgm:pt>
    <dgm:pt modelId="{6186858B-14A2-48ED-95AD-B89AFE66C208}" type="pres">
      <dgm:prSet presAssocID="{F3D58EF1-3998-4194-AFDD-6451A09AA712}" presName="connTx" presStyleLbl="parChTrans1D2" presStyleIdx="2" presStyleCnt="3"/>
      <dgm:spPr/>
    </dgm:pt>
    <dgm:pt modelId="{AB8F9654-38FD-4F4A-B5A2-AB385261270F}" type="pres">
      <dgm:prSet presAssocID="{82473980-2C3C-48D6-8505-D55D939BB6B2}" presName="root2" presStyleCnt="0"/>
      <dgm:spPr/>
    </dgm:pt>
    <dgm:pt modelId="{CF3936D9-D202-49E3-B233-029CD6E8897F}" type="pres">
      <dgm:prSet presAssocID="{82473980-2C3C-48D6-8505-D55D939BB6B2}" presName="LevelTwoTextNode" presStyleLbl="node2" presStyleIdx="2" presStyleCnt="3" custScaleX="129459" custScaleY="189671">
        <dgm:presLayoutVars>
          <dgm:chPref val="3"/>
        </dgm:presLayoutVars>
      </dgm:prSet>
      <dgm:spPr/>
    </dgm:pt>
    <dgm:pt modelId="{77298378-1737-4889-9049-5BCEE929B771}" type="pres">
      <dgm:prSet presAssocID="{82473980-2C3C-48D6-8505-D55D939BB6B2}" presName="level3hierChild" presStyleCnt="0"/>
      <dgm:spPr/>
    </dgm:pt>
    <dgm:pt modelId="{21C25778-C92F-46C1-BAC9-C9628DFD3D60}" type="pres">
      <dgm:prSet presAssocID="{E7CDF123-87B3-45B7-A6D0-6F8EF7616A40}" presName="root1" presStyleCnt="0"/>
      <dgm:spPr/>
    </dgm:pt>
    <dgm:pt modelId="{81632026-06FE-4ECB-8AF6-730C7DAEA7E3}" type="pres">
      <dgm:prSet presAssocID="{E7CDF123-87B3-45B7-A6D0-6F8EF7616A40}" presName="LevelOneTextNode" presStyleLbl="node0" presStyleIdx="2" presStyleCnt="3" custScaleX="116729" custScaleY="119301">
        <dgm:presLayoutVars>
          <dgm:chPref val="3"/>
        </dgm:presLayoutVars>
      </dgm:prSet>
      <dgm:spPr/>
    </dgm:pt>
    <dgm:pt modelId="{761EF60F-3799-4B8B-BC25-BCB27703113A}" type="pres">
      <dgm:prSet presAssocID="{E7CDF123-87B3-45B7-A6D0-6F8EF7616A40}" presName="level2hierChild" presStyleCnt="0"/>
      <dgm:spPr/>
    </dgm:pt>
  </dgm:ptLst>
  <dgm:cxnLst>
    <dgm:cxn modelId="{661D770D-4458-4719-A939-FC83060DFBD6}" srcId="{E763B1AF-D97E-440B-A605-FA70D32A97D1}" destId="{82473980-2C3C-48D6-8505-D55D939BB6B2}" srcOrd="1" destOrd="0" parTransId="{F3D58EF1-3998-4194-AFDD-6451A09AA712}" sibTransId="{390DE726-30D2-4F1F-8F21-4AC0B53F376B}"/>
    <dgm:cxn modelId="{371E8B12-47CB-47C6-9EFD-2DE82DAD5765}" type="presOf" srcId="{D87467C0-D4EB-423F-8356-7E3721687A73}" destId="{F7DB71E4-B7B8-4A21-AD1A-ACD0E68A4620}" srcOrd="0" destOrd="0" presId="urn:microsoft.com/office/officeart/2005/8/layout/hierarchy2"/>
    <dgm:cxn modelId="{A034B52D-25BB-4101-8A45-58D9681E2FB9}" type="presOf" srcId="{CB8E2315-2E86-422A-A764-B633C7ACD8C7}" destId="{D7054C0B-F460-467F-A69F-B2E1C3804417}" srcOrd="0" destOrd="0" presId="urn:microsoft.com/office/officeart/2005/8/layout/hierarchy2"/>
    <dgm:cxn modelId="{280E823D-7A7A-47F4-A73A-04A605BBB735}" srcId="{C7F5AEE0-B60C-4941-80A7-96B63281FA6F}" destId="{E763B1AF-D97E-440B-A605-FA70D32A97D1}" srcOrd="1" destOrd="0" parTransId="{D6E5E644-7554-4BB1-AEE8-107A18271A17}" sibTransId="{BB262255-6C6A-46C7-BA02-437A05BCF8A1}"/>
    <dgm:cxn modelId="{5111AC63-400B-4677-BFA3-FC8144BE4AD0}" type="presOf" srcId="{67DAA747-BA20-4A84-A018-39F90D7248C3}" destId="{20066DB3-A2F9-455A-AD14-42EB4607C3F6}" srcOrd="0" destOrd="0" presId="urn:microsoft.com/office/officeart/2005/8/layout/hierarchy2"/>
    <dgm:cxn modelId="{04F4A965-24F1-4572-B01C-ED04283BC9FF}" type="presOf" srcId="{570E923F-C89A-4E66-9CBE-D3B77CEFC55A}" destId="{2D2E4708-2FEC-40FD-A958-27BCE3B119CE}" srcOrd="0" destOrd="0" presId="urn:microsoft.com/office/officeart/2005/8/layout/hierarchy2"/>
    <dgm:cxn modelId="{706BFF6F-A512-4E76-AC08-450D7A715609}" type="presOf" srcId="{F3D58EF1-3998-4194-AFDD-6451A09AA712}" destId="{A22BF823-1BF8-4FB0-991C-B0CD6B3289C4}" srcOrd="0" destOrd="0" presId="urn:microsoft.com/office/officeart/2005/8/layout/hierarchy2"/>
    <dgm:cxn modelId="{7FB41C71-975C-47AC-AF32-7E85E1F1C64F}" type="presOf" srcId="{82473980-2C3C-48D6-8505-D55D939BB6B2}" destId="{CF3936D9-D202-49E3-B233-029CD6E8897F}" srcOrd="0" destOrd="0" presId="urn:microsoft.com/office/officeart/2005/8/layout/hierarchy2"/>
    <dgm:cxn modelId="{69926396-8DA1-4F8B-A2C0-8FF1C5D7B711}" type="presOf" srcId="{E7CDF123-87B3-45B7-A6D0-6F8EF7616A40}" destId="{81632026-06FE-4ECB-8AF6-730C7DAEA7E3}" srcOrd="0" destOrd="0" presId="urn:microsoft.com/office/officeart/2005/8/layout/hierarchy2"/>
    <dgm:cxn modelId="{FF1BE89D-A1A8-4254-986E-340C90E6E1F3}" srcId="{C7F5AEE0-B60C-4941-80A7-96B63281FA6F}" destId="{CB8E2315-2E86-422A-A764-B633C7ACD8C7}" srcOrd="0" destOrd="0" parTransId="{EEB66B11-D720-47D6-BE1F-566FDBEF8387}" sibTransId="{D6786921-29A4-4548-B00E-671A46E2332F}"/>
    <dgm:cxn modelId="{9D2C8AA0-3668-4933-92D4-8A9A2A1D69B1}" srcId="{C7F5AEE0-B60C-4941-80A7-96B63281FA6F}" destId="{E7CDF123-87B3-45B7-A6D0-6F8EF7616A40}" srcOrd="2" destOrd="0" parTransId="{B2DABA50-8EB3-491B-9FF0-BD77C1633E85}" sibTransId="{EF4DBA72-E807-4B55-AE50-0C1E73586436}"/>
    <dgm:cxn modelId="{AE4C11B2-B4D3-469C-9892-88F7C01D4722}" srcId="{E763B1AF-D97E-440B-A605-FA70D32A97D1}" destId="{67DAA747-BA20-4A84-A018-39F90D7248C3}" srcOrd="0" destOrd="0" parTransId="{D87467C0-D4EB-423F-8356-7E3721687A73}" sibTransId="{446D7110-1115-415E-8A27-3D2BB147FEAF}"/>
    <dgm:cxn modelId="{48A0D5B9-F968-494B-B295-C73B75B6D6AD}" type="presOf" srcId="{F3D58EF1-3998-4194-AFDD-6451A09AA712}" destId="{6186858B-14A2-48ED-95AD-B89AFE66C208}" srcOrd="1" destOrd="0" presId="urn:microsoft.com/office/officeart/2005/8/layout/hierarchy2"/>
    <dgm:cxn modelId="{0DAAD0BC-A184-4F89-A6E2-D8FB75A0E179}" srcId="{CB8E2315-2E86-422A-A764-B633C7ACD8C7}" destId="{9C5F92A5-FBA7-4762-9937-495EA9618660}" srcOrd="0" destOrd="0" parTransId="{570E923F-C89A-4E66-9CBE-D3B77CEFC55A}" sibTransId="{92BD36D8-6F6E-4E93-B714-32666074FBAD}"/>
    <dgm:cxn modelId="{A91456C7-1BF1-49AD-A88A-B764F42FAE1A}" type="presOf" srcId="{E763B1AF-D97E-440B-A605-FA70D32A97D1}" destId="{A7C9616E-9E76-4A27-AFEF-C048461B46FD}" srcOrd="0" destOrd="0" presId="urn:microsoft.com/office/officeart/2005/8/layout/hierarchy2"/>
    <dgm:cxn modelId="{99E70AD0-F9AD-4A0C-BBF1-CCADECF7BFC0}" type="presOf" srcId="{9C5F92A5-FBA7-4762-9937-495EA9618660}" destId="{30EF7F61-A0B8-48CE-B466-9C30AC569644}" srcOrd="0" destOrd="0" presId="urn:microsoft.com/office/officeart/2005/8/layout/hierarchy2"/>
    <dgm:cxn modelId="{18311FD3-E5AB-46FE-ABD7-FAD253F41919}" type="presOf" srcId="{C7F5AEE0-B60C-4941-80A7-96B63281FA6F}" destId="{E834AF93-77F5-43CF-8D99-E5E8B1EB83C4}" srcOrd="0" destOrd="0" presId="urn:microsoft.com/office/officeart/2005/8/layout/hierarchy2"/>
    <dgm:cxn modelId="{2BA697E3-44A5-4AEB-89E5-3B83E1EA7DD1}" type="presOf" srcId="{D87467C0-D4EB-423F-8356-7E3721687A73}" destId="{E69B04AE-6ACB-489B-8B6D-69190E01F3BE}" srcOrd="1" destOrd="0" presId="urn:microsoft.com/office/officeart/2005/8/layout/hierarchy2"/>
    <dgm:cxn modelId="{E4D1E0E9-A091-46E8-B16B-FF1A8F1B444F}" type="presOf" srcId="{570E923F-C89A-4E66-9CBE-D3B77CEFC55A}" destId="{A19D8C16-DC08-419E-A5B7-646B8875DEF4}" srcOrd="1" destOrd="0" presId="urn:microsoft.com/office/officeart/2005/8/layout/hierarchy2"/>
    <dgm:cxn modelId="{D3F1D701-A636-4556-B3F0-7A207B36F9D5}" type="presParOf" srcId="{E834AF93-77F5-43CF-8D99-E5E8B1EB83C4}" destId="{6EC7F346-D36D-4C71-97BA-99E6C4A261D8}" srcOrd="0" destOrd="0" presId="urn:microsoft.com/office/officeart/2005/8/layout/hierarchy2"/>
    <dgm:cxn modelId="{F1CD10A6-5ED8-4E92-9D4B-3F62772AF100}" type="presParOf" srcId="{6EC7F346-D36D-4C71-97BA-99E6C4A261D8}" destId="{D7054C0B-F460-467F-A69F-B2E1C3804417}" srcOrd="0" destOrd="0" presId="urn:microsoft.com/office/officeart/2005/8/layout/hierarchy2"/>
    <dgm:cxn modelId="{F3327692-D5A7-4EFC-951D-630AA570E9DB}" type="presParOf" srcId="{6EC7F346-D36D-4C71-97BA-99E6C4A261D8}" destId="{A4E4673C-CDB8-44A2-94CA-D2E7DFB8F0CC}" srcOrd="1" destOrd="0" presId="urn:microsoft.com/office/officeart/2005/8/layout/hierarchy2"/>
    <dgm:cxn modelId="{625241F7-965D-4307-B0A3-82686CBD9247}" type="presParOf" srcId="{A4E4673C-CDB8-44A2-94CA-D2E7DFB8F0CC}" destId="{2D2E4708-2FEC-40FD-A958-27BCE3B119CE}" srcOrd="0" destOrd="0" presId="urn:microsoft.com/office/officeart/2005/8/layout/hierarchy2"/>
    <dgm:cxn modelId="{6C701FD4-8DCC-4B72-99D4-6581EA80F89E}" type="presParOf" srcId="{2D2E4708-2FEC-40FD-A958-27BCE3B119CE}" destId="{A19D8C16-DC08-419E-A5B7-646B8875DEF4}" srcOrd="0" destOrd="0" presId="urn:microsoft.com/office/officeart/2005/8/layout/hierarchy2"/>
    <dgm:cxn modelId="{EA7171E9-DD4B-4667-9B2B-FD493B4DBE1D}" type="presParOf" srcId="{A4E4673C-CDB8-44A2-94CA-D2E7DFB8F0CC}" destId="{3594A93C-A8A5-4C97-BBED-E2E13763D56C}" srcOrd="1" destOrd="0" presId="urn:microsoft.com/office/officeart/2005/8/layout/hierarchy2"/>
    <dgm:cxn modelId="{1ECEC05B-C98C-46D4-8AD6-0F4379D40832}" type="presParOf" srcId="{3594A93C-A8A5-4C97-BBED-E2E13763D56C}" destId="{30EF7F61-A0B8-48CE-B466-9C30AC569644}" srcOrd="0" destOrd="0" presId="urn:microsoft.com/office/officeart/2005/8/layout/hierarchy2"/>
    <dgm:cxn modelId="{96FECE51-0817-4057-8A86-71DA2A17F880}" type="presParOf" srcId="{3594A93C-A8A5-4C97-BBED-E2E13763D56C}" destId="{C651286A-052E-4CFA-8C37-44BC658EEA72}" srcOrd="1" destOrd="0" presId="urn:microsoft.com/office/officeart/2005/8/layout/hierarchy2"/>
    <dgm:cxn modelId="{B350EB13-E316-4F1F-B0AD-703FE427982C}" type="presParOf" srcId="{E834AF93-77F5-43CF-8D99-E5E8B1EB83C4}" destId="{B226B696-950E-4E7C-88B3-7F6E3D1991AF}" srcOrd="1" destOrd="0" presId="urn:microsoft.com/office/officeart/2005/8/layout/hierarchy2"/>
    <dgm:cxn modelId="{4C39F410-5D36-4931-B7D3-45BB25E7902D}" type="presParOf" srcId="{B226B696-950E-4E7C-88B3-7F6E3D1991AF}" destId="{A7C9616E-9E76-4A27-AFEF-C048461B46FD}" srcOrd="0" destOrd="0" presId="urn:microsoft.com/office/officeart/2005/8/layout/hierarchy2"/>
    <dgm:cxn modelId="{C39C2E7C-C74A-40BB-8D1D-88517EDA6A6E}" type="presParOf" srcId="{B226B696-950E-4E7C-88B3-7F6E3D1991AF}" destId="{58910236-BF80-4BCD-ABF1-4C654D7C06D7}" srcOrd="1" destOrd="0" presId="urn:microsoft.com/office/officeart/2005/8/layout/hierarchy2"/>
    <dgm:cxn modelId="{631038C0-D869-44CE-9051-CDC64C742807}" type="presParOf" srcId="{58910236-BF80-4BCD-ABF1-4C654D7C06D7}" destId="{F7DB71E4-B7B8-4A21-AD1A-ACD0E68A4620}" srcOrd="0" destOrd="0" presId="urn:microsoft.com/office/officeart/2005/8/layout/hierarchy2"/>
    <dgm:cxn modelId="{B4C4D39A-A59F-4960-BC7A-9EC3C7C63FCC}" type="presParOf" srcId="{F7DB71E4-B7B8-4A21-AD1A-ACD0E68A4620}" destId="{E69B04AE-6ACB-489B-8B6D-69190E01F3BE}" srcOrd="0" destOrd="0" presId="urn:microsoft.com/office/officeart/2005/8/layout/hierarchy2"/>
    <dgm:cxn modelId="{E49B1062-94E5-405C-AD0F-1E3738975310}" type="presParOf" srcId="{58910236-BF80-4BCD-ABF1-4C654D7C06D7}" destId="{20AD7C03-04DF-4603-857A-8EACBCB0D7CE}" srcOrd="1" destOrd="0" presId="urn:microsoft.com/office/officeart/2005/8/layout/hierarchy2"/>
    <dgm:cxn modelId="{041BF831-C484-4517-B6A3-0C7062267E52}" type="presParOf" srcId="{20AD7C03-04DF-4603-857A-8EACBCB0D7CE}" destId="{20066DB3-A2F9-455A-AD14-42EB4607C3F6}" srcOrd="0" destOrd="0" presId="urn:microsoft.com/office/officeart/2005/8/layout/hierarchy2"/>
    <dgm:cxn modelId="{DBA55B0A-2351-4C6B-A114-4B2EF110557A}" type="presParOf" srcId="{20AD7C03-04DF-4603-857A-8EACBCB0D7CE}" destId="{71D94EFD-6903-4FD0-9267-1844C8604DFA}" srcOrd="1" destOrd="0" presId="urn:microsoft.com/office/officeart/2005/8/layout/hierarchy2"/>
    <dgm:cxn modelId="{04A6B6AE-10EE-4CD5-8841-E723B4F0465C}" type="presParOf" srcId="{58910236-BF80-4BCD-ABF1-4C654D7C06D7}" destId="{A22BF823-1BF8-4FB0-991C-B0CD6B3289C4}" srcOrd="2" destOrd="0" presId="urn:microsoft.com/office/officeart/2005/8/layout/hierarchy2"/>
    <dgm:cxn modelId="{E03C5FFC-83C8-4448-88FE-A7D6D5BC4CA9}" type="presParOf" srcId="{A22BF823-1BF8-4FB0-991C-B0CD6B3289C4}" destId="{6186858B-14A2-48ED-95AD-B89AFE66C208}" srcOrd="0" destOrd="0" presId="urn:microsoft.com/office/officeart/2005/8/layout/hierarchy2"/>
    <dgm:cxn modelId="{741CC7DD-30A0-421F-96B4-B59C74F4F975}" type="presParOf" srcId="{58910236-BF80-4BCD-ABF1-4C654D7C06D7}" destId="{AB8F9654-38FD-4F4A-B5A2-AB385261270F}" srcOrd="3" destOrd="0" presId="urn:microsoft.com/office/officeart/2005/8/layout/hierarchy2"/>
    <dgm:cxn modelId="{CB24C0CD-B6AE-4ACA-99E7-D433033CBA49}" type="presParOf" srcId="{AB8F9654-38FD-4F4A-B5A2-AB385261270F}" destId="{CF3936D9-D202-49E3-B233-029CD6E8897F}" srcOrd="0" destOrd="0" presId="urn:microsoft.com/office/officeart/2005/8/layout/hierarchy2"/>
    <dgm:cxn modelId="{E0072914-1003-42D2-9E42-70FCF90DA8BE}" type="presParOf" srcId="{AB8F9654-38FD-4F4A-B5A2-AB385261270F}" destId="{77298378-1737-4889-9049-5BCEE929B771}" srcOrd="1" destOrd="0" presId="urn:microsoft.com/office/officeart/2005/8/layout/hierarchy2"/>
    <dgm:cxn modelId="{7C91DD2A-A9C6-4327-8F53-2A4287C970E5}" type="presParOf" srcId="{E834AF93-77F5-43CF-8D99-E5E8B1EB83C4}" destId="{21C25778-C92F-46C1-BAC9-C9628DFD3D60}" srcOrd="2" destOrd="0" presId="urn:microsoft.com/office/officeart/2005/8/layout/hierarchy2"/>
    <dgm:cxn modelId="{AE7A8C85-786B-44D4-8CFA-1A0D8C391C81}" type="presParOf" srcId="{21C25778-C92F-46C1-BAC9-C9628DFD3D60}" destId="{81632026-06FE-4ECB-8AF6-730C7DAEA7E3}" srcOrd="0" destOrd="0" presId="urn:microsoft.com/office/officeart/2005/8/layout/hierarchy2"/>
    <dgm:cxn modelId="{F3A6002D-AF45-448E-9B8A-E0D7E21FFF6F}" type="presParOf" srcId="{21C25778-C92F-46C1-BAC9-C9628DFD3D60}" destId="{761EF60F-3799-4B8B-BC25-BCB2770311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B10CB1-656A-4CD7-9209-B44D7747B9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B08C8A-857F-401F-B34C-E5AA082041FC}">
      <dgm:prSet custT="1"/>
      <dgm:spPr/>
      <dgm:t>
        <a:bodyPr/>
        <a:lstStyle/>
        <a:p>
          <a:r>
            <a:rPr lang="es-419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 con plazos y recursos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CD6E778-452B-4C5C-9894-B6A094F58056}" type="parTrans" cxnId="{8FD48CAD-5468-48C9-9470-07BD1347CA62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9A501F-5305-4532-BE38-7B87CD9DED3C}" type="sibTrans" cxnId="{8FD48CAD-5468-48C9-9470-07BD1347CA62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64D1D76-50A2-4397-B2AA-8203F7DC531D}">
      <dgm:prSet custT="1"/>
      <dgm:spPr/>
      <dgm:t>
        <a:bodyPr/>
        <a:lstStyle/>
        <a:p>
          <a:r>
            <a:rPr lang="es-419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Dónde, cuándo, cómo y quién toma decisiones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986A5D-B07F-4A41-823E-1408497C7F04}" type="parTrans" cxnId="{67C3B610-CF5F-4397-8504-7EA1CBCB9185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5E513F-1CFD-4CDC-82C2-388FECBF3607}" type="sibTrans" cxnId="{67C3B610-CF5F-4397-8504-7EA1CBCB9185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AF7EAF-F4F5-4660-AE1F-C274FE79DDC7}">
      <dgm:prSet custT="1"/>
      <dgm:spPr/>
      <dgm:t>
        <a:bodyPr/>
        <a:lstStyle/>
        <a:p>
          <a:r>
            <a:rPr lang="es-419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Modificación de procesos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714282-6AE8-4225-9428-14AC4744FC96}" type="parTrans" cxnId="{DC4BB0E1-21D5-48C4-9C72-9A04EBE1C68B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E6CB10-F4DA-4C84-8982-28351D29AF9F}" type="sibTrans" cxnId="{DC4BB0E1-21D5-48C4-9C72-9A04EBE1C68B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EFB767-A7ED-406B-BF5B-78D2398210C0}">
      <dgm:prSet custT="1"/>
      <dgm:spPr/>
      <dgm:t>
        <a:bodyPr/>
        <a:lstStyle/>
        <a:p>
          <a:r>
            <a:rPr lang="es-419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Aseguramiento de la comprensión y puesta en práctica de las disposiciones para gestionar el riesgo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F254AB-74E5-4DB7-AA9F-DEF12227CF02}" type="parTrans" cxnId="{B2EABD14-525A-475D-8012-A250DE1AC50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47D564-92A5-415C-BCBB-8A8B9A5464A2}" type="sibTrans" cxnId="{B2EABD14-525A-475D-8012-A250DE1AC50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597B7B-1E42-4312-8ED7-452605A8286E}" type="pres">
      <dgm:prSet presAssocID="{5CB10CB1-656A-4CD7-9209-B44D7747B920}" presName="root" presStyleCnt="0">
        <dgm:presLayoutVars>
          <dgm:dir/>
          <dgm:resizeHandles val="exact"/>
        </dgm:presLayoutVars>
      </dgm:prSet>
      <dgm:spPr/>
    </dgm:pt>
    <dgm:pt modelId="{27BBFC53-CF12-41D6-B9DB-0E58B7180AB0}" type="pres">
      <dgm:prSet presAssocID="{99B08C8A-857F-401F-B34C-E5AA082041FC}" presName="compNode" presStyleCnt="0"/>
      <dgm:spPr/>
    </dgm:pt>
    <dgm:pt modelId="{DA418DF2-53BC-438C-8DC4-13C5CCAF8636}" type="pres">
      <dgm:prSet presAssocID="{99B08C8A-857F-401F-B34C-E5AA082041FC}" presName="bgRect" presStyleLbl="bgShp" presStyleIdx="0" presStyleCnt="4" custLinFactNeighborX="-203" custLinFactNeighborY="-289"/>
      <dgm:spPr/>
    </dgm:pt>
    <dgm:pt modelId="{81045583-A210-4EEB-BC04-4D37EE72441D}" type="pres">
      <dgm:prSet presAssocID="{99B08C8A-857F-401F-B34C-E5AA082041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3B15EF3-AFC4-4799-AA96-31D243EF6D63}" type="pres">
      <dgm:prSet presAssocID="{99B08C8A-857F-401F-B34C-E5AA082041FC}" presName="spaceRect" presStyleCnt="0"/>
      <dgm:spPr/>
    </dgm:pt>
    <dgm:pt modelId="{F920C737-4B21-4C4B-8B5F-B9DD99DC1601}" type="pres">
      <dgm:prSet presAssocID="{99B08C8A-857F-401F-B34C-E5AA082041FC}" presName="parTx" presStyleLbl="revTx" presStyleIdx="0" presStyleCnt="4">
        <dgm:presLayoutVars>
          <dgm:chMax val="0"/>
          <dgm:chPref val="0"/>
        </dgm:presLayoutVars>
      </dgm:prSet>
      <dgm:spPr/>
    </dgm:pt>
    <dgm:pt modelId="{0700FFA2-53A4-4B2F-82A9-F9508C4802ED}" type="pres">
      <dgm:prSet presAssocID="{E69A501F-5305-4532-BE38-7B87CD9DED3C}" presName="sibTrans" presStyleCnt="0"/>
      <dgm:spPr/>
    </dgm:pt>
    <dgm:pt modelId="{569DEB57-3782-4D89-BFC5-FD1BB32325B4}" type="pres">
      <dgm:prSet presAssocID="{164D1D76-50A2-4397-B2AA-8203F7DC531D}" presName="compNode" presStyleCnt="0"/>
      <dgm:spPr/>
    </dgm:pt>
    <dgm:pt modelId="{2573A3D8-C931-4553-A95E-8CB106839082}" type="pres">
      <dgm:prSet presAssocID="{164D1D76-50A2-4397-B2AA-8203F7DC531D}" presName="bgRect" presStyleLbl="bgShp" presStyleIdx="1" presStyleCnt="4"/>
      <dgm:spPr/>
    </dgm:pt>
    <dgm:pt modelId="{AC7462D9-619D-41E4-8A99-702D890E4F93}" type="pres">
      <dgm:prSet presAssocID="{164D1D76-50A2-4397-B2AA-8203F7DC53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08403F7-2BE5-41AA-993C-316CD4A4A048}" type="pres">
      <dgm:prSet presAssocID="{164D1D76-50A2-4397-B2AA-8203F7DC531D}" presName="spaceRect" presStyleCnt="0"/>
      <dgm:spPr/>
    </dgm:pt>
    <dgm:pt modelId="{C1379362-EBE6-4859-B978-0A4D7C79946E}" type="pres">
      <dgm:prSet presAssocID="{164D1D76-50A2-4397-B2AA-8203F7DC531D}" presName="parTx" presStyleLbl="revTx" presStyleIdx="1" presStyleCnt="4">
        <dgm:presLayoutVars>
          <dgm:chMax val="0"/>
          <dgm:chPref val="0"/>
        </dgm:presLayoutVars>
      </dgm:prSet>
      <dgm:spPr/>
    </dgm:pt>
    <dgm:pt modelId="{67C9A34D-DABC-48BB-B4A5-E533C9FC1540}" type="pres">
      <dgm:prSet presAssocID="{7D5E513F-1CFD-4CDC-82C2-388FECBF3607}" presName="sibTrans" presStyleCnt="0"/>
      <dgm:spPr/>
    </dgm:pt>
    <dgm:pt modelId="{442810D2-F9F5-4717-84EA-CBE4225E9B89}" type="pres">
      <dgm:prSet presAssocID="{44AF7EAF-F4F5-4660-AE1F-C274FE79DDC7}" presName="compNode" presStyleCnt="0"/>
      <dgm:spPr/>
    </dgm:pt>
    <dgm:pt modelId="{72EF4977-882B-4BA5-98D9-AE1B80DCF57A}" type="pres">
      <dgm:prSet presAssocID="{44AF7EAF-F4F5-4660-AE1F-C274FE79DDC7}" presName="bgRect" presStyleLbl="bgShp" presStyleIdx="2" presStyleCnt="4"/>
      <dgm:spPr/>
    </dgm:pt>
    <dgm:pt modelId="{35CC85DC-8B72-4F31-9A0B-DB366B1DC947}" type="pres">
      <dgm:prSet presAssocID="{44AF7EAF-F4F5-4660-AE1F-C274FE79DD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47BB6AC-0575-4998-A8B3-4C70F9007390}" type="pres">
      <dgm:prSet presAssocID="{44AF7EAF-F4F5-4660-AE1F-C274FE79DDC7}" presName="spaceRect" presStyleCnt="0"/>
      <dgm:spPr/>
    </dgm:pt>
    <dgm:pt modelId="{1BB39571-D31F-4D3F-B969-038D6F1302A4}" type="pres">
      <dgm:prSet presAssocID="{44AF7EAF-F4F5-4660-AE1F-C274FE79DDC7}" presName="parTx" presStyleLbl="revTx" presStyleIdx="2" presStyleCnt="4">
        <dgm:presLayoutVars>
          <dgm:chMax val="0"/>
          <dgm:chPref val="0"/>
        </dgm:presLayoutVars>
      </dgm:prSet>
      <dgm:spPr/>
    </dgm:pt>
    <dgm:pt modelId="{2EA83EA5-54D1-4CDA-93FE-A87E5260F3A2}" type="pres">
      <dgm:prSet presAssocID="{F5E6CB10-F4DA-4C84-8982-28351D29AF9F}" presName="sibTrans" presStyleCnt="0"/>
      <dgm:spPr/>
    </dgm:pt>
    <dgm:pt modelId="{051073B1-45AE-4EBA-BD7A-44C5B4E5E567}" type="pres">
      <dgm:prSet presAssocID="{BEEFB767-A7ED-406B-BF5B-78D2398210C0}" presName="compNode" presStyleCnt="0"/>
      <dgm:spPr/>
    </dgm:pt>
    <dgm:pt modelId="{BDFCCCAE-C117-4B6E-BE8E-846F8EB027DB}" type="pres">
      <dgm:prSet presAssocID="{BEEFB767-A7ED-406B-BF5B-78D2398210C0}" presName="bgRect" presStyleLbl="bgShp" presStyleIdx="3" presStyleCnt="4"/>
      <dgm:spPr/>
    </dgm:pt>
    <dgm:pt modelId="{3F110639-3241-4E50-9F64-7AF959505F7E}" type="pres">
      <dgm:prSet presAssocID="{BEEFB767-A7ED-406B-BF5B-78D239821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83CC363-D655-47EA-9CFB-B7A16D4EF7BC}" type="pres">
      <dgm:prSet presAssocID="{BEEFB767-A7ED-406B-BF5B-78D2398210C0}" presName="spaceRect" presStyleCnt="0"/>
      <dgm:spPr/>
    </dgm:pt>
    <dgm:pt modelId="{354B86B6-AE7E-4D0F-B84A-7447623AF2DF}" type="pres">
      <dgm:prSet presAssocID="{BEEFB767-A7ED-406B-BF5B-78D239821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7C3B610-CF5F-4397-8504-7EA1CBCB9185}" srcId="{5CB10CB1-656A-4CD7-9209-B44D7747B920}" destId="{164D1D76-50A2-4397-B2AA-8203F7DC531D}" srcOrd="1" destOrd="0" parTransId="{A0986A5D-B07F-4A41-823E-1408497C7F04}" sibTransId="{7D5E513F-1CFD-4CDC-82C2-388FECBF3607}"/>
    <dgm:cxn modelId="{B2EABD14-525A-475D-8012-A250DE1AC508}" srcId="{5CB10CB1-656A-4CD7-9209-B44D7747B920}" destId="{BEEFB767-A7ED-406B-BF5B-78D2398210C0}" srcOrd="3" destOrd="0" parTransId="{98F254AB-74E5-4DB7-AA9F-DEF12227CF02}" sibTransId="{AA47D564-92A5-415C-BCBB-8A8B9A5464A2}"/>
    <dgm:cxn modelId="{4319E842-676A-4CE3-8B30-C329281DB37E}" type="presOf" srcId="{99B08C8A-857F-401F-B34C-E5AA082041FC}" destId="{F920C737-4B21-4C4B-8B5F-B9DD99DC1601}" srcOrd="0" destOrd="0" presId="urn:microsoft.com/office/officeart/2018/2/layout/IconVerticalSolidList"/>
    <dgm:cxn modelId="{D201C44F-ACED-49DA-9AD3-43AA9761A0CA}" type="presOf" srcId="{BEEFB767-A7ED-406B-BF5B-78D2398210C0}" destId="{354B86B6-AE7E-4D0F-B84A-7447623AF2DF}" srcOrd="0" destOrd="0" presId="urn:microsoft.com/office/officeart/2018/2/layout/IconVerticalSolidList"/>
    <dgm:cxn modelId="{6A659B84-7C64-49DA-BDD5-3009996030AF}" type="presOf" srcId="{44AF7EAF-F4F5-4660-AE1F-C274FE79DDC7}" destId="{1BB39571-D31F-4D3F-B969-038D6F1302A4}" srcOrd="0" destOrd="0" presId="urn:microsoft.com/office/officeart/2018/2/layout/IconVerticalSolidList"/>
    <dgm:cxn modelId="{8FD48CAD-5468-48C9-9470-07BD1347CA62}" srcId="{5CB10CB1-656A-4CD7-9209-B44D7747B920}" destId="{99B08C8A-857F-401F-B34C-E5AA082041FC}" srcOrd="0" destOrd="0" parTransId="{DCD6E778-452B-4C5C-9894-B6A094F58056}" sibTransId="{E69A501F-5305-4532-BE38-7B87CD9DED3C}"/>
    <dgm:cxn modelId="{8893BEB4-2BE6-4F96-A98D-A0EAB4099338}" type="presOf" srcId="{164D1D76-50A2-4397-B2AA-8203F7DC531D}" destId="{C1379362-EBE6-4859-B978-0A4D7C79946E}" srcOrd="0" destOrd="0" presId="urn:microsoft.com/office/officeart/2018/2/layout/IconVerticalSolidList"/>
    <dgm:cxn modelId="{DC4BB0E1-21D5-48C4-9C72-9A04EBE1C68B}" srcId="{5CB10CB1-656A-4CD7-9209-B44D7747B920}" destId="{44AF7EAF-F4F5-4660-AE1F-C274FE79DDC7}" srcOrd="2" destOrd="0" parTransId="{83714282-6AE8-4225-9428-14AC4744FC96}" sibTransId="{F5E6CB10-F4DA-4C84-8982-28351D29AF9F}"/>
    <dgm:cxn modelId="{D09A17FE-DD61-4282-90CC-06D9F8239070}" type="presOf" srcId="{5CB10CB1-656A-4CD7-9209-B44D7747B920}" destId="{F7597B7B-1E42-4312-8ED7-452605A8286E}" srcOrd="0" destOrd="0" presId="urn:microsoft.com/office/officeart/2018/2/layout/IconVerticalSolidList"/>
    <dgm:cxn modelId="{B38CA631-4A4D-4364-BD0A-BCC92EAD94BA}" type="presParOf" srcId="{F7597B7B-1E42-4312-8ED7-452605A8286E}" destId="{27BBFC53-CF12-41D6-B9DB-0E58B7180AB0}" srcOrd="0" destOrd="0" presId="urn:microsoft.com/office/officeart/2018/2/layout/IconVerticalSolidList"/>
    <dgm:cxn modelId="{0958CEB7-734E-4CB8-BCA6-63D7AC47E410}" type="presParOf" srcId="{27BBFC53-CF12-41D6-B9DB-0E58B7180AB0}" destId="{DA418DF2-53BC-438C-8DC4-13C5CCAF8636}" srcOrd="0" destOrd="0" presId="urn:microsoft.com/office/officeart/2018/2/layout/IconVerticalSolidList"/>
    <dgm:cxn modelId="{E635E66F-F1DE-44E6-93EA-5347D56DD95A}" type="presParOf" srcId="{27BBFC53-CF12-41D6-B9DB-0E58B7180AB0}" destId="{81045583-A210-4EEB-BC04-4D37EE72441D}" srcOrd="1" destOrd="0" presId="urn:microsoft.com/office/officeart/2018/2/layout/IconVerticalSolidList"/>
    <dgm:cxn modelId="{263BEEFA-B8D9-46C7-B0A9-AEA154982AEB}" type="presParOf" srcId="{27BBFC53-CF12-41D6-B9DB-0E58B7180AB0}" destId="{D3B15EF3-AFC4-4799-AA96-31D243EF6D63}" srcOrd="2" destOrd="0" presId="urn:microsoft.com/office/officeart/2018/2/layout/IconVerticalSolidList"/>
    <dgm:cxn modelId="{B46D653C-8B55-4D6A-9C38-ABA9F2B9FCD6}" type="presParOf" srcId="{27BBFC53-CF12-41D6-B9DB-0E58B7180AB0}" destId="{F920C737-4B21-4C4B-8B5F-B9DD99DC1601}" srcOrd="3" destOrd="0" presId="urn:microsoft.com/office/officeart/2018/2/layout/IconVerticalSolidList"/>
    <dgm:cxn modelId="{9CE14493-E409-4D71-8834-343B16244E56}" type="presParOf" srcId="{F7597B7B-1E42-4312-8ED7-452605A8286E}" destId="{0700FFA2-53A4-4B2F-82A9-F9508C4802ED}" srcOrd="1" destOrd="0" presId="urn:microsoft.com/office/officeart/2018/2/layout/IconVerticalSolidList"/>
    <dgm:cxn modelId="{493D8884-5B91-4031-9E8D-4F0A640B0A4D}" type="presParOf" srcId="{F7597B7B-1E42-4312-8ED7-452605A8286E}" destId="{569DEB57-3782-4D89-BFC5-FD1BB32325B4}" srcOrd="2" destOrd="0" presId="urn:microsoft.com/office/officeart/2018/2/layout/IconVerticalSolidList"/>
    <dgm:cxn modelId="{71D57FBC-4DED-4E07-B4C3-D18ABA523FF4}" type="presParOf" srcId="{569DEB57-3782-4D89-BFC5-FD1BB32325B4}" destId="{2573A3D8-C931-4553-A95E-8CB106839082}" srcOrd="0" destOrd="0" presId="urn:microsoft.com/office/officeart/2018/2/layout/IconVerticalSolidList"/>
    <dgm:cxn modelId="{E68378C4-3CC7-415B-8BDF-E299D7B0BCBE}" type="presParOf" srcId="{569DEB57-3782-4D89-BFC5-FD1BB32325B4}" destId="{AC7462D9-619D-41E4-8A99-702D890E4F93}" srcOrd="1" destOrd="0" presId="urn:microsoft.com/office/officeart/2018/2/layout/IconVerticalSolidList"/>
    <dgm:cxn modelId="{1CE4CCF4-B6D4-4194-AA32-9808CE905949}" type="presParOf" srcId="{569DEB57-3782-4D89-BFC5-FD1BB32325B4}" destId="{808403F7-2BE5-41AA-993C-316CD4A4A048}" srcOrd="2" destOrd="0" presId="urn:microsoft.com/office/officeart/2018/2/layout/IconVerticalSolidList"/>
    <dgm:cxn modelId="{812BD1C8-BB83-4B5E-B16B-54D34FF792F5}" type="presParOf" srcId="{569DEB57-3782-4D89-BFC5-FD1BB32325B4}" destId="{C1379362-EBE6-4859-B978-0A4D7C79946E}" srcOrd="3" destOrd="0" presId="urn:microsoft.com/office/officeart/2018/2/layout/IconVerticalSolidList"/>
    <dgm:cxn modelId="{04D5890C-425D-44B8-8F77-65FBF5B22794}" type="presParOf" srcId="{F7597B7B-1E42-4312-8ED7-452605A8286E}" destId="{67C9A34D-DABC-48BB-B4A5-E533C9FC1540}" srcOrd="3" destOrd="0" presId="urn:microsoft.com/office/officeart/2018/2/layout/IconVerticalSolidList"/>
    <dgm:cxn modelId="{EB769213-44FD-4070-8222-9E418A4A726B}" type="presParOf" srcId="{F7597B7B-1E42-4312-8ED7-452605A8286E}" destId="{442810D2-F9F5-4717-84EA-CBE4225E9B89}" srcOrd="4" destOrd="0" presId="urn:microsoft.com/office/officeart/2018/2/layout/IconVerticalSolidList"/>
    <dgm:cxn modelId="{1EBEC07E-DC4D-4DD7-9D4B-319339EFAFC1}" type="presParOf" srcId="{442810D2-F9F5-4717-84EA-CBE4225E9B89}" destId="{72EF4977-882B-4BA5-98D9-AE1B80DCF57A}" srcOrd="0" destOrd="0" presId="urn:microsoft.com/office/officeart/2018/2/layout/IconVerticalSolidList"/>
    <dgm:cxn modelId="{1AC73429-39A2-46CA-8691-24E823A7E1BE}" type="presParOf" srcId="{442810D2-F9F5-4717-84EA-CBE4225E9B89}" destId="{35CC85DC-8B72-4F31-9A0B-DB366B1DC947}" srcOrd="1" destOrd="0" presId="urn:microsoft.com/office/officeart/2018/2/layout/IconVerticalSolidList"/>
    <dgm:cxn modelId="{564B7F40-4C90-48E8-AF43-54AA891C9D91}" type="presParOf" srcId="{442810D2-F9F5-4717-84EA-CBE4225E9B89}" destId="{747BB6AC-0575-4998-A8B3-4C70F9007390}" srcOrd="2" destOrd="0" presId="urn:microsoft.com/office/officeart/2018/2/layout/IconVerticalSolidList"/>
    <dgm:cxn modelId="{F078426D-A62C-4908-BB19-231DF3958A90}" type="presParOf" srcId="{442810D2-F9F5-4717-84EA-CBE4225E9B89}" destId="{1BB39571-D31F-4D3F-B969-038D6F1302A4}" srcOrd="3" destOrd="0" presId="urn:microsoft.com/office/officeart/2018/2/layout/IconVerticalSolidList"/>
    <dgm:cxn modelId="{E63A0BC2-8142-4B50-A08F-28C4D8AD9430}" type="presParOf" srcId="{F7597B7B-1E42-4312-8ED7-452605A8286E}" destId="{2EA83EA5-54D1-4CDA-93FE-A87E5260F3A2}" srcOrd="5" destOrd="0" presId="urn:microsoft.com/office/officeart/2018/2/layout/IconVerticalSolidList"/>
    <dgm:cxn modelId="{457CCAD2-53C3-4057-B66E-56E39604A424}" type="presParOf" srcId="{F7597B7B-1E42-4312-8ED7-452605A8286E}" destId="{051073B1-45AE-4EBA-BD7A-44C5B4E5E567}" srcOrd="6" destOrd="0" presId="urn:microsoft.com/office/officeart/2018/2/layout/IconVerticalSolidList"/>
    <dgm:cxn modelId="{EAB9993C-4274-44C7-8498-DD233464861B}" type="presParOf" srcId="{051073B1-45AE-4EBA-BD7A-44C5B4E5E567}" destId="{BDFCCCAE-C117-4B6E-BE8E-846F8EB027DB}" srcOrd="0" destOrd="0" presId="urn:microsoft.com/office/officeart/2018/2/layout/IconVerticalSolidList"/>
    <dgm:cxn modelId="{000208DC-F956-4608-B7C3-2AA9B5DE89C7}" type="presParOf" srcId="{051073B1-45AE-4EBA-BD7A-44C5B4E5E567}" destId="{3F110639-3241-4E50-9F64-7AF959505F7E}" srcOrd="1" destOrd="0" presId="urn:microsoft.com/office/officeart/2018/2/layout/IconVerticalSolidList"/>
    <dgm:cxn modelId="{E252DCEB-ACB6-42C5-A156-44076AFC4987}" type="presParOf" srcId="{051073B1-45AE-4EBA-BD7A-44C5B4E5E567}" destId="{383CC363-D655-47EA-9CFB-B7A16D4EF7BC}" srcOrd="2" destOrd="0" presId="urn:microsoft.com/office/officeart/2018/2/layout/IconVerticalSolidList"/>
    <dgm:cxn modelId="{497E3DD7-DB91-4099-A743-C1E276B0ACF6}" type="presParOf" srcId="{051073B1-45AE-4EBA-BD7A-44C5B4E5E567}" destId="{354B86B6-AE7E-4D0F-B84A-7447623AF2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7B3487-C862-4F7F-9645-9EC962DB57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50E904-B2C0-4CFF-A5A7-FFE7446A6106}">
      <dgm:prSet custT="1"/>
      <dgm:spPr/>
      <dgm:t>
        <a:bodyPr/>
        <a:lstStyle/>
        <a:p>
          <a:pPr>
            <a:defRPr cap="all"/>
          </a:pPr>
          <a:r>
            <a:rPr lang="es-419" sz="2800" dirty="0"/>
            <a:t>Medición periódica del desempeño de Marco de referencia </a:t>
          </a:r>
        </a:p>
        <a:p>
          <a:pPr>
            <a:defRPr cap="all"/>
          </a:pPr>
          <a:r>
            <a:rPr lang="es-419" sz="2800" dirty="0"/>
            <a:t>(propósito, planes de implementación, indicadores y comportamiento)</a:t>
          </a:r>
          <a:endParaRPr lang="en-US" sz="2800" dirty="0"/>
        </a:p>
      </dgm:t>
    </dgm:pt>
    <dgm:pt modelId="{57090BA4-67D7-4E04-88BF-A705F4A8CB67}" type="parTrans" cxnId="{4D8929DC-F6F3-4E3D-BF5E-D8BA28573479}">
      <dgm:prSet/>
      <dgm:spPr/>
      <dgm:t>
        <a:bodyPr/>
        <a:lstStyle/>
        <a:p>
          <a:endParaRPr lang="en-US" sz="2000"/>
        </a:p>
      </dgm:t>
    </dgm:pt>
    <dgm:pt modelId="{611DC024-086B-4A21-B0DD-26319C731948}" type="sibTrans" cxnId="{4D8929DC-F6F3-4E3D-BF5E-D8BA28573479}">
      <dgm:prSet/>
      <dgm:spPr/>
      <dgm:t>
        <a:bodyPr/>
        <a:lstStyle/>
        <a:p>
          <a:endParaRPr lang="en-US" sz="2000"/>
        </a:p>
      </dgm:t>
    </dgm:pt>
    <dgm:pt modelId="{FB244C98-A977-487D-9654-8BAEF7CBB5FC}">
      <dgm:prSet custT="1"/>
      <dgm:spPr/>
      <dgm:t>
        <a:bodyPr/>
        <a:lstStyle/>
        <a:p>
          <a:pPr>
            <a:defRPr cap="all"/>
          </a:pPr>
          <a:r>
            <a:rPr lang="es-419" sz="2800" dirty="0"/>
            <a:t>Determinar su idoneidad para apoyar el logro de los </a:t>
          </a:r>
          <a:r>
            <a:rPr lang="es-419" sz="3200" dirty="0"/>
            <a:t>objetivos</a:t>
          </a:r>
          <a:r>
            <a:rPr lang="es-419" sz="2800" dirty="0"/>
            <a:t> de la organización.</a:t>
          </a:r>
          <a:endParaRPr lang="en-US" sz="2800" dirty="0"/>
        </a:p>
      </dgm:t>
    </dgm:pt>
    <dgm:pt modelId="{83FD35A5-59D7-4D93-A224-93C6B13F6F70}" type="parTrans" cxnId="{D10D4243-6979-4545-B70E-FC2F1C509C5F}">
      <dgm:prSet/>
      <dgm:spPr/>
      <dgm:t>
        <a:bodyPr/>
        <a:lstStyle/>
        <a:p>
          <a:endParaRPr lang="en-US" sz="2000"/>
        </a:p>
      </dgm:t>
    </dgm:pt>
    <dgm:pt modelId="{E654CB93-82A5-422F-B749-BC6DC85188AD}" type="sibTrans" cxnId="{D10D4243-6979-4545-B70E-FC2F1C509C5F}">
      <dgm:prSet/>
      <dgm:spPr/>
      <dgm:t>
        <a:bodyPr/>
        <a:lstStyle/>
        <a:p>
          <a:endParaRPr lang="en-US" sz="2000"/>
        </a:p>
      </dgm:t>
    </dgm:pt>
    <dgm:pt modelId="{2B46388C-6AD6-479C-B61F-8652104D5AEE}" type="pres">
      <dgm:prSet presAssocID="{5F7B3487-C862-4F7F-9645-9EC962DB5770}" presName="root" presStyleCnt="0">
        <dgm:presLayoutVars>
          <dgm:dir/>
          <dgm:resizeHandles val="exact"/>
        </dgm:presLayoutVars>
      </dgm:prSet>
      <dgm:spPr/>
    </dgm:pt>
    <dgm:pt modelId="{99AD7E64-E5AE-434B-A057-983E48989FE6}" type="pres">
      <dgm:prSet presAssocID="{9F50E904-B2C0-4CFF-A5A7-FFE7446A6106}" presName="compNode" presStyleCnt="0"/>
      <dgm:spPr/>
    </dgm:pt>
    <dgm:pt modelId="{9BF08D5A-ED2A-4B80-977D-D44B40C1B26E}" type="pres">
      <dgm:prSet presAssocID="{9F50E904-B2C0-4CFF-A5A7-FFE7446A6106}" presName="iconBgRect" presStyleLbl="bgShp" presStyleIdx="0" presStyleCnt="2"/>
      <dgm:spPr/>
    </dgm:pt>
    <dgm:pt modelId="{E3BF20A4-8F18-41D2-8011-84F1E1DCA2D2}" type="pres">
      <dgm:prSet presAssocID="{9F50E904-B2C0-4CFF-A5A7-FFE7446A61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81CE11C-41F7-474B-8E1C-F7E743B69057}" type="pres">
      <dgm:prSet presAssocID="{9F50E904-B2C0-4CFF-A5A7-FFE7446A6106}" presName="spaceRect" presStyleCnt="0"/>
      <dgm:spPr/>
    </dgm:pt>
    <dgm:pt modelId="{20C64EE1-AFA4-44D7-827C-F3FE55D4B4B0}" type="pres">
      <dgm:prSet presAssocID="{9F50E904-B2C0-4CFF-A5A7-FFE7446A6106}" presName="textRect" presStyleLbl="revTx" presStyleIdx="0" presStyleCnt="2" custScaleX="182965" custLinFactNeighborX="-2238" custLinFactNeighborY="-14276">
        <dgm:presLayoutVars>
          <dgm:chMax val="1"/>
          <dgm:chPref val="1"/>
        </dgm:presLayoutVars>
      </dgm:prSet>
      <dgm:spPr/>
    </dgm:pt>
    <dgm:pt modelId="{963704E4-6040-4F5B-93DB-21EDF91CD453}" type="pres">
      <dgm:prSet presAssocID="{611DC024-086B-4A21-B0DD-26319C731948}" presName="sibTrans" presStyleCnt="0"/>
      <dgm:spPr/>
    </dgm:pt>
    <dgm:pt modelId="{BC56B77C-1744-4AFB-8EDB-74B7F6B45B09}" type="pres">
      <dgm:prSet presAssocID="{FB244C98-A977-487D-9654-8BAEF7CBB5FC}" presName="compNode" presStyleCnt="0"/>
      <dgm:spPr/>
    </dgm:pt>
    <dgm:pt modelId="{B2F7492C-F027-402D-84A9-76F1891D4122}" type="pres">
      <dgm:prSet presAssocID="{FB244C98-A977-487D-9654-8BAEF7CBB5FC}" presName="iconBgRect" presStyleLbl="bgShp" presStyleIdx="1" presStyleCnt="2"/>
      <dgm:spPr/>
    </dgm:pt>
    <dgm:pt modelId="{ADC4F7DF-3752-4AE0-A48A-D0C295D627AC}" type="pres">
      <dgm:prSet presAssocID="{FB244C98-A977-487D-9654-8BAEF7CBB5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44FE971-F996-4C89-A787-E6820405CDD6}" type="pres">
      <dgm:prSet presAssocID="{FB244C98-A977-487D-9654-8BAEF7CBB5FC}" presName="spaceRect" presStyleCnt="0"/>
      <dgm:spPr/>
    </dgm:pt>
    <dgm:pt modelId="{0AE77D47-F105-4E85-B5AB-A20D5BE0243E}" type="pres">
      <dgm:prSet presAssocID="{FB244C98-A977-487D-9654-8BAEF7CBB5FC}" presName="textRect" presStyleLbl="revTx" presStyleIdx="1" presStyleCnt="2" custScaleX="143402" custLinFactNeighborX="2238" custLinFactNeighborY="-11911">
        <dgm:presLayoutVars>
          <dgm:chMax val="1"/>
          <dgm:chPref val="1"/>
        </dgm:presLayoutVars>
      </dgm:prSet>
      <dgm:spPr/>
    </dgm:pt>
  </dgm:ptLst>
  <dgm:cxnLst>
    <dgm:cxn modelId="{D10D4243-6979-4545-B70E-FC2F1C509C5F}" srcId="{5F7B3487-C862-4F7F-9645-9EC962DB5770}" destId="{FB244C98-A977-487D-9654-8BAEF7CBB5FC}" srcOrd="1" destOrd="0" parTransId="{83FD35A5-59D7-4D93-A224-93C6B13F6F70}" sibTransId="{E654CB93-82A5-422F-B749-BC6DC85188AD}"/>
    <dgm:cxn modelId="{D31B0E6F-3A84-46AA-B5BF-18243617E2BF}" type="presOf" srcId="{9F50E904-B2C0-4CFF-A5A7-FFE7446A6106}" destId="{20C64EE1-AFA4-44D7-827C-F3FE55D4B4B0}" srcOrd="0" destOrd="0" presId="urn:microsoft.com/office/officeart/2018/5/layout/IconCircleLabelList"/>
    <dgm:cxn modelId="{7A880D73-9364-46A2-BDC0-01BEEABB32B9}" type="presOf" srcId="{5F7B3487-C862-4F7F-9645-9EC962DB5770}" destId="{2B46388C-6AD6-479C-B61F-8652104D5AEE}" srcOrd="0" destOrd="0" presId="urn:microsoft.com/office/officeart/2018/5/layout/IconCircleLabelList"/>
    <dgm:cxn modelId="{2ADD5FA3-14A0-433B-97F3-627099FF198C}" type="presOf" srcId="{FB244C98-A977-487D-9654-8BAEF7CBB5FC}" destId="{0AE77D47-F105-4E85-B5AB-A20D5BE0243E}" srcOrd="0" destOrd="0" presId="urn:microsoft.com/office/officeart/2018/5/layout/IconCircleLabelList"/>
    <dgm:cxn modelId="{4D8929DC-F6F3-4E3D-BF5E-D8BA28573479}" srcId="{5F7B3487-C862-4F7F-9645-9EC962DB5770}" destId="{9F50E904-B2C0-4CFF-A5A7-FFE7446A6106}" srcOrd="0" destOrd="0" parTransId="{57090BA4-67D7-4E04-88BF-A705F4A8CB67}" sibTransId="{611DC024-086B-4A21-B0DD-26319C731948}"/>
    <dgm:cxn modelId="{5B2C7838-40A3-414F-98F1-D800F281EAF7}" type="presParOf" srcId="{2B46388C-6AD6-479C-B61F-8652104D5AEE}" destId="{99AD7E64-E5AE-434B-A057-983E48989FE6}" srcOrd="0" destOrd="0" presId="urn:microsoft.com/office/officeart/2018/5/layout/IconCircleLabelList"/>
    <dgm:cxn modelId="{5B5C8837-1039-4780-B938-9651D8E996D4}" type="presParOf" srcId="{99AD7E64-E5AE-434B-A057-983E48989FE6}" destId="{9BF08D5A-ED2A-4B80-977D-D44B40C1B26E}" srcOrd="0" destOrd="0" presId="urn:microsoft.com/office/officeart/2018/5/layout/IconCircleLabelList"/>
    <dgm:cxn modelId="{74F439D0-347A-417E-8B8D-536FDB7FB99D}" type="presParOf" srcId="{99AD7E64-E5AE-434B-A057-983E48989FE6}" destId="{E3BF20A4-8F18-41D2-8011-84F1E1DCA2D2}" srcOrd="1" destOrd="0" presId="urn:microsoft.com/office/officeart/2018/5/layout/IconCircleLabelList"/>
    <dgm:cxn modelId="{294D7C1B-DA60-4F87-A857-E460E681DB36}" type="presParOf" srcId="{99AD7E64-E5AE-434B-A057-983E48989FE6}" destId="{081CE11C-41F7-474B-8E1C-F7E743B69057}" srcOrd="2" destOrd="0" presId="urn:microsoft.com/office/officeart/2018/5/layout/IconCircleLabelList"/>
    <dgm:cxn modelId="{56AD7E55-D1F0-447D-A36C-BFBC9C9BA187}" type="presParOf" srcId="{99AD7E64-E5AE-434B-A057-983E48989FE6}" destId="{20C64EE1-AFA4-44D7-827C-F3FE55D4B4B0}" srcOrd="3" destOrd="0" presId="urn:microsoft.com/office/officeart/2018/5/layout/IconCircleLabelList"/>
    <dgm:cxn modelId="{2128BF07-BEC3-4168-A7F8-D12843BB2610}" type="presParOf" srcId="{2B46388C-6AD6-479C-B61F-8652104D5AEE}" destId="{963704E4-6040-4F5B-93DB-21EDF91CD453}" srcOrd="1" destOrd="0" presId="urn:microsoft.com/office/officeart/2018/5/layout/IconCircleLabelList"/>
    <dgm:cxn modelId="{6311B4D9-412D-4545-8EA7-5D8746301FB3}" type="presParOf" srcId="{2B46388C-6AD6-479C-B61F-8652104D5AEE}" destId="{BC56B77C-1744-4AFB-8EDB-74B7F6B45B09}" srcOrd="2" destOrd="0" presId="urn:microsoft.com/office/officeart/2018/5/layout/IconCircleLabelList"/>
    <dgm:cxn modelId="{31D05AF6-2702-4A02-B46B-343B3ED4D068}" type="presParOf" srcId="{BC56B77C-1744-4AFB-8EDB-74B7F6B45B09}" destId="{B2F7492C-F027-402D-84A9-76F1891D4122}" srcOrd="0" destOrd="0" presId="urn:microsoft.com/office/officeart/2018/5/layout/IconCircleLabelList"/>
    <dgm:cxn modelId="{094280DD-71AA-4CEB-A9FE-7F5719EC10B6}" type="presParOf" srcId="{BC56B77C-1744-4AFB-8EDB-74B7F6B45B09}" destId="{ADC4F7DF-3752-4AE0-A48A-D0C295D627AC}" srcOrd="1" destOrd="0" presId="urn:microsoft.com/office/officeart/2018/5/layout/IconCircleLabelList"/>
    <dgm:cxn modelId="{027E4D73-CCF8-499B-9E87-2546746282BF}" type="presParOf" srcId="{BC56B77C-1744-4AFB-8EDB-74B7F6B45B09}" destId="{844FE971-F996-4C89-A787-E6820405CDD6}" srcOrd="2" destOrd="0" presId="urn:microsoft.com/office/officeart/2018/5/layout/IconCircleLabelList"/>
    <dgm:cxn modelId="{868FE950-D952-4A4D-B1AD-9A316B3996BF}" type="presParOf" srcId="{BC56B77C-1744-4AFB-8EDB-74B7F6B45B09}" destId="{0AE77D47-F105-4E85-B5AB-A20D5BE024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72D8DA-CF51-4F7E-8AEE-2E7FBB035A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8F18C9F1-1193-443E-B5D7-DC51568CBC8B}">
      <dgm:prSet phldrT="[Texto]"/>
      <dgm:spPr/>
      <dgm:t>
        <a:bodyPr vert="vert270"/>
        <a:lstStyle/>
        <a:p>
          <a:r>
            <a:rPr lang="es-419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Establecimiento de Criterios del riesgo</a:t>
          </a:r>
        </a:p>
      </dgm:t>
    </dgm:pt>
    <dgm:pt modelId="{5EF9A136-D063-4494-9CD2-E9F0F7C52A17}" type="parTrans" cxnId="{14846684-4DF5-4D0C-8FAD-FF836E1C392A}">
      <dgm:prSet/>
      <dgm:spPr/>
      <dgm:t>
        <a:bodyPr/>
        <a:lstStyle/>
        <a:p>
          <a:endParaRPr lang="es-419"/>
        </a:p>
      </dgm:t>
    </dgm:pt>
    <dgm:pt modelId="{4ECA70B7-A13B-4628-9437-4B1774F29F12}" type="sibTrans" cxnId="{14846684-4DF5-4D0C-8FAD-FF836E1C392A}">
      <dgm:prSet/>
      <dgm:spPr/>
      <dgm:t>
        <a:bodyPr/>
        <a:lstStyle/>
        <a:p>
          <a:endParaRPr lang="es-419"/>
        </a:p>
      </dgm:t>
    </dgm:pt>
    <dgm:pt modelId="{2E0812CC-E28A-4E52-8A83-79983A8CCBE0}">
      <dgm:prSet phldrT="[Texto]"/>
      <dgm:spPr/>
      <dgm:t>
        <a:bodyPr/>
        <a:lstStyle/>
        <a:p>
          <a:r>
            <a:rPr lang="es-419" dirty="0"/>
            <a:t>Naturaleza y tipos de incertidumbres que afectan resultados y objetivos</a:t>
          </a:r>
        </a:p>
      </dgm:t>
    </dgm:pt>
    <dgm:pt modelId="{0B38AD96-7856-4494-98BA-1250026BC080}" type="parTrans" cxnId="{68E9EC7E-5821-448F-A6EA-9813754BC07A}">
      <dgm:prSet/>
      <dgm:spPr/>
      <dgm:t>
        <a:bodyPr/>
        <a:lstStyle/>
        <a:p>
          <a:endParaRPr lang="es-419"/>
        </a:p>
      </dgm:t>
    </dgm:pt>
    <dgm:pt modelId="{9C93AA0F-597F-424A-8CFC-FBAFA40FBCA8}" type="sibTrans" cxnId="{68E9EC7E-5821-448F-A6EA-9813754BC07A}">
      <dgm:prSet/>
      <dgm:spPr/>
      <dgm:t>
        <a:bodyPr/>
        <a:lstStyle/>
        <a:p>
          <a:endParaRPr lang="es-419"/>
        </a:p>
      </dgm:t>
    </dgm:pt>
    <dgm:pt modelId="{A6582BBA-DA5B-4BE9-A73C-ACC8441DB0AE}">
      <dgm:prSet phldrT="[Texto]"/>
      <dgm:spPr/>
      <dgm:t>
        <a:bodyPr/>
        <a:lstStyle/>
        <a:p>
          <a:r>
            <a:rPr lang="es-419" dirty="0"/>
            <a:t>Cómo se tendrán en cuanta las combinaciones y secuencias de múltiples riesgos</a:t>
          </a:r>
        </a:p>
      </dgm:t>
    </dgm:pt>
    <dgm:pt modelId="{654D54B9-1ED4-4455-BE07-E1F7A15223ED}" type="parTrans" cxnId="{F397F864-3885-4BC6-B1F6-80999C22BB5D}">
      <dgm:prSet/>
      <dgm:spPr/>
      <dgm:t>
        <a:bodyPr/>
        <a:lstStyle/>
        <a:p>
          <a:endParaRPr lang="es-419"/>
        </a:p>
      </dgm:t>
    </dgm:pt>
    <dgm:pt modelId="{12F91641-BDFE-489F-934E-DEA428DD2852}" type="sibTrans" cxnId="{F397F864-3885-4BC6-B1F6-80999C22BB5D}">
      <dgm:prSet/>
      <dgm:spPr/>
      <dgm:t>
        <a:bodyPr/>
        <a:lstStyle/>
        <a:p>
          <a:endParaRPr lang="es-419"/>
        </a:p>
      </dgm:t>
    </dgm:pt>
    <dgm:pt modelId="{26651231-67BF-49D2-AEC1-D76CDD1D5F30}">
      <dgm:prSet phldrT="[Texto]"/>
      <dgm:spPr/>
      <dgm:t>
        <a:bodyPr/>
        <a:lstStyle/>
        <a:p>
          <a:r>
            <a:rPr lang="es-419" dirty="0"/>
            <a:t>Capacidad de armonización</a:t>
          </a:r>
        </a:p>
      </dgm:t>
    </dgm:pt>
    <dgm:pt modelId="{BBCC48F5-AE7E-47F4-80C9-2F4854AFDC8F}" type="parTrans" cxnId="{D0ED61E8-6248-45EF-9224-877EC46901A1}">
      <dgm:prSet/>
      <dgm:spPr/>
      <dgm:t>
        <a:bodyPr/>
        <a:lstStyle/>
        <a:p>
          <a:endParaRPr lang="es-419"/>
        </a:p>
      </dgm:t>
    </dgm:pt>
    <dgm:pt modelId="{CBC32F36-C3C2-47BF-8438-A959016FDF69}" type="sibTrans" cxnId="{D0ED61E8-6248-45EF-9224-877EC46901A1}">
      <dgm:prSet/>
      <dgm:spPr/>
      <dgm:t>
        <a:bodyPr/>
        <a:lstStyle/>
        <a:p>
          <a:endParaRPr lang="es-419"/>
        </a:p>
      </dgm:t>
    </dgm:pt>
    <dgm:pt modelId="{B6D59758-FDEA-454C-8473-8641B410BB2C}">
      <dgm:prSet phldrT="[Texto]"/>
      <dgm:spPr/>
      <dgm:t>
        <a:bodyPr/>
        <a:lstStyle/>
        <a:p>
          <a:r>
            <a:rPr lang="es-419" dirty="0"/>
            <a:t>Cómo se definen y miden las consecuencias (+ y -) y la probabilidad</a:t>
          </a:r>
        </a:p>
      </dgm:t>
    </dgm:pt>
    <dgm:pt modelId="{4B5CE74B-1A70-4CD4-9374-E1BAA45689F9}" type="parTrans" cxnId="{F31AAE74-6A04-4485-AB5E-6ACD993D9B7E}">
      <dgm:prSet/>
      <dgm:spPr/>
      <dgm:t>
        <a:bodyPr/>
        <a:lstStyle/>
        <a:p>
          <a:endParaRPr lang="es-419"/>
        </a:p>
      </dgm:t>
    </dgm:pt>
    <dgm:pt modelId="{116F3BC8-899A-4722-B6A5-6CFDEC1C6260}" type="sibTrans" cxnId="{F31AAE74-6A04-4485-AB5E-6ACD993D9B7E}">
      <dgm:prSet/>
      <dgm:spPr/>
      <dgm:t>
        <a:bodyPr/>
        <a:lstStyle/>
        <a:p>
          <a:endParaRPr lang="es-419"/>
        </a:p>
      </dgm:t>
    </dgm:pt>
    <dgm:pt modelId="{0E81CFBA-02F9-4698-A234-84B153DD82D4}">
      <dgm:prSet phldrT="[Texto]"/>
      <dgm:spPr/>
      <dgm:t>
        <a:bodyPr/>
        <a:lstStyle/>
        <a:p>
          <a:r>
            <a:rPr lang="es-419" dirty="0"/>
            <a:t>Factores relacionados con el tiempo	</a:t>
          </a:r>
        </a:p>
      </dgm:t>
    </dgm:pt>
    <dgm:pt modelId="{168DD640-BEC3-45FA-B82B-99E2E92EFED4}" type="parTrans" cxnId="{C8B6C249-C1AF-4BC0-A4F5-DDF5AB5E210F}">
      <dgm:prSet/>
      <dgm:spPr/>
      <dgm:t>
        <a:bodyPr/>
        <a:lstStyle/>
        <a:p>
          <a:endParaRPr lang="es-419"/>
        </a:p>
      </dgm:t>
    </dgm:pt>
    <dgm:pt modelId="{E1706A62-8A3A-4C68-B3B0-232F8B23E595}" type="sibTrans" cxnId="{C8B6C249-C1AF-4BC0-A4F5-DDF5AB5E210F}">
      <dgm:prSet/>
      <dgm:spPr/>
      <dgm:t>
        <a:bodyPr/>
        <a:lstStyle/>
        <a:p>
          <a:endParaRPr lang="es-419"/>
        </a:p>
      </dgm:t>
    </dgm:pt>
    <dgm:pt modelId="{1F4C283D-9F04-419D-A44A-EB5B4087AB50}">
      <dgm:prSet phldrT="[Texto]"/>
      <dgm:spPr/>
      <dgm:t>
        <a:bodyPr/>
        <a:lstStyle/>
        <a:p>
          <a:r>
            <a:rPr lang="es-419" dirty="0"/>
            <a:t>Coherencia en el uso de las mediciones</a:t>
          </a:r>
        </a:p>
      </dgm:t>
    </dgm:pt>
    <dgm:pt modelId="{D7328A09-FA90-43E4-98A4-CE77BB307653}" type="parTrans" cxnId="{9D8B4BBE-67B3-450F-9F88-88361F967886}">
      <dgm:prSet/>
      <dgm:spPr/>
      <dgm:t>
        <a:bodyPr/>
        <a:lstStyle/>
        <a:p>
          <a:endParaRPr lang="es-419"/>
        </a:p>
      </dgm:t>
    </dgm:pt>
    <dgm:pt modelId="{E7AB1781-DD8B-4068-8F0B-B40F2F5906E3}" type="sibTrans" cxnId="{9D8B4BBE-67B3-450F-9F88-88361F967886}">
      <dgm:prSet/>
      <dgm:spPr/>
      <dgm:t>
        <a:bodyPr/>
        <a:lstStyle/>
        <a:p>
          <a:endParaRPr lang="es-419"/>
        </a:p>
      </dgm:t>
    </dgm:pt>
    <dgm:pt modelId="{B8110D7F-2C90-4472-A25E-5B7231D67080}">
      <dgm:prSet phldrT="[Texto]"/>
      <dgm:spPr/>
      <dgm:t>
        <a:bodyPr/>
        <a:lstStyle/>
        <a:p>
          <a:r>
            <a:rPr lang="es-419" dirty="0"/>
            <a:t>Cómo se va a determinar el nivel de riesgo</a:t>
          </a:r>
        </a:p>
      </dgm:t>
    </dgm:pt>
    <dgm:pt modelId="{415FA2DB-F75C-4FB0-93A2-5F156CCDC891}" type="parTrans" cxnId="{C37F47DE-0819-4399-86C4-32E059B6C21D}">
      <dgm:prSet/>
      <dgm:spPr/>
      <dgm:t>
        <a:bodyPr/>
        <a:lstStyle/>
        <a:p>
          <a:endParaRPr lang="es-419"/>
        </a:p>
      </dgm:t>
    </dgm:pt>
    <dgm:pt modelId="{CAA34562-D60F-40FD-A69C-B2A39F5DDAE2}" type="sibTrans" cxnId="{C37F47DE-0819-4399-86C4-32E059B6C21D}">
      <dgm:prSet/>
      <dgm:spPr/>
      <dgm:t>
        <a:bodyPr/>
        <a:lstStyle/>
        <a:p>
          <a:endParaRPr lang="es-419"/>
        </a:p>
      </dgm:t>
    </dgm:pt>
    <dgm:pt modelId="{EA6FCFB1-97F9-4C5C-94B7-7550BED56EEE}" type="pres">
      <dgm:prSet presAssocID="{1472D8DA-CF51-4F7E-8AEE-2E7FBB035A93}" presName="vert0" presStyleCnt="0">
        <dgm:presLayoutVars>
          <dgm:dir/>
          <dgm:animOne val="branch"/>
          <dgm:animLvl val="lvl"/>
        </dgm:presLayoutVars>
      </dgm:prSet>
      <dgm:spPr/>
    </dgm:pt>
    <dgm:pt modelId="{5548A4F5-0003-46FF-A25B-6C291AAA0804}" type="pres">
      <dgm:prSet presAssocID="{8F18C9F1-1193-443E-B5D7-DC51568CBC8B}" presName="thickLine" presStyleLbl="alignNode1" presStyleIdx="0" presStyleCnt="1"/>
      <dgm:spPr/>
    </dgm:pt>
    <dgm:pt modelId="{6CFCE4F7-0602-43F4-ABE8-54EAD71506C6}" type="pres">
      <dgm:prSet presAssocID="{8F18C9F1-1193-443E-B5D7-DC51568CBC8B}" presName="horz1" presStyleCnt="0"/>
      <dgm:spPr/>
    </dgm:pt>
    <dgm:pt modelId="{E7738D68-04E7-4365-8117-CDC328B74B7F}" type="pres">
      <dgm:prSet presAssocID="{8F18C9F1-1193-443E-B5D7-DC51568CBC8B}" presName="tx1" presStyleLbl="revTx" presStyleIdx="0" presStyleCnt="8" custScaleX="48369"/>
      <dgm:spPr/>
    </dgm:pt>
    <dgm:pt modelId="{706E4631-6834-419A-9804-0F91F40E435A}" type="pres">
      <dgm:prSet presAssocID="{8F18C9F1-1193-443E-B5D7-DC51568CBC8B}" presName="vert1" presStyleCnt="0"/>
      <dgm:spPr/>
    </dgm:pt>
    <dgm:pt modelId="{8D86DB07-EC20-49F7-BA0A-1A75A7621F29}" type="pres">
      <dgm:prSet presAssocID="{2E0812CC-E28A-4E52-8A83-79983A8CCBE0}" presName="vertSpace2a" presStyleCnt="0"/>
      <dgm:spPr/>
    </dgm:pt>
    <dgm:pt modelId="{F9DEEAA3-6ED6-44A2-B592-96FEE065A293}" type="pres">
      <dgm:prSet presAssocID="{2E0812CC-E28A-4E52-8A83-79983A8CCBE0}" presName="horz2" presStyleCnt="0"/>
      <dgm:spPr/>
    </dgm:pt>
    <dgm:pt modelId="{B51E5DFD-D20F-4027-A850-2C4953F32F9A}" type="pres">
      <dgm:prSet presAssocID="{2E0812CC-E28A-4E52-8A83-79983A8CCBE0}" presName="horzSpace2" presStyleCnt="0"/>
      <dgm:spPr/>
    </dgm:pt>
    <dgm:pt modelId="{1A8ABFC3-F38B-439C-9221-45E01E39B302}" type="pres">
      <dgm:prSet presAssocID="{2E0812CC-E28A-4E52-8A83-79983A8CCBE0}" presName="tx2" presStyleLbl="revTx" presStyleIdx="1" presStyleCnt="8"/>
      <dgm:spPr/>
    </dgm:pt>
    <dgm:pt modelId="{BC36A95C-0FB9-4148-8E49-2FE79E98147F}" type="pres">
      <dgm:prSet presAssocID="{2E0812CC-E28A-4E52-8A83-79983A8CCBE0}" presName="vert2" presStyleCnt="0"/>
      <dgm:spPr/>
    </dgm:pt>
    <dgm:pt modelId="{E6D8D127-FD15-4BF5-8A03-FDA46B29889C}" type="pres">
      <dgm:prSet presAssocID="{2E0812CC-E28A-4E52-8A83-79983A8CCBE0}" presName="thinLine2b" presStyleLbl="callout" presStyleIdx="0" presStyleCnt="7"/>
      <dgm:spPr/>
    </dgm:pt>
    <dgm:pt modelId="{F210FF51-5D54-4347-AAA1-E585398625B3}" type="pres">
      <dgm:prSet presAssocID="{2E0812CC-E28A-4E52-8A83-79983A8CCBE0}" presName="vertSpace2b" presStyleCnt="0"/>
      <dgm:spPr/>
    </dgm:pt>
    <dgm:pt modelId="{9EBBDAB5-51FC-4FEF-B80A-FB16DBB98E25}" type="pres">
      <dgm:prSet presAssocID="{B6D59758-FDEA-454C-8473-8641B410BB2C}" presName="horz2" presStyleCnt="0"/>
      <dgm:spPr/>
    </dgm:pt>
    <dgm:pt modelId="{552893DD-88FD-446B-8614-F9A85A659709}" type="pres">
      <dgm:prSet presAssocID="{B6D59758-FDEA-454C-8473-8641B410BB2C}" presName="horzSpace2" presStyleCnt="0"/>
      <dgm:spPr/>
    </dgm:pt>
    <dgm:pt modelId="{7C78D428-443E-47E6-8BA9-D34657E4AB45}" type="pres">
      <dgm:prSet presAssocID="{B6D59758-FDEA-454C-8473-8641B410BB2C}" presName="tx2" presStyleLbl="revTx" presStyleIdx="2" presStyleCnt="8"/>
      <dgm:spPr/>
    </dgm:pt>
    <dgm:pt modelId="{B59B5305-9074-42E5-9FB6-981C9CE9A864}" type="pres">
      <dgm:prSet presAssocID="{B6D59758-FDEA-454C-8473-8641B410BB2C}" presName="vert2" presStyleCnt="0"/>
      <dgm:spPr/>
    </dgm:pt>
    <dgm:pt modelId="{5568EADF-00C1-4A65-9892-6E9061A1012F}" type="pres">
      <dgm:prSet presAssocID="{B6D59758-FDEA-454C-8473-8641B410BB2C}" presName="thinLine2b" presStyleLbl="callout" presStyleIdx="1" presStyleCnt="7"/>
      <dgm:spPr/>
    </dgm:pt>
    <dgm:pt modelId="{F4C4A2F7-73C7-49BF-8953-15B2931319B8}" type="pres">
      <dgm:prSet presAssocID="{B6D59758-FDEA-454C-8473-8641B410BB2C}" presName="vertSpace2b" presStyleCnt="0"/>
      <dgm:spPr/>
    </dgm:pt>
    <dgm:pt modelId="{23A6583D-029A-467E-A295-BBF96508BA19}" type="pres">
      <dgm:prSet presAssocID="{0E81CFBA-02F9-4698-A234-84B153DD82D4}" presName="horz2" presStyleCnt="0"/>
      <dgm:spPr/>
    </dgm:pt>
    <dgm:pt modelId="{1DB4B5FC-D0A5-462D-A0A6-095D94F80ECD}" type="pres">
      <dgm:prSet presAssocID="{0E81CFBA-02F9-4698-A234-84B153DD82D4}" presName="horzSpace2" presStyleCnt="0"/>
      <dgm:spPr/>
    </dgm:pt>
    <dgm:pt modelId="{2AC0A7B1-B0EB-4064-A0C4-CEEA117865B1}" type="pres">
      <dgm:prSet presAssocID="{0E81CFBA-02F9-4698-A234-84B153DD82D4}" presName="tx2" presStyleLbl="revTx" presStyleIdx="3" presStyleCnt="8"/>
      <dgm:spPr/>
    </dgm:pt>
    <dgm:pt modelId="{37A00B41-453F-432D-BB09-0D99FE552F40}" type="pres">
      <dgm:prSet presAssocID="{0E81CFBA-02F9-4698-A234-84B153DD82D4}" presName="vert2" presStyleCnt="0"/>
      <dgm:spPr/>
    </dgm:pt>
    <dgm:pt modelId="{0B14E121-5F8F-43FB-A39A-2ED779185208}" type="pres">
      <dgm:prSet presAssocID="{0E81CFBA-02F9-4698-A234-84B153DD82D4}" presName="thinLine2b" presStyleLbl="callout" presStyleIdx="2" presStyleCnt="7"/>
      <dgm:spPr/>
    </dgm:pt>
    <dgm:pt modelId="{249B5F81-6C5C-450D-94B8-2E9E79BBEEE1}" type="pres">
      <dgm:prSet presAssocID="{0E81CFBA-02F9-4698-A234-84B153DD82D4}" presName="vertSpace2b" presStyleCnt="0"/>
      <dgm:spPr/>
    </dgm:pt>
    <dgm:pt modelId="{B7CDFF41-4443-47A5-ADD6-42B82C501AAC}" type="pres">
      <dgm:prSet presAssocID="{1F4C283D-9F04-419D-A44A-EB5B4087AB50}" presName="horz2" presStyleCnt="0"/>
      <dgm:spPr/>
    </dgm:pt>
    <dgm:pt modelId="{6833F029-099A-4B34-BBA4-7E1D72E7570F}" type="pres">
      <dgm:prSet presAssocID="{1F4C283D-9F04-419D-A44A-EB5B4087AB50}" presName="horzSpace2" presStyleCnt="0"/>
      <dgm:spPr/>
    </dgm:pt>
    <dgm:pt modelId="{0682F1CA-BC14-4FA3-9B53-FFA63FFDC34F}" type="pres">
      <dgm:prSet presAssocID="{1F4C283D-9F04-419D-A44A-EB5B4087AB50}" presName="tx2" presStyleLbl="revTx" presStyleIdx="4" presStyleCnt="8"/>
      <dgm:spPr/>
    </dgm:pt>
    <dgm:pt modelId="{90B56336-DA4C-4C12-9DA1-17321C81F6FD}" type="pres">
      <dgm:prSet presAssocID="{1F4C283D-9F04-419D-A44A-EB5B4087AB50}" presName="vert2" presStyleCnt="0"/>
      <dgm:spPr/>
    </dgm:pt>
    <dgm:pt modelId="{7B46E484-C4AB-42EB-B80F-D5B83C39AC9B}" type="pres">
      <dgm:prSet presAssocID="{1F4C283D-9F04-419D-A44A-EB5B4087AB50}" presName="thinLine2b" presStyleLbl="callout" presStyleIdx="3" presStyleCnt="7"/>
      <dgm:spPr/>
    </dgm:pt>
    <dgm:pt modelId="{3CBA64B4-133A-4261-B25A-4FCAEC1B71FC}" type="pres">
      <dgm:prSet presAssocID="{1F4C283D-9F04-419D-A44A-EB5B4087AB50}" presName="vertSpace2b" presStyleCnt="0"/>
      <dgm:spPr/>
    </dgm:pt>
    <dgm:pt modelId="{CCEE1245-5FAA-45F8-B17D-87C75AC1063F}" type="pres">
      <dgm:prSet presAssocID="{B8110D7F-2C90-4472-A25E-5B7231D67080}" presName="horz2" presStyleCnt="0"/>
      <dgm:spPr/>
    </dgm:pt>
    <dgm:pt modelId="{1AC5C8E6-1F7E-495C-8497-0C3419C39C16}" type="pres">
      <dgm:prSet presAssocID="{B8110D7F-2C90-4472-A25E-5B7231D67080}" presName="horzSpace2" presStyleCnt="0"/>
      <dgm:spPr/>
    </dgm:pt>
    <dgm:pt modelId="{753E5575-8A95-4CAB-BB9C-8CFE6F810950}" type="pres">
      <dgm:prSet presAssocID="{B8110D7F-2C90-4472-A25E-5B7231D67080}" presName="tx2" presStyleLbl="revTx" presStyleIdx="5" presStyleCnt="8"/>
      <dgm:spPr/>
    </dgm:pt>
    <dgm:pt modelId="{84298A39-C364-4A8E-99BC-07F0C6608978}" type="pres">
      <dgm:prSet presAssocID="{B8110D7F-2C90-4472-A25E-5B7231D67080}" presName="vert2" presStyleCnt="0"/>
      <dgm:spPr/>
    </dgm:pt>
    <dgm:pt modelId="{BEE850A0-72A8-4135-BE0D-52209D437272}" type="pres">
      <dgm:prSet presAssocID="{B8110D7F-2C90-4472-A25E-5B7231D67080}" presName="thinLine2b" presStyleLbl="callout" presStyleIdx="4" presStyleCnt="7"/>
      <dgm:spPr/>
    </dgm:pt>
    <dgm:pt modelId="{3E7FBAB2-146C-410F-B535-6072F95C1186}" type="pres">
      <dgm:prSet presAssocID="{B8110D7F-2C90-4472-A25E-5B7231D67080}" presName="vertSpace2b" presStyleCnt="0"/>
      <dgm:spPr/>
    </dgm:pt>
    <dgm:pt modelId="{1AC4EB1A-C81A-47E2-B21A-28C0C6697105}" type="pres">
      <dgm:prSet presAssocID="{A6582BBA-DA5B-4BE9-A73C-ACC8441DB0AE}" presName="horz2" presStyleCnt="0"/>
      <dgm:spPr/>
    </dgm:pt>
    <dgm:pt modelId="{25A90535-E2C3-4A83-811F-D49D72912553}" type="pres">
      <dgm:prSet presAssocID="{A6582BBA-DA5B-4BE9-A73C-ACC8441DB0AE}" presName="horzSpace2" presStyleCnt="0"/>
      <dgm:spPr/>
    </dgm:pt>
    <dgm:pt modelId="{CED44EE2-CB09-47DB-9CE3-D359BA57B00F}" type="pres">
      <dgm:prSet presAssocID="{A6582BBA-DA5B-4BE9-A73C-ACC8441DB0AE}" presName="tx2" presStyleLbl="revTx" presStyleIdx="6" presStyleCnt="8"/>
      <dgm:spPr/>
    </dgm:pt>
    <dgm:pt modelId="{712A3803-FC99-4C3D-B97E-B19C136BF293}" type="pres">
      <dgm:prSet presAssocID="{A6582BBA-DA5B-4BE9-A73C-ACC8441DB0AE}" presName="vert2" presStyleCnt="0"/>
      <dgm:spPr/>
    </dgm:pt>
    <dgm:pt modelId="{0D145D72-2029-4D9B-8FDA-7E6659DE037E}" type="pres">
      <dgm:prSet presAssocID="{A6582BBA-DA5B-4BE9-A73C-ACC8441DB0AE}" presName="thinLine2b" presStyleLbl="callout" presStyleIdx="5" presStyleCnt="7"/>
      <dgm:spPr/>
    </dgm:pt>
    <dgm:pt modelId="{E908232C-FDFA-4114-A884-8A046D6630F2}" type="pres">
      <dgm:prSet presAssocID="{A6582BBA-DA5B-4BE9-A73C-ACC8441DB0AE}" presName="vertSpace2b" presStyleCnt="0"/>
      <dgm:spPr/>
    </dgm:pt>
    <dgm:pt modelId="{B808F792-CFA6-4955-80AC-EF0E9ABE6EE0}" type="pres">
      <dgm:prSet presAssocID="{26651231-67BF-49D2-AEC1-D76CDD1D5F30}" presName="horz2" presStyleCnt="0"/>
      <dgm:spPr/>
    </dgm:pt>
    <dgm:pt modelId="{E257172F-1934-4DBB-B07B-B603D0E457DF}" type="pres">
      <dgm:prSet presAssocID="{26651231-67BF-49D2-AEC1-D76CDD1D5F30}" presName="horzSpace2" presStyleCnt="0"/>
      <dgm:spPr/>
    </dgm:pt>
    <dgm:pt modelId="{8418C428-09A6-4DD1-AED9-B4832E4EB0C6}" type="pres">
      <dgm:prSet presAssocID="{26651231-67BF-49D2-AEC1-D76CDD1D5F30}" presName="tx2" presStyleLbl="revTx" presStyleIdx="7" presStyleCnt="8"/>
      <dgm:spPr/>
    </dgm:pt>
    <dgm:pt modelId="{B12F169C-BC88-4586-AAC6-406447AACB19}" type="pres">
      <dgm:prSet presAssocID="{26651231-67BF-49D2-AEC1-D76CDD1D5F30}" presName="vert2" presStyleCnt="0"/>
      <dgm:spPr/>
    </dgm:pt>
    <dgm:pt modelId="{77DBE5B4-8C2A-4ED8-B73D-20F7DBDD4B0D}" type="pres">
      <dgm:prSet presAssocID="{26651231-67BF-49D2-AEC1-D76CDD1D5F30}" presName="thinLine2b" presStyleLbl="callout" presStyleIdx="6" presStyleCnt="7"/>
      <dgm:spPr/>
    </dgm:pt>
    <dgm:pt modelId="{AFFEF56E-6E87-49F8-8200-450B399572E6}" type="pres">
      <dgm:prSet presAssocID="{26651231-67BF-49D2-AEC1-D76CDD1D5F30}" presName="vertSpace2b" presStyleCnt="0"/>
      <dgm:spPr/>
    </dgm:pt>
  </dgm:ptLst>
  <dgm:cxnLst>
    <dgm:cxn modelId="{35878704-9BBC-4015-9B24-B8C81F089B60}" type="presOf" srcId="{A6582BBA-DA5B-4BE9-A73C-ACC8441DB0AE}" destId="{CED44EE2-CB09-47DB-9CE3-D359BA57B00F}" srcOrd="0" destOrd="0" presId="urn:microsoft.com/office/officeart/2008/layout/LinedList"/>
    <dgm:cxn modelId="{16D6431C-E1FE-4652-AC74-4C860091A0C8}" type="presOf" srcId="{8F18C9F1-1193-443E-B5D7-DC51568CBC8B}" destId="{E7738D68-04E7-4365-8117-CDC328B74B7F}" srcOrd="0" destOrd="0" presId="urn:microsoft.com/office/officeart/2008/layout/LinedList"/>
    <dgm:cxn modelId="{4F4CF327-226E-4F9B-8E8E-0CE63C74EFB3}" type="presOf" srcId="{0E81CFBA-02F9-4698-A234-84B153DD82D4}" destId="{2AC0A7B1-B0EB-4064-A0C4-CEEA117865B1}" srcOrd="0" destOrd="0" presId="urn:microsoft.com/office/officeart/2008/layout/LinedList"/>
    <dgm:cxn modelId="{F397F864-3885-4BC6-B1F6-80999C22BB5D}" srcId="{8F18C9F1-1193-443E-B5D7-DC51568CBC8B}" destId="{A6582BBA-DA5B-4BE9-A73C-ACC8441DB0AE}" srcOrd="5" destOrd="0" parTransId="{654D54B9-1ED4-4455-BE07-E1F7A15223ED}" sibTransId="{12F91641-BDFE-489F-934E-DEA428DD2852}"/>
    <dgm:cxn modelId="{C8B6C249-C1AF-4BC0-A4F5-DDF5AB5E210F}" srcId="{8F18C9F1-1193-443E-B5D7-DC51568CBC8B}" destId="{0E81CFBA-02F9-4698-A234-84B153DD82D4}" srcOrd="2" destOrd="0" parTransId="{168DD640-BEC3-45FA-B82B-99E2E92EFED4}" sibTransId="{E1706A62-8A3A-4C68-B3B0-232F8B23E595}"/>
    <dgm:cxn modelId="{F31AAE74-6A04-4485-AB5E-6ACD993D9B7E}" srcId="{8F18C9F1-1193-443E-B5D7-DC51568CBC8B}" destId="{B6D59758-FDEA-454C-8473-8641B410BB2C}" srcOrd="1" destOrd="0" parTransId="{4B5CE74B-1A70-4CD4-9374-E1BAA45689F9}" sibTransId="{116F3BC8-899A-4722-B6A5-6CFDEC1C6260}"/>
    <dgm:cxn modelId="{2E35365A-1F5F-457C-A074-F374ED69FD7B}" type="presOf" srcId="{B8110D7F-2C90-4472-A25E-5B7231D67080}" destId="{753E5575-8A95-4CAB-BB9C-8CFE6F810950}" srcOrd="0" destOrd="0" presId="urn:microsoft.com/office/officeart/2008/layout/LinedList"/>
    <dgm:cxn modelId="{3B0A3E7B-1419-4180-B8AD-172175EE32AF}" type="presOf" srcId="{2E0812CC-E28A-4E52-8A83-79983A8CCBE0}" destId="{1A8ABFC3-F38B-439C-9221-45E01E39B302}" srcOrd="0" destOrd="0" presId="urn:microsoft.com/office/officeart/2008/layout/LinedList"/>
    <dgm:cxn modelId="{68E9EC7E-5821-448F-A6EA-9813754BC07A}" srcId="{8F18C9F1-1193-443E-B5D7-DC51568CBC8B}" destId="{2E0812CC-E28A-4E52-8A83-79983A8CCBE0}" srcOrd="0" destOrd="0" parTransId="{0B38AD96-7856-4494-98BA-1250026BC080}" sibTransId="{9C93AA0F-597F-424A-8CFC-FBAFA40FBCA8}"/>
    <dgm:cxn modelId="{14846684-4DF5-4D0C-8FAD-FF836E1C392A}" srcId="{1472D8DA-CF51-4F7E-8AEE-2E7FBB035A93}" destId="{8F18C9F1-1193-443E-B5D7-DC51568CBC8B}" srcOrd="0" destOrd="0" parTransId="{5EF9A136-D063-4494-9CD2-E9F0F7C52A17}" sibTransId="{4ECA70B7-A13B-4628-9437-4B1774F29F12}"/>
    <dgm:cxn modelId="{98A76BA0-9E29-4C9C-B962-FFBEE66675E3}" type="presOf" srcId="{B6D59758-FDEA-454C-8473-8641B410BB2C}" destId="{7C78D428-443E-47E6-8BA9-D34657E4AB45}" srcOrd="0" destOrd="0" presId="urn:microsoft.com/office/officeart/2008/layout/LinedList"/>
    <dgm:cxn modelId="{0F9F0BBB-165A-438F-A7F7-A05E77F57A72}" type="presOf" srcId="{1472D8DA-CF51-4F7E-8AEE-2E7FBB035A93}" destId="{EA6FCFB1-97F9-4C5C-94B7-7550BED56EEE}" srcOrd="0" destOrd="0" presId="urn:microsoft.com/office/officeart/2008/layout/LinedList"/>
    <dgm:cxn modelId="{9D8B4BBE-67B3-450F-9F88-88361F967886}" srcId="{8F18C9F1-1193-443E-B5D7-DC51568CBC8B}" destId="{1F4C283D-9F04-419D-A44A-EB5B4087AB50}" srcOrd="3" destOrd="0" parTransId="{D7328A09-FA90-43E4-98A4-CE77BB307653}" sibTransId="{E7AB1781-DD8B-4068-8F0B-B40F2F5906E3}"/>
    <dgm:cxn modelId="{C37F47DE-0819-4399-86C4-32E059B6C21D}" srcId="{8F18C9F1-1193-443E-B5D7-DC51568CBC8B}" destId="{B8110D7F-2C90-4472-A25E-5B7231D67080}" srcOrd="4" destOrd="0" parTransId="{415FA2DB-F75C-4FB0-93A2-5F156CCDC891}" sibTransId="{CAA34562-D60F-40FD-A69C-B2A39F5DDAE2}"/>
    <dgm:cxn modelId="{4E0204E7-E854-4E76-B067-5E05F8BD74DD}" type="presOf" srcId="{1F4C283D-9F04-419D-A44A-EB5B4087AB50}" destId="{0682F1CA-BC14-4FA3-9B53-FFA63FFDC34F}" srcOrd="0" destOrd="0" presId="urn:microsoft.com/office/officeart/2008/layout/LinedList"/>
    <dgm:cxn modelId="{C2A8A1E7-C3D3-4237-871A-28726C87FF7E}" type="presOf" srcId="{26651231-67BF-49D2-AEC1-D76CDD1D5F30}" destId="{8418C428-09A6-4DD1-AED9-B4832E4EB0C6}" srcOrd="0" destOrd="0" presId="urn:microsoft.com/office/officeart/2008/layout/LinedList"/>
    <dgm:cxn modelId="{D0ED61E8-6248-45EF-9224-877EC46901A1}" srcId="{8F18C9F1-1193-443E-B5D7-DC51568CBC8B}" destId="{26651231-67BF-49D2-AEC1-D76CDD1D5F30}" srcOrd="6" destOrd="0" parTransId="{BBCC48F5-AE7E-47F4-80C9-2F4854AFDC8F}" sibTransId="{CBC32F36-C3C2-47BF-8438-A959016FDF69}"/>
    <dgm:cxn modelId="{15E6C8D2-2036-4F9D-A67D-39657D49F1F7}" type="presParOf" srcId="{EA6FCFB1-97F9-4C5C-94B7-7550BED56EEE}" destId="{5548A4F5-0003-46FF-A25B-6C291AAA0804}" srcOrd="0" destOrd="0" presId="urn:microsoft.com/office/officeart/2008/layout/LinedList"/>
    <dgm:cxn modelId="{25641DB2-F498-42F6-AF8A-A1FCD838F544}" type="presParOf" srcId="{EA6FCFB1-97F9-4C5C-94B7-7550BED56EEE}" destId="{6CFCE4F7-0602-43F4-ABE8-54EAD71506C6}" srcOrd="1" destOrd="0" presId="urn:microsoft.com/office/officeart/2008/layout/LinedList"/>
    <dgm:cxn modelId="{ADE28FDF-8A20-43B7-8A4C-111A4DF9A698}" type="presParOf" srcId="{6CFCE4F7-0602-43F4-ABE8-54EAD71506C6}" destId="{E7738D68-04E7-4365-8117-CDC328B74B7F}" srcOrd="0" destOrd="0" presId="urn:microsoft.com/office/officeart/2008/layout/LinedList"/>
    <dgm:cxn modelId="{7C7ABD39-FC3E-4F47-8704-9554C07AB3A0}" type="presParOf" srcId="{6CFCE4F7-0602-43F4-ABE8-54EAD71506C6}" destId="{706E4631-6834-419A-9804-0F91F40E435A}" srcOrd="1" destOrd="0" presId="urn:microsoft.com/office/officeart/2008/layout/LinedList"/>
    <dgm:cxn modelId="{873542D7-07BB-4CA1-A5BD-F08E2546B0AF}" type="presParOf" srcId="{706E4631-6834-419A-9804-0F91F40E435A}" destId="{8D86DB07-EC20-49F7-BA0A-1A75A7621F29}" srcOrd="0" destOrd="0" presId="urn:microsoft.com/office/officeart/2008/layout/LinedList"/>
    <dgm:cxn modelId="{F2D8A1F8-BC42-4BAC-8DEC-09A34FB5ACDD}" type="presParOf" srcId="{706E4631-6834-419A-9804-0F91F40E435A}" destId="{F9DEEAA3-6ED6-44A2-B592-96FEE065A293}" srcOrd="1" destOrd="0" presId="urn:microsoft.com/office/officeart/2008/layout/LinedList"/>
    <dgm:cxn modelId="{A55C2DEF-5271-46AB-BA6F-28F1025ACA2E}" type="presParOf" srcId="{F9DEEAA3-6ED6-44A2-B592-96FEE065A293}" destId="{B51E5DFD-D20F-4027-A850-2C4953F32F9A}" srcOrd="0" destOrd="0" presId="urn:microsoft.com/office/officeart/2008/layout/LinedList"/>
    <dgm:cxn modelId="{81CBE37A-C5EC-4B44-A675-7D5B57187A8E}" type="presParOf" srcId="{F9DEEAA3-6ED6-44A2-B592-96FEE065A293}" destId="{1A8ABFC3-F38B-439C-9221-45E01E39B302}" srcOrd="1" destOrd="0" presId="urn:microsoft.com/office/officeart/2008/layout/LinedList"/>
    <dgm:cxn modelId="{D7F5A05D-6FBF-43FA-9A01-0551C1E4D850}" type="presParOf" srcId="{F9DEEAA3-6ED6-44A2-B592-96FEE065A293}" destId="{BC36A95C-0FB9-4148-8E49-2FE79E98147F}" srcOrd="2" destOrd="0" presId="urn:microsoft.com/office/officeart/2008/layout/LinedList"/>
    <dgm:cxn modelId="{CB2874C8-7F91-4542-890B-2E1C44C031CF}" type="presParOf" srcId="{706E4631-6834-419A-9804-0F91F40E435A}" destId="{E6D8D127-FD15-4BF5-8A03-FDA46B29889C}" srcOrd="2" destOrd="0" presId="urn:microsoft.com/office/officeart/2008/layout/LinedList"/>
    <dgm:cxn modelId="{6DE5FB3A-FC4F-4B18-A3CC-A1D2BD79DE08}" type="presParOf" srcId="{706E4631-6834-419A-9804-0F91F40E435A}" destId="{F210FF51-5D54-4347-AAA1-E585398625B3}" srcOrd="3" destOrd="0" presId="urn:microsoft.com/office/officeart/2008/layout/LinedList"/>
    <dgm:cxn modelId="{439DE069-606C-4691-980C-8FC0BB9BE308}" type="presParOf" srcId="{706E4631-6834-419A-9804-0F91F40E435A}" destId="{9EBBDAB5-51FC-4FEF-B80A-FB16DBB98E25}" srcOrd="4" destOrd="0" presId="urn:microsoft.com/office/officeart/2008/layout/LinedList"/>
    <dgm:cxn modelId="{3568D3D3-3B04-485A-BEE6-249D596F9FDD}" type="presParOf" srcId="{9EBBDAB5-51FC-4FEF-B80A-FB16DBB98E25}" destId="{552893DD-88FD-446B-8614-F9A85A659709}" srcOrd="0" destOrd="0" presId="urn:microsoft.com/office/officeart/2008/layout/LinedList"/>
    <dgm:cxn modelId="{9479D67B-46E6-4CBF-9637-6A9A46BEE4D1}" type="presParOf" srcId="{9EBBDAB5-51FC-4FEF-B80A-FB16DBB98E25}" destId="{7C78D428-443E-47E6-8BA9-D34657E4AB45}" srcOrd="1" destOrd="0" presId="urn:microsoft.com/office/officeart/2008/layout/LinedList"/>
    <dgm:cxn modelId="{9E368868-A940-4CD3-80BF-DB1E63D4B008}" type="presParOf" srcId="{9EBBDAB5-51FC-4FEF-B80A-FB16DBB98E25}" destId="{B59B5305-9074-42E5-9FB6-981C9CE9A864}" srcOrd="2" destOrd="0" presId="urn:microsoft.com/office/officeart/2008/layout/LinedList"/>
    <dgm:cxn modelId="{6A411D20-2C13-4028-A98E-344F3EE5654F}" type="presParOf" srcId="{706E4631-6834-419A-9804-0F91F40E435A}" destId="{5568EADF-00C1-4A65-9892-6E9061A1012F}" srcOrd="5" destOrd="0" presId="urn:microsoft.com/office/officeart/2008/layout/LinedList"/>
    <dgm:cxn modelId="{65878CB6-CF67-48FF-84B7-70009AB955E5}" type="presParOf" srcId="{706E4631-6834-419A-9804-0F91F40E435A}" destId="{F4C4A2F7-73C7-49BF-8953-15B2931319B8}" srcOrd="6" destOrd="0" presId="urn:microsoft.com/office/officeart/2008/layout/LinedList"/>
    <dgm:cxn modelId="{42C2CF12-6B45-4599-B6E2-648CC4CFC6E0}" type="presParOf" srcId="{706E4631-6834-419A-9804-0F91F40E435A}" destId="{23A6583D-029A-467E-A295-BBF96508BA19}" srcOrd="7" destOrd="0" presId="urn:microsoft.com/office/officeart/2008/layout/LinedList"/>
    <dgm:cxn modelId="{E74F44F9-4F70-4AE3-A62C-D3AAFF810EF9}" type="presParOf" srcId="{23A6583D-029A-467E-A295-BBF96508BA19}" destId="{1DB4B5FC-D0A5-462D-A0A6-095D94F80ECD}" srcOrd="0" destOrd="0" presId="urn:microsoft.com/office/officeart/2008/layout/LinedList"/>
    <dgm:cxn modelId="{5A886A47-E4D6-49F5-A2C3-5353C71DC9E5}" type="presParOf" srcId="{23A6583D-029A-467E-A295-BBF96508BA19}" destId="{2AC0A7B1-B0EB-4064-A0C4-CEEA117865B1}" srcOrd="1" destOrd="0" presId="urn:microsoft.com/office/officeart/2008/layout/LinedList"/>
    <dgm:cxn modelId="{DBE84CC8-FF03-4236-94CE-1F04F39AEE3B}" type="presParOf" srcId="{23A6583D-029A-467E-A295-BBF96508BA19}" destId="{37A00B41-453F-432D-BB09-0D99FE552F40}" srcOrd="2" destOrd="0" presId="urn:microsoft.com/office/officeart/2008/layout/LinedList"/>
    <dgm:cxn modelId="{308B7BB9-2956-4BC9-9A9C-17E0D409BC53}" type="presParOf" srcId="{706E4631-6834-419A-9804-0F91F40E435A}" destId="{0B14E121-5F8F-43FB-A39A-2ED779185208}" srcOrd="8" destOrd="0" presId="urn:microsoft.com/office/officeart/2008/layout/LinedList"/>
    <dgm:cxn modelId="{F04FE112-C35A-4D21-9886-C47F60C5245B}" type="presParOf" srcId="{706E4631-6834-419A-9804-0F91F40E435A}" destId="{249B5F81-6C5C-450D-94B8-2E9E79BBEEE1}" srcOrd="9" destOrd="0" presId="urn:microsoft.com/office/officeart/2008/layout/LinedList"/>
    <dgm:cxn modelId="{883C775A-02E4-4FFD-A0DE-AA3875E20C2D}" type="presParOf" srcId="{706E4631-6834-419A-9804-0F91F40E435A}" destId="{B7CDFF41-4443-47A5-ADD6-42B82C501AAC}" srcOrd="10" destOrd="0" presId="urn:microsoft.com/office/officeart/2008/layout/LinedList"/>
    <dgm:cxn modelId="{88E01553-8377-40BD-AAA6-9ED890A5B22C}" type="presParOf" srcId="{B7CDFF41-4443-47A5-ADD6-42B82C501AAC}" destId="{6833F029-099A-4B34-BBA4-7E1D72E7570F}" srcOrd="0" destOrd="0" presId="urn:microsoft.com/office/officeart/2008/layout/LinedList"/>
    <dgm:cxn modelId="{57AB0874-E108-48C2-A630-AD3C297DAEF6}" type="presParOf" srcId="{B7CDFF41-4443-47A5-ADD6-42B82C501AAC}" destId="{0682F1CA-BC14-4FA3-9B53-FFA63FFDC34F}" srcOrd="1" destOrd="0" presId="urn:microsoft.com/office/officeart/2008/layout/LinedList"/>
    <dgm:cxn modelId="{3AB474B2-55A3-4180-9168-0697FA3464D8}" type="presParOf" srcId="{B7CDFF41-4443-47A5-ADD6-42B82C501AAC}" destId="{90B56336-DA4C-4C12-9DA1-17321C81F6FD}" srcOrd="2" destOrd="0" presId="urn:microsoft.com/office/officeart/2008/layout/LinedList"/>
    <dgm:cxn modelId="{BD38B98F-4405-4226-996C-0B60773CF51B}" type="presParOf" srcId="{706E4631-6834-419A-9804-0F91F40E435A}" destId="{7B46E484-C4AB-42EB-B80F-D5B83C39AC9B}" srcOrd="11" destOrd="0" presId="urn:microsoft.com/office/officeart/2008/layout/LinedList"/>
    <dgm:cxn modelId="{7F94723E-5B95-4819-8FBE-C00125C1FFE0}" type="presParOf" srcId="{706E4631-6834-419A-9804-0F91F40E435A}" destId="{3CBA64B4-133A-4261-B25A-4FCAEC1B71FC}" srcOrd="12" destOrd="0" presId="urn:microsoft.com/office/officeart/2008/layout/LinedList"/>
    <dgm:cxn modelId="{433F3FA1-8BA7-4FC6-986E-E0CE0841E4CC}" type="presParOf" srcId="{706E4631-6834-419A-9804-0F91F40E435A}" destId="{CCEE1245-5FAA-45F8-B17D-87C75AC1063F}" srcOrd="13" destOrd="0" presId="urn:microsoft.com/office/officeart/2008/layout/LinedList"/>
    <dgm:cxn modelId="{3CC7B522-1A0F-4B3E-9913-3E1634C94608}" type="presParOf" srcId="{CCEE1245-5FAA-45F8-B17D-87C75AC1063F}" destId="{1AC5C8E6-1F7E-495C-8497-0C3419C39C16}" srcOrd="0" destOrd="0" presId="urn:microsoft.com/office/officeart/2008/layout/LinedList"/>
    <dgm:cxn modelId="{59AF1516-7FDD-469E-85AA-3AAA7E2F9506}" type="presParOf" srcId="{CCEE1245-5FAA-45F8-B17D-87C75AC1063F}" destId="{753E5575-8A95-4CAB-BB9C-8CFE6F810950}" srcOrd="1" destOrd="0" presId="urn:microsoft.com/office/officeart/2008/layout/LinedList"/>
    <dgm:cxn modelId="{AFCB38DD-F8B7-4C42-A140-0DC7E7E9B339}" type="presParOf" srcId="{CCEE1245-5FAA-45F8-B17D-87C75AC1063F}" destId="{84298A39-C364-4A8E-99BC-07F0C6608978}" srcOrd="2" destOrd="0" presId="urn:microsoft.com/office/officeart/2008/layout/LinedList"/>
    <dgm:cxn modelId="{BAD6887E-236F-4A08-BB28-695AFA9105DB}" type="presParOf" srcId="{706E4631-6834-419A-9804-0F91F40E435A}" destId="{BEE850A0-72A8-4135-BE0D-52209D437272}" srcOrd="14" destOrd="0" presId="urn:microsoft.com/office/officeart/2008/layout/LinedList"/>
    <dgm:cxn modelId="{46037CBB-A8E1-4B68-A873-77BC60F951E8}" type="presParOf" srcId="{706E4631-6834-419A-9804-0F91F40E435A}" destId="{3E7FBAB2-146C-410F-B535-6072F95C1186}" srcOrd="15" destOrd="0" presId="urn:microsoft.com/office/officeart/2008/layout/LinedList"/>
    <dgm:cxn modelId="{70A840A1-B4A4-4773-99DB-56542E5D7FA2}" type="presParOf" srcId="{706E4631-6834-419A-9804-0F91F40E435A}" destId="{1AC4EB1A-C81A-47E2-B21A-28C0C6697105}" srcOrd="16" destOrd="0" presId="urn:microsoft.com/office/officeart/2008/layout/LinedList"/>
    <dgm:cxn modelId="{75A29E05-2C3A-474B-99C0-F9A10EA66D3E}" type="presParOf" srcId="{1AC4EB1A-C81A-47E2-B21A-28C0C6697105}" destId="{25A90535-E2C3-4A83-811F-D49D72912553}" srcOrd="0" destOrd="0" presId="urn:microsoft.com/office/officeart/2008/layout/LinedList"/>
    <dgm:cxn modelId="{6980CD4F-2A47-48DA-AE33-5FB320A5A062}" type="presParOf" srcId="{1AC4EB1A-C81A-47E2-B21A-28C0C6697105}" destId="{CED44EE2-CB09-47DB-9CE3-D359BA57B00F}" srcOrd="1" destOrd="0" presId="urn:microsoft.com/office/officeart/2008/layout/LinedList"/>
    <dgm:cxn modelId="{8D633841-A9B7-47CD-A286-AE6B39404CB2}" type="presParOf" srcId="{1AC4EB1A-C81A-47E2-B21A-28C0C6697105}" destId="{712A3803-FC99-4C3D-B97E-B19C136BF293}" srcOrd="2" destOrd="0" presId="urn:microsoft.com/office/officeart/2008/layout/LinedList"/>
    <dgm:cxn modelId="{DA24F9E2-686C-4193-97A7-14B8C4688F32}" type="presParOf" srcId="{706E4631-6834-419A-9804-0F91F40E435A}" destId="{0D145D72-2029-4D9B-8FDA-7E6659DE037E}" srcOrd="17" destOrd="0" presId="urn:microsoft.com/office/officeart/2008/layout/LinedList"/>
    <dgm:cxn modelId="{44FFA571-EE68-4697-A7A0-D11476BB2674}" type="presParOf" srcId="{706E4631-6834-419A-9804-0F91F40E435A}" destId="{E908232C-FDFA-4114-A884-8A046D6630F2}" srcOrd="18" destOrd="0" presId="urn:microsoft.com/office/officeart/2008/layout/LinedList"/>
    <dgm:cxn modelId="{75ED3BB6-7466-4619-B872-310C299232DE}" type="presParOf" srcId="{706E4631-6834-419A-9804-0F91F40E435A}" destId="{B808F792-CFA6-4955-80AC-EF0E9ABE6EE0}" srcOrd="19" destOrd="0" presId="urn:microsoft.com/office/officeart/2008/layout/LinedList"/>
    <dgm:cxn modelId="{D2587A99-3C3B-45F0-AB62-92194B562DA8}" type="presParOf" srcId="{B808F792-CFA6-4955-80AC-EF0E9ABE6EE0}" destId="{E257172F-1934-4DBB-B07B-B603D0E457DF}" srcOrd="0" destOrd="0" presId="urn:microsoft.com/office/officeart/2008/layout/LinedList"/>
    <dgm:cxn modelId="{DF40BA81-61F0-41BA-99F7-96CB77BDD9AD}" type="presParOf" srcId="{B808F792-CFA6-4955-80AC-EF0E9ABE6EE0}" destId="{8418C428-09A6-4DD1-AED9-B4832E4EB0C6}" srcOrd="1" destOrd="0" presId="urn:microsoft.com/office/officeart/2008/layout/LinedList"/>
    <dgm:cxn modelId="{F19655D5-14E3-4E78-9E03-45039D178125}" type="presParOf" srcId="{B808F792-CFA6-4955-80AC-EF0E9ABE6EE0}" destId="{B12F169C-BC88-4586-AAC6-406447AACB19}" srcOrd="2" destOrd="0" presId="urn:microsoft.com/office/officeart/2008/layout/LinedList"/>
    <dgm:cxn modelId="{DEA07ABD-4DC7-4DFC-A967-B35BCC28101A}" type="presParOf" srcId="{706E4631-6834-419A-9804-0F91F40E435A}" destId="{77DBE5B4-8C2A-4ED8-B73D-20F7DBDD4B0D}" srcOrd="20" destOrd="0" presId="urn:microsoft.com/office/officeart/2008/layout/LinedList"/>
    <dgm:cxn modelId="{27A2A1E3-C5B9-45FA-9E66-730C003B6A51}" type="presParOf" srcId="{706E4631-6834-419A-9804-0F91F40E435A}" destId="{AFFEF56E-6E87-49F8-8200-450B399572E6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FA6C2B-5BD3-4C7D-9E9E-3B35D51D7A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59A228A2-24AB-4A41-AAE3-DB191E9947CF}">
      <dgm:prSet phldrT="[Texto]" custT="1"/>
      <dgm:spPr/>
      <dgm:t>
        <a:bodyPr/>
        <a:lstStyle/>
        <a:p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No hacer nada más</a:t>
          </a:r>
        </a:p>
      </dgm:t>
    </dgm:pt>
    <dgm:pt modelId="{0072B34E-51FC-4D25-AA10-C034D2295C30}" type="parTrans" cxnId="{930664CE-4338-442A-8E76-2D3F114E880C}">
      <dgm:prSet/>
      <dgm:spPr/>
      <dgm:t>
        <a:bodyPr/>
        <a:lstStyle/>
        <a:p>
          <a:endParaRPr lang="es-419"/>
        </a:p>
      </dgm:t>
    </dgm:pt>
    <dgm:pt modelId="{8C8C1264-F187-467C-B0E3-C0263399E6D4}" type="sibTrans" cxnId="{930664CE-4338-442A-8E76-2D3F114E880C}">
      <dgm:prSet/>
      <dgm:spPr/>
      <dgm:t>
        <a:bodyPr/>
        <a:lstStyle/>
        <a:p>
          <a:endParaRPr lang="es-419"/>
        </a:p>
      </dgm:t>
    </dgm:pt>
    <dgm:pt modelId="{674920CA-43CA-4470-B161-0A35CA2CFC42}">
      <dgm:prSet phldrT="[Texto]" custT="1"/>
      <dgm:spPr/>
      <dgm:t>
        <a:bodyPr/>
        <a:lstStyle/>
        <a:p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Mantener los controles existentes</a:t>
          </a:r>
        </a:p>
      </dgm:t>
    </dgm:pt>
    <dgm:pt modelId="{FE7FCC05-E519-4330-86AD-6D7973CFCC45}" type="parTrans" cxnId="{1BB1D780-BC4C-436A-A723-C7DE1F35C79D}">
      <dgm:prSet/>
      <dgm:spPr/>
      <dgm:t>
        <a:bodyPr/>
        <a:lstStyle/>
        <a:p>
          <a:endParaRPr lang="es-419"/>
        </a:p>
      </dgm:t>
    </dgm:pt>
    <dgm:pt modelId="{704D36E2-5711-4151-AACF-C8A76CA7AADB}" type="sibTrans" cxnId="{1BB1D780-BC4C-436A-A723-C7DE1F35C79D}">
      <dgm:prSet/>
      <dgm:spPr/>
      <dgm:t>
        <a:bodyPr/>
        <a:lstStyle/>
        <a:p>
          <a:endParaRPr lang="es-419"/>
        </a:p>
      </dgm:t>
    </dgm:pt>
    <dgm:pt modelId="{45DBC1F0-D561-4039-AD2E-1949DC0042D0}">
      <dgm:prSet phldrT="[Texto]" custT="1"/>
      <dgm:spPr/>
      <dgm:t>
        <a:bodyPr/>
        <a:lstStyle/>
        <a:p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Reconsiderar</a:t>
          </a:r>
          <a:r>
            <a:rPr lang="es-419" sz="1300" kern="1200" dirty="0"/>
            <a:t> </a:t>
          </a:r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los objetivos</a:t>
          </a:r>
        </a:p>
      </dgm:t>
    </dgm:pt>
    <dgm:pt modelId="{4A3837A0-B454-45C7-A53E-DD3D39BFD51B}" type="parTrans" cxnId="{1A97F941-3324-4BD9-B2A3-E5F3957CE073}">
      <dgm:prSet/>
      <dgm:spPr/>
      <dgm:t>
        <a:bodyPr/>
        <a:lstStyle/>
        <a:p>
          <a:endParaRPr lang="es-419"/>
        </a:p>
      </dgm:t>
    </dgm:pt>
    <dgm:pt modelId="{03238AD5-1DCA-48AE-84D8-A4188CD35867}" type="sibTrans" cxnId="{1A97F941-3324-4BD9-B2A3-E5F3957CE073}">
      <dgm:prSet/>
      <dgm:spPr/>
      <dgm:t>
        <a:bodyPr/>
        <a:lstStyle/>
        <a:p>
          <a:endParaRPr lang="es-419"/>
        </a:p>
      </dgm:t>
    </dgm:pt>
    <dgm:pt modelId="{1A2A6BDC-C9F3-4BA8-8477-1282D744D12D}">
      <dgm:prSet phldrT="[Texto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Considerar opciones para el tratamiento de los riesgos</a:t>
          </a:r>
          <a:r>
            <a:rPr lang="es-419" sz="18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	</a:t>
          </a:r>
        </a:p>
      </dgm:t>
    </dgm:pt>
    <dgm:pt modelId="{65C87A67-579D-40F3-92E7-58F03386A0C2}" type="parTrans" cxnId="{A3F8D99A-940C-406B-A078-EE18202426C0}">
      <dgm:prSet/>
      <dgm:spPr/>
      <dgm:t>
        <a:bodyPr/>
        <a:lstStyle/>
        <a:p>
          <a:endParaRPr lang="es-419"/>
        </a:p>
      </dgm:t>
    </dgm:pt>
    <dgm:pt modelId="{3AF87F97-177C-4E2D-8C1E-05F5D78D85F7}" type="sibTrans" cxnId="{A3F8D99A-940C-406B-A078-EE18202426C0}">
      <dgm:prSet/>
      <dgm:spPr/>
      <dgm:t>
        <a:bodyPr/>
        <a:lstStyle/>
        <a:p>
          <a:endParaRPr lang="es-419"/>
        </a:p>
      </dgm:t>
    </dgm:pt>
    <dgm:pt modelId="{D62F36C3-083B-4E2F-B239-18DFE5E5F0EA}">
      <dgm:prSet phldrT="[Texto]" custT="1"/>
      <dgm:spPr/>
      <dgm:t>
        <a:bodyPr/>
        <a:lstStyle/>
        <a:p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Realizar análisis adicional para comprender mejor el riesgo</a:t>
          </a:r>
        </a:p>
      </dgm:t>
    </dgm:pt>
    <dgm:pt modelId="{7DB21B68-826B-42ED-98D7-BE2F4DB9A950}" type="parTrans" cxnId="{1FC9BD0F-81B7-4599-8CC9-93A7E437804A}">
      <dgm:prSet/>
      <dgm:spPr/>
      <dgm:t>
        <a:bodyPr/>
        <a:lstStyle/>
        <a:p>
          <a:endParaRPr lang="es-419"/>
        </a:p>
      </dgm:t>
    </dgm:pt>
    <dgm:pt modelId="{7D4B31EE-4640-4BA7-A9CD-EC04C33C6938}" type="sibTrans" cxnId="{1FC9BD0F-81B7-4599-8CC9-93A7E437804A}">
      <dgm:prSet/>
      <dgm:spPr/>
      <dgm:t>
        <a:bodyPr/>
        <a:lstStyle/>
        <a:p>
          <a:endParaRPr lang="es-419"/>
        </a:p>
      </dgm:t>
    </dgm:pt>
    <dgm:pt modelId="{3E373B93-08B1-410C-8043-A29CE6850521}" type="pres">
      <dgm:prSet presAssocID="{83FA6C2B-5BD3-4C7D-9E9E-3B35D51D7ADE}" presName="linear" presStyleCnt="0">
        <dgm:presLayoutVars>
          <dgm:dir/>
          <dgm:animLvl val="lvl"/>
          <dgm:resizeHandles val="exact"/>
        </dgm:presLayoutVars>
      </dgm:prSet>
      <dgm:spPr/>
    </dgm:pt>
    <dgm:pt modelId="{1BBFAE78-C5B0-4341-9AD8-4B6C8745E5EA}" type="pres">
      <dgm:prSet presAssocID="{59A228A2-24AB-4A41-AAE3-DB191E9947CF}" presName="parentLin" presStyleCnt="0"/>
      <dgm:spPr/>
    </dgm:pt>
    <dgm:pt modelId="{0829E7E3-B54B-4B81-AC9A-E15622BFD4AA}" type="pres">
      <dgm:prSet presAssocID="{59A228A2-24AB-4A41-AAE3-DB191E9947CF}" presName="parentLeftMargin" presStyleLbl="node1" presStyleIdx="0" presStyleCnt="5"/>
      <dgm:spPr/>
    </dgm:pt>
    <dgm:pt modelId="{3E074976-E23E-4FD6-BD4F-0E1157679BF1}" type="pres">
      <dgm:prSet presAssocID="{59A228A2-24AB-4A41-AAE3-DB191E9947CF}" presName="parentText" presStyleLbl="node1" presStyleIdx="0" presStyleCnt="5" custScaleX="100334" custLinFactNeighborX="-5613" custLinFactNeighborY="-6558">
        <dgm:presLayoutVars>
          <dgm:chMax val="0"/>
          <dgm:bulletEnabled val="1"/>
        </dgm:presLayoutVars>
      </dgm:prSet>
      <dgm:spPr/>
    </dgm:pt>
    <dgm:pt modelId="{EFB86383-2200-4B71-B028-FDE8079CC984}" type="pres">
      <dgm:prSet presAssocID="{59A228A2-24AB-4A41-AAE3-DB191E9947CF}" presName="negativeSpace" presStyleCnt="0"/>
      <dgm:spPr/>
    </dgm:pt>
    <dgm:pt modelId="{0986FE3E-5A06-477A-8C0F-5A334B658F8F}" type="pres">
      <dgm:prSet presAssocID="{59A228A2-24AB-4A41-AAE3-DB191E9947CF}" presName="childText" presStyleLbl="conFgAcc1" presStyleIdx="0" presStyleCnt="5">
        <dgm:presLayoutVars>
          <dgm:bulletEnabled val="1"/>
        </dgm:presLayoutVars>
      </dgm:prSet>
      <dgm:spPr/>
    </dgm:pt>
    <dgm:pt modelId="{B137C9F2-A8A1-43B0-96C0-B363820948FC}" type="pres">
      <dgm:prSet presAssocID="{8C8C1264-F187-467C-B0E3-C0263399E6D4}" presName="spaceBetweenRectangles" presStyleCnt="0"/>
      <dgm:spPr/>
    </dgm:pt>
    <dgm:pt modelId="{1F4303D5-F05E-4C4C-A2F8-C371DCFA6868}" type="pres">
      <dgm:prSet presAssocID="{1A2A6BDC-C9F3-4BA8-8477-1282D744D12D}" presName="parentLin" presStyleCnt="0"/>
      <dgm:spPr/>
    </dgm:pt>
    <dgm:pt modelId="{33EC2C1C-0C15-4952-9221-8067AE7D654E}" type="pres">
      <dgm:prSet presAssocID="{1A2A6BDC-C9F3-4BA8-8477-1282D744D12D}" presName="parentLeftMargin" presStyleLbl="node1" presStyleIdx="0" presStyleCnt="5"/>
      <dgm:spPr/>
    </dgm:pt>
    <dgm:pt modelId="{13D22F64-F742-4140-B633-0CA6283390B9}" type="pres">
      <dgm:prSet presAssocID="{1A2A6BDC-C9F3-4BA8-8477-1282D744D1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B98E06-CBB4-4CA9-912A-F7A1639303FB}" type="pres">
      <dgm:prSet presAssocID="{1A2A6BDC-C9F3-4BA8-8477-1282D744D12D}" presName="negativeSpace" presStyleCnt="0"/>
      <dgm:spPr/>
    </dgm:pt>
    <dgm:pt modelId="{80A130DE-6B5A-4DFC-9F9C-E5E2E2182A7A}" type="pres">
      <dgm:prSet presAssocID="{1A2A6BDC-C9F3-4BA8-8477-1282D744D12D}" presName="childText" presStyleLbl="conFgAcc1" presStyleIdx="1" presStyleCnt="5">
        <dgm:presLayoutVars>
          <dgm:bulletEnabled val="1"/>
        </dgm:presLayoutVars>
      </dgm:prSet>
      <dgm:spPr/>
    </dgm:pt>
    <dgm:pt modelId="{DE357E13-75F1-44F2-9C7C-F8057A21FC29}" type="pres">
      <dgm:prSet presAssocID="{3AF87F97-177C-4E2D-8C1E-05F5D78D85F7}" presName="spaceBetweenRectangles" presStyleCnt="0"/>
      <dgm:spPr/>
    </dgm:pt>
    <dgm:pt modelId="{C0CFBE53-BE99-40B3-AE95-A14FB6C5BC06}" type="pres">
      <dgm:prSet presAssocID="{D62F36C3-083B-4E2F-B239-18DFE5E5F0EA}" presName="parentLin" presStyleCnt="0"/>
      <dgm:spPr/>
    </dgm:pt>
    <dgm:pt modelId="{92195401-7AFF-4FCA-BC71-1FD77D344AF5}" type="pres">
      <dgm:prSet presAssocID="{D62F36C3-083B-4E2F-B239-18DFE5E5F0EA}" presName="parentLeftMargin" presStyleLbl="node1" presStyleIdx="1" presStyleCnt="5"/>
      <dgm:spPr/>
    </dgm:pt>
    <dgm:pt modelId="{B6C63241-7E72-47AD-A739-EC3D7A22DA9D}" type="pres">
      <dgm:prSet presAssocID="{D62F36C3-083B-4E2F-B239-18DFE5E5F0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9CFD22-4BE2-423A-9777-FB9C2A2A28BE}" type="pres">
      <dgm:prSet presAssocID="{D62F36C3-083B-4E2F-B239-18DFE5E5F0EA}" presName="negativeSpace" presStyleCnt="0"/>
      <dgm:spPr/>
    </dgm:pt>
    <dgm:pt modelId="{E88B0FF3-174F-4727-AC1A-B91306EE1E99}" type="pres">
      <dgm:prSet presAssocID="{D62F36C3-083B-4E2F-B239-18DFE5E5F0EA}" presName="childText" presStyleLbl="conFgAcc1" presStyleIdx="2" presStyleCnt="5">
        <dgm:presLayoutVars>
          <dgm:bulletEnabled val="1"/>
        </dgm:presLayoutVars>
      </dgm:prSet>
      <dgm:spPr/>
    </dgm:pt>
    <dgm:pt modelId="{77B2AD05-53B8-4862-977C-6C94BD4529C4}" type="pres">
      <dgm:prSet presAssocID="{7D4B31EE-4640-4BA7-A9CD-EC04C33C6938}" presName="spaceBetweenRectangles" presStyleCnt="0"/>
      <dgm:spPr/>
    </dgm:pt>
    <dgm:pt modelId="{C34F301D-B682-418D-A6E7-C6866C38EEFF}" type="pres">
      <dgm:prSet presAssocID="{674920CA-43CA-4470-B161-0A35CA2CFC42}" presName="parentLin" presStyleCnt="0"/>
      <dgm:spPr/>
    </dgm:pt>
    <dgm:pt modelId="{51DDA640-F385-4A7C-B23C-593F6EE8AD14}" type="pres">
      <dgm:prSet presAssocID="{674920CA-43CA-4470-B161-0A35CA2CFC42}" presName="parentLeftMargin" presStyleLbl="node1" presStyleIdx="2" presStyleCnt="5"/>
      <dgm:spPr/>
    </dgm:pt>
    <dgm:pt modelId="{4CCE119D-F55E-4CFD-8149-3B29CE5C6EA4}" type="pres">
      <dgm:prSet presAssocID="{674920CA-43CA-4470-B161-0A35CA2CFC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E7608DB-8D4B-458B-A3B3-2EC7E8369929}" type="pres">
      <dgm:prSet presAssocID="{674920CA-43CA-4470-B161-0A35CA2CFC42}" presName="negativeSpace" presStyleCnt="0"/>
      <dgm:spPr/>
    </dgm:pt>
    <dgm:pt modelId="{E198FE3A-8356-4D0D-AE86-F573D5B88581}" type="pres">
      <dgm:prSet presAssocID="{674920CA-43CA-4470-B161-0A35CA2CFC42}" presName="childText" presStyleLbl="conFgAcc1" presStyleIdx="3" presStyleCnt="5">
        <dgm:presLayoutVars>
          <dgm:bulletEnabled val="1"/>
        </dgm:presLayoutVars>
      </dgm:prSet>
      <dgm:spPr/>
    </dgm:pt>
    <dgm:pt modelId="{FB88E6B7-4381-44A4-984C-9160FB177BC1}" type="pres">
      <dgm:prSet presAssocID="{704D36E2-5711-4151-AACF-C8A76CA7AADB}" presName="spaceBetweenRectangles" presStyleCnt="0"/>
      <dgm:spPr/>
    </dgm:pt>
    <dgm:pt modelId="{38ED0554-19D6-4CAA-B998-B77358B1EA2D}" type="pres">
      <dgm:prSet presAssocID="{45DBC1F0-D561-4039-AD2E-1949DC0042D0}" presName="parentLin" presStyleCnt="0"/>
      <dgm:spPr/>
    </dgm:pt>
    <dgm:pt modelId="{E7116D89-9802-4B97-ADB5-B708F44C3B99}" type="pres">
      <dgm:prSet presAssocID="{45DBC1F0-D561-4039-AD2E-1949DC0042D0}" presName="parentLeftMargin" presStyleLbl="node1" presStyleIdx="3" presStyleCnt="5"/>
      <dgm:spPr/>
    </dgm:pt>
    <dgm:pt modelId="{B1EDF2D5-1C83-4084-9D41-EF7010C9F0B6}" type="pres">
      <dgm:prSet presAssocID="{45DBC1F0-D561-4039-AD2E-1949DC0042D0}" presName="parentText" presStyleLbl="node1" presStyleIdx="4" presStyleCnt="5" custLinFactNeighborX="-3742" custLinFactNeighborY="-9988">
        <dgm:presLayoutVars>
          <dgm:chMax val="0"/>
          <dgm:bulletEnabled val="1"/>
        </dgm:presLayoutVars>
      </dgm:prSet>
      <dgm:spPr/>
    </dgm:pt>
    <dgm:pt modelId="{08ADC56B-4074-4A0D-818E-52553A8EE0A3}" type="pres">
      <dgm:prSet presAssocID="{45DBC1F0-D561-4039-AD2E-1949DC0042D0}" presName="negativeSpace" presStyleCnt="0"/>
      <dgm:spPr/>
    </dgm:pt>
    <dgm:pt modelId="{B11337E2-B371-46ED-B99E-5712C30AED05}" type="pres">
      <dgm:prSet presAssocID="{45DBC1F0-D561-4039-AD2E-1949DC0042D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4978E0A-133D-4397-B116-48BB48C48EA6}" type="presOf" srcId="{1A2A6BDC-C9F3-4BA8-8477-1282D744D12D}" destId="{33EC2C1C-0C15-4952-9221-8067AE7D654E}" srcOrd="0" destOrd="0" presId="urn:microsoft.com/office/officeart/2005/8/layout/list1"/>
    <dgm:cxn modelId="{1FC9BD0F-81B7-4599-8CC9-93A7E437804A}" srcId="{83FA6C2B-5BD3-4C7D-9E9E-3B35D51D7ADE}" destId="{D62F36C3-083B-4E2F-B239-18DFE5E5F0EA}" srcOrd="2" destOrd="0" parTransId="{7DB21B68-826B-42ED-98D7-BE2F4DB9A950}" sibTransId="{7D4B31EE-4640-4BA7-A9CD-EC04C33C6938}"/>
    <dgm:cxn modelId="{04B6EA20-CD60-43E4-B9C9-487E968A4D95}" type="presOf" srcId="{45DBC1F0-D561-4039-AD2E-1949DC0042D0}" destId="{B1EDF2D5-1C83-4084-9D41-EF7010C9F0B6}" srcOrd="1" destOrd="0" presId="urn:microsoft.com/office/officeart/2005/8/layout/list1"/>
    <dgm:cxn modelId="{A188EF24-4BBE-47C9-A185-404DF79F66FC}" type="presOf" srcId="{D62F36C3-083B-4E2F-B239-18DFE5E5F0EA}" destId="{B6C63241-7E72-47AD-A739-EC3D7A22DA9D}" srcOrd="1" destOrd="0" presId="urn:microsoft.com/office/officeart/2005/8/layout/list1"/>
    <dgm:cxn modelId="{8DD1C92B-C29C-48D1-8D62-E0C56233ACD1}" type="presOf" srcId="{45DBC1F0-D561-4039-AD2E-1949DC0042D0}" destId="{E7116D89-9802-4B97-ADB5-B708F44C3B99}" srcOrd="0" destOrd="0" presId="urn:microsoft.com/office/officeart/2005/8/layout/list1"/>
    <dgm:cxn modelId="{8570EF3E-FBA8-4543-91C8-1428D6F2C3A0}" type="presOf" srcId="{59A228A2-24AB-4A41-AAE3-DB191E9947CF}" destId="{0829E7E3-B54B-4B81-AC9A-E15622BFD4AA}" srcOrd="0" destOrd="0" presId="urn:microsoft.com/office/officeart/2005/8/layout/list1"/>
    <dgm:cxn modelId="{1A97F941-3324-4BD9-B2A3-E5F3957CE073}" srcId="{83FA6C2B-5BD3-4C7D-9E9E-3B35D51D7ADE}" destId="{45DBC1F0-D561-4039-AD2E-1949DC0042D0}" srcOrd="4" destOrd="0" parTransId="{4A3837A0-B454-45C7-A53E-DD3D39BFD51B}" sibTransId="{03238AD5-1DCA-48AE-84D8-A4188CD35867}"/>
    <dgm:cxn modelId="{634AF66A-9C72-4544-B1D2-1C96A9DE289B}" type="presOf" srcId="{59A228A2-24AB-4A41-AAE3-DB191E9947CF}" destId="{3E074976-E23E-4FD6-BD4F-0E1157679BF1}" srcOrd="1" destOrd="0" presId="urn:microsoft.com/office/officeart/2005/8/layout/list1"/>
    <dgm:cxn modelId="{C808227F-A761-44F1-9401-E1F20472E621}" type="presOf" srcId="{83FA6C2B-5BD3-4C7D-9E9E-3B35D51D7ADE}" destId="{3E373B93-08B1-410C-8043-A29CE6850521}" srcOrd="0" destOrd="0" presId="urn:microsoft.com/office/officeart/2005/8/layout/list1"/>
    <dgm:cxn modelId="{1BB1D780-BC4C-436A-A723-C7DE1F35C79D}" srcId="{83FA6C2B-5BD3-4C7D-9E9E-3B35D51D7ADE}" destId="{674920CA-43CA-4470-B161-0A35CA2CFC42}" srcOrd="3" destOrd="0" parTransId="{FE7FCC05-E519-4330-86AD-6D7973CFCC45}" sibTransId="{704D36E2-5711-4151-AACF-C8A76CA7AADB}"/>
    <dgm:cxn modelId="{A3F8D99A-940C-406B-A078-EE18202426C0}" srcId="{83FA6C2B-5BD3-4C7D-9E9E-3B35D51D7ADE}" destId="{1A2A6BDC-C9F3-4BA8-8477-1282D744D12D}" srcOrd="1" destOrd="0" parTransId="{65C87A67-579D-40F3-92E7-58F03386A0C2}" sibTransId="{3AF87F97-177C-4E2D-8C1E-05F5D78D85F7}"/>
    <dgm:cxn modelId="{A07268A2-09CE-4272-88B3-54F018CC423F}" type="presOf" srcId="{1A2A6BDC-C9F3-4BA8-8477-1282D744D12D}" destId="{13D22F64-F742-4140-B633-0CA6283390B9}" srcOrd="1" destOrd="0" presId="urn:microsoft.com/office/officeart/2005/8/layout/list1"/>
    <dgm:cxn modelId="{930664CE-4338-442A-8E76-2D3F114E880C}" srcId="{83FA6C2B-5BD3-4C7D-9E9E-3B35D51D7ADE}" destId="{59A228A2-24AB-4A41-AAE3-DB191E9947CF}" srcOrd="0" destOrd="0" parTransId="{0072B34E-51FC-4D25-AA10-C034D2295C30}" sibTransId="{8C8C1264-F187-467C-B0E3-C0263399E6D4}"/>
    <dgm:cxn modelId="{149530DD-E171-43B3-9462-FE28C7EB7785}" type="presOf" srcId="{674920CA-43CA-4470-B161-0A35CA2CFC42}" destId="{4CCE119D-F55E-4CFD-8149-3B29CE5C6EA4}" srcOrd="1" destOrd="0" presId="urn:microsoft.com/office/officeart/2005/8/layout/list1"/>
    <dgm:cxn modelId="{30B011E1-284F-4716-83D8-D7CB16054D51}" type="presOf" srcId="{674920CA-43CA-4470-B161-0A35CA2CFC42}" destId="{51DDA640-F385-4A7C-B23C-593F6EE8AD14}" srcOrd="0" destOrd="0" presId="urn:microsoft.com/office/officeart/2005/8/layout/list1"/>
    <dgm:cxn modelId="{FB1372E2-F218-4F40-A4B8-754C47A6BAA0}" type="presOf" srcId="{D62F36C3-083B-4E2F-B239-18DFE5E5F0EA}" destId="{92195401-7AFF-4FCA-BC71-1FD77D344AF5}" srcOrd="0" destOrd="0" presId="urn:microsoft.com/office/officeart/2005/8/layout/list1"/>
    <dgm:cxn modelId="{84E2074C-DD01-4AE3-86D1-721D164D2C3B}" type="presParOf" srcId="{3E373B93-08B1-410C-8043-A29CE6850521}" destId="{1BBFAE78-C5B0-4341-9AD8-4B6C8745E5EA}" srcOrd="0" destOrd="0" presId="urn:microsoft.com/office/officeart/2005/8/layout/list1"/>
    <dgm:cxn modelId="{D4ED70FC-9115-4AF6-8437-2455C70248A4}" type="presParOf" srcId="{1BBFAE78-C5B0-4341-9AD8-4B6C8745E5EA}" destId="{0829E7E3-B54B-4B81-AC9A-E15622BFD4AA}" srcOrd="0" destOrd="0" presId="urn:microsoft.com/office/officeart/2005/8/layout/list1"/>
    <dgm:cxn modelId="{1E874E6A-908E-4FB3-963F-2645C51BED48}" type="presParOf" srcId="{1BBFAE78-C5B0-4341-9AD8-4B6C8745E5EA}" destId="{3E074976-E23E-4FD6-BD4F-0E1157679BF1}" srcOrd="1" destOrd="0" presId="urn:microsoft.com/office/officeart/2005/8/layout/list1"/>
    <dgm:cxn modelId="{6B9BAB47-2B15-4943-A667-4DD6BE0157CA}" type="presParOf" srcId="{3E373B93-08B1-410C-8043-A29CE6850521}" destId="{EFB86383-2200-4B71-B028-FDE8079CC984}" srcOrd="1" destOrd="0" presId="urn:microsoft.com/office/officeart/2005/8/layout/list1"/>
    <dgm:cxn modelId="{EA48B9EE-CCCB-4386-AB05-114F5AD3D556}" type="presParOf" srcId="{3E373B93-08B1-410C-8043-A29CE6850521}" destId="{0986FE3E-5A06-477A-8C0F-5A334B658F8F}" srcOrd="2" destOrd="0" presId="urn:microsoft.com/office/officeart/2005/8/layout/list1"/>
    <dgm:cxn modelId="{E12C0351-446D-43A0-B354-EB819AA9ABA5}" type="presParOf" srcId="{3E373B93-08B1-410C-8043-A29CE6850521}" destId="{B137C9F2-A8A1-43B0-96C0-B363820948FC}" srcOrd="3" destOrd="0" presId="urn:microsoft.com/office/officeart/2005/8/layout/list1"/>
    <dgm:cxn modelId="{F97BE2B9-4832-479E-8684-BEF54E3A63A4}" type="presParOf" srcId="{3E373B93-08B1-410C-8043-A29CE6850521}" destId="{1F4303D5-F05E-4C4C-A2F8-C371DCFA6868}" srcOrd="4" destOrd="0" presId="urn:microsoft.com/office/officeart/2005/8/layout/list1"/>
    <dgm:cxn modelId="{B6F936AD-32F2-43A7-8314-063A3F83E904}" type="presParOf" srcId="{1F4303D5-F05E-4C4C-A2F8-C371DCFA6868}" destId="{33EC2C1C-0C15-4952-9221-8067AE7D654E}" srcOrd="0" destOrd="0" presId="urn:microsoft.com/office/officeart/2005/8/layout/list1"/>
    <dgm:cxn modelId="{A336CCBD-3F85-4540-B0C5-97E796998F34}" type="presParOf" srcId="{1F4303D5-F05E-4C4C-A2F8-C371DCFA6868}" destId="{13D22F64-F742-4140-B633-0CA6283390B9}" srcOrd="1" destOrd="0" presId="urn:microsoft.com/office/officeart/2005/8/layout/list1"/>
    <dgm:cxn modelId="{4048231B-D344-49A5-B4EB-3A24C985F4FF}" type="presParOf" srcId="{3E373B93-08B1-410C-8043-A29CE6850521}" destId="{E0B98E06-CBB4-4CA9-912A-F7A1639303FB}" srcOrd="5" destOrd="0" presId="urn:microsoft.com/office/officeart/2005/8/layout/list1"/>
    <dgm:cxn modelId="{9CDFE95C-41CE-45AB-816A-1484B701FC60}" type="presParOf" srcId="{3E373B93-08B1-410C-8043-A29CE6850521}" destId="{80A130DE-6B5A-4DFC-9F9C-E5E2E2182A7A}" srcOrd="6" destOrd="0" presId="urn:microsoft.com/office/officeart/2005/8/layout/list1"/>
    <dgm:cxn modelId="{2D089868-7960-4D2E-B4E3-7BD2DB0041CE}" type="presParOf" srcId="{3E373B93-08B1-410C-8043-A29CE6850521}" destId="{DE357E13-75F1-44F2-9C7C-F8057A21FC29}" srcOrd="7" destOrd="0" presId="urn:microsoft.com/office/officeart/2005/8/layout/list1"/>
    <dgm:cxn modelId="{CC231837-A61D-4154-A788-86C8B1324CAA}" type="presParOf" srcId="{3E373B93-08B1-410C-8043-A29CE6850521}" destId="{C0CFBE53-BE99-40B3-AE95-A14FB6C5BC06}" srcOrd="8" destOrd="0" presId="urn:microsoft.com/office/officeart/2005/8/layout/list1"/>
    <dgm:cxn modelId="{75988332-531B-47E1-AFEE-7474E5A2D989}" type="presParOf" srcId="{C0CFBE53-BE99-40B3-AE95-A14FB6C5BC06}" destId="{92195401-7AFF-4FCA-BC71-1FD77D344AF5}" srcOrd="0" destOrd="0" presId="urn:microsoft.com/office/officeart/2005/8/layout/list1"/>
    <dgm:cxn modelId="{950CC70A-F21F-47A9-93BF-A1E479CC2E8D}" type="presParOf" srcId="{C0CFBE53-BE99-40B3-AE95-A14FB6C5BC06}" destId="{B6C63241-7E72-47AD-A739-EC3D7A22DA9D}" srcOrd="1" destOrd="0" presId="urn:microsoft.com/office/officeart/2005/8/layout/list1"/>
    <dgm:cxn modelId="{EC30DB07-550D-4DD3-A359-6D0D7154623B}" type="presParOf" srcId="{3E373B93-08B1-410C-8043-A29CE6850521}" destId="{AB9CFD22-4BE2-423A-9777-FB9C2A2A28BE}" srcOrd="9" destOrd="0" presId="urn:microsoft.com/office/officeart/2005/8/layout/list1"/>
    <dgm:cxn modelId="{0FA9BC79-3A85-47EB-A76D-6675D30D1CCE}" type="presParOf" srcId="{3E373B93-08B1-410C-8043-A29CE6850521}" destId="{E88B0FF3-174F-4727-AC1A-B91306EE1E99}" srcOrd="10" destOrd="0" presId="urn:microsoft.com/office/officeart/2005/8/layout/list1"/>
    <dgm:cxn modelId="{50DDE450-E120-4E10-8DD2-A86197F11594}" type="presParOf" srcId="{3E373B93-08B1-410C-8043-A29CE6850521}" destId="{77B2AD05-53B8-4862-977C-6C94BD4529C4}" srcOrd="11" destOrd="0" presId="urn:microsoft.com/office/officeart/2005/8/layout/list1"/>
    <dgm:cxn modelId="{60F90738-87BC-4E3B-BA4B-AF368E7717F7}" type="presParOf" srcId="{3E373B93-08B1-410C-8043-A29CE6850521}" destId="{C34F301D-B682-418D-A6E7-C6866C38EEFF}" srcOrd="12" destOrd="0" presId="urn:microsoft.com/office/officeart/2005/8/layout/list1"/>
    <dgm:cxn modelId="{E3A8C8CD-64F6-452B-A738-F8B77366D2E7}" type="presParOf" srcId="{C34F301D-B682-418D-A6E7-C6866C38EEFF}" destId="{51DDA640-F385-4A7C-B23C-593F6EE8AD14}" srcOrd="0" destOrd="0" presId="urn:microsoft.com/office/officeart/2005/8/layout/list1"/>
    <dgm:cxn modelId="{C49D8DBD-30DD-42C0-917F-B3B621070359}" type="presParOf" srcId="{C34F301D-B682-418D-A6E7-C6866C38EEFF}" destId="{4CCE119D-F55E-4CFD-8149-3B29CE5C6EA4}" srcOrd="1" destOrd="0" presId="urn:microsoft.com/office/officeart/2005/8/layout/list1"/>
    <dgm:cxn modelId="{A331A5F2-3C0C-4249-B0A4-14150EDEBB29}" type="presParOf" srcId="{3E373B93-08B1-410C-8043-A29CE6850521}" destId="{5E7608DB-8D4B-458B-A3B3-2EC7E8369929}" srcOrd="13" destOrd="0" presId="urn:microsoft.com/office/officeart/2005/8/layout/list1"/>
    <dgm:cxn modelId="{551BC694-FF40-4EB7-B867-85DBF7D44BF4}" type="presParOf" srcId="{3E373B93-08B1-410C-8043-A29CE6850521}" destId="{E198FE3A-8356-4D0D-AE86-F573D5B88581}" srcOrd="14" destOrd="0" presId="urn:microsoft.com/office/officeart/2005/8/layout/list1"/>
    <dgm:cxn modelId="{158F0F7E-0747-4B8E-94EC-CC5E1E22DF59}" type="presParOf" srcId="{3E373B93-08B1-410C-8043-A29CE6850521}" destId="{FB88E6B7-4381-44A4-984C-9160FB177BC1}" srcOrd="15" destOrd="0" presId="urn:microsoft.com/office/officeart/2005/8/layout/list1"/>
    <dgm:cxn modelId="{B765AA36-2B4E-4DEB-A025-2A767CD3698A}" type="presParOf" srcId="{3E373B93-08B1-410C-8043-A29CE6850521}" destId="{38ED0554-19D6-4CAA-B998-B77358B1EA2D}" srcOrd="16" destOrd="0" presId="urn:microsoft.com/office/officeart/2005/8/layout/list1"/>
    <dgm:cxn modelId="{A02D465B-D0B5-4D37-A887-B85993DF2208}" type="presParOf" srcId="{38ED0554-19D6-4CAA-B998-B77358B1EA2D}" destId="{E7116D89-9802-4B97-ADB5-B708F44C3B99}" srcOrd="0" destOrd="0" presId="urn:microsoft.com/office/officeart/2005/8/layout/list1"/>
    <dgm:cxn modelId="{6BF1BA84-C0C2-4276-AF1D-75A4A3F76AD5}" type="presParOf" srcId="{38ED0554-19D6-4CAA-B998-B77358B1EA2D}" destId="{B1EDF2D5-1C83-4084-9D41-EF7010C9F0B6}" srcOrd="1" destOrd="0" presId="urn:microsoft.com/office/officeart/2005/8/layout/list1"/>
    <dgm:cxn modelId="{C0454E63-D2B4-43AF-B6DE-CD2B73BDAFD5}" type="presParOf" srcId="{3E373B93-08B1-410C-8043-A29CE6850521}" destId="{08ADC56B-4074-4A0D-818E-52553A8EE0A3}" srcOrd="17" destOrd="0" presId="urn:microsoft.com/office/officeart/2005/8/layout/list1"/>
    <dgm:cxn modelId="{603DED03-B09F-4100-80AC-7C5976C39983}" type="presParOf" srcId="{3E373B93-08B1-410C-8043-A29CE6850521}" destId="{B11337E2-B371-46ED-B99E-5712C30AED0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A13606-30D1-4905-B8EB-098915549D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C011ED3-CBAE-4E94-B1D5-11A6843E1A33}">
      <dgm:prSet phldrT="[Texto]"/>
      <dgm:spPr/>
      <dgm:t>
        <a:bodyPr/>
        <a:lstStyle/>
        <a:p>
          <a:r>
            <a:rPr lang="es-41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Formular y seleccionar opciones</a:t>
          </a:r>
        </a:p>
      </dgm:t>
    </dgm:pt>
    <dgm:pt modelId="{CEA73CA2-D1E6-4805-8403-624F603E99B8}" type="parTrans" cxnId="{43FA9283-40D7-42D3-8B95-66D9FA8F153D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264688-1C0D-4C94-B535-581FBEBF5BB2}" type="sibTrans" cxnId="{43FA9283-40D7-42D3-8B95-66D9FA8F153D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820C5D-6F9D-48F1-B52A-746FADA0B73A}">
      <dgm:prSet phldrT="[Texto]"/>
      <dgm:spPr/>
      <dgm:t>
        <a:bodyPr/>
        <a:lstStyle/>
        <a:p>
          <a:pPr>
            <a:buFont typeface="+mj-lt"/>
            <a:buAutoNum type="alphaLcParenR"/>
          </a:pPr>
          <a:r>
            <a: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Planificar e implementar</a:t>
          </a:r>
          <a:endParaRPr lang="es-419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938959-1D7E-4192-92EB-63940855638C}" type="parTrans" cxnId="{02924148-D9F9-4C4C-98AA-C3125953439F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571DC5-1AD1-4F14-97EA-630D81070460}" type="sibTrans" cxnId="{02924148-D9F9-4C4C-98AA-C3125953439F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CD1F53-3F9E-4D84-98B1-BB4F6527EBCD}">
      <dgm:prSet phldrT="[Texto]"/>
      <dgm:spPr/>
      <dgm:t>
        <a:bodyPr/>
        <a:lstStyle/>
        <a:p>
          <a:pPr>
            <a:buFont typeface="+mj-lt"/>
            <a:buAutoNum type="alphaLcParenR"/>
          </a:pPr>
          <a:r>
            <a: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Evaluar la eficacia</a:t>
          </a:r>
          <a:endParaRPr lang="es-419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CC125C-EE55-45A8-A26F-1BB507A75357}" type="parTrans" cxnId="{4F3122AC-50E8-4506-B50C-A36336928588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17B004-7D14-486D-85A3-AABDE25EC4A1}" type="sibTrans" cxnId="{4F3122AC-50E8-4506-B50C-A36336928588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FBA28E-2C3F-40A8-9F98-6A2ED1E5DAE7}">
      <dgm:prSet phldrT="[Texto]"/>
      <dgm:spPr/>
      <dgm:t>
        <a:bodyPr/>
        <a:lstStyle/>
        <a:p>
          <a:pPr>
            <a:buFont typeface="+mj-lt"/>
            <a:buAutoNum type="alphaLcParenR"/>
          </a:pPr>
          <a:r>
            <a: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Decidir si el riesgo residual es aceptable</a:t>
          </a:r>
          <a:endParaRPr lang="es-419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8B1967-A9AD-4514-9C63-6BE587F41B7A}" type="parTrans" cxnId="{B2A6BCA0-E448-4897-98D3-2B82211F0195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2276768-0DD9-4AA2-8BF3-D7A37FF59393}" type="sibTrans" cxnId="{B2A6BCA0-E448-4897-98D3-2B82211F0195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9ED6AF-3D83-4F93-B1CB-7BB976BB685B}">
      <dgm:prSet phldrT="[Texto]"/>
      <dgm:spPr/>
      <dgm:t>
        <a:bodyPr/>
        <a:lstStyle/>
        <a:p>
          <a:pPr>
            <a:buFont typeface="+mj-lt"/>
            <a:buAutoNum type="alphaLcParenR"/>
          </a:pPr>
          <a:r>
            <a: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 no es aceptable efectuar tratamiento adicional</a:t>
          </a:r>
          <a:endParaRPr lang="es-419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BE32FE-F93A-4662-8AD3-65DF0934C655}" type="parTrans" cxnId="{98BC3151-4185-43CF-B163-0829D169FF9A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52A5CD5-0797-4D2B-AB23-64E3AF5C8AA3}" type="sibTrans" cxnId="{98BC3151-4185-43CF-B163-0829D169FF9A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D61CF0-1FEF-4B27-B40E-77956213F2D7}" type="pres">
      <dgm:prSet presAssocID="{DFA13606-30D1-4905-B8EB-098915549D43}" presName="CompostProcess" presStyleCnt="0">
        <dgm:presLayoutVars>
          <dgm:dir/>
          <dgm:resizeHandles val="exact"/>
        </dgm:presLayoutVars>
      </dgm:prSet>
      <dgm:spPr/>
    </dgm:pt>
    <dgm:pt modelId="{5C89FD14-833F-4416-B187-4D3403A395FF}" type="pres">
      <dgm:prSet presAssocID="{DFA13606-30D1-4905-B8EB-098915549D43}" presName="arrow" presStyleLbl="bgShp" presStyleIdx="0" presStyleCnt="1"/>
      <dgm:spPr/>
    </dgm:pt>
    <dgm:pt modelId="{C4083882-CF58-4B7C-B82E-A25724FA7C16}" type="pres">
      <dgm:prSet presAssocID="{DFA13606-30D1-4905-B8EB-098915549D43}" presName="linearProcess" presStyleCnt="0"/>
      <dgm:spPr/>
    </dgm:pt>
    <dgm:pt modelId="{1ED510AA-159A-4A36-945F-4C7C47445652}" type="pres">
      <dgm:prSet presAssocID="{CC011ED3-CBAE-4E94-B1D5-11A6843E1A33}" presName="textNode" presStyleLbl="node1" presStyleIdx="0" presStyleCnt="5">
        <dgm:presLayoutVars>
          <dgm:bulletEnabled val="1"/>
        </dgm:presLayoutVars>
      </dgm:prSet>
      <dgm:spPr/>
    </dgm:pt>
    <dgm:pt modelId="{5B060D9F-E086-4B66-9F24-900B747D3DBE}" type="pres">
      <dgm:prSet presAssocID="{8F264688-1C0D-4C94-B535-581FBEBF5BB2}" presName="sibTrans" presStyleCnt="0"/>
      <dgm:spPr/>
    </dgm:pt>
    <dgm:pt modelId="{BA514061-DB18-4E27-95AB-A181853B0C35}" type="pres">
      <dgm:prSet presAssocID="{57820C5D-6F9D-48F1-B52A-746FADA0B73A}" presName="textNode" presStyleLbl="node1" presStyleIdx="1" presStyleCnt="5">
        <dgm:presLayoutVars>
          <dgm:bulletEnabled val="1"/>
        </dgm:presLayoutVars>
      </dgm:prSet>
      <dgm:spPr/>
    </dgm:pt>
    <dgm:pt modelId="{9D14BCC6-2390-4F4D-A662-C389C5F6AA12}" type="pres">
      <dgm:prSet presAssocID="{F0571DC5-1AD1-4F14-97EA-630D81070460}" presName="sibTrans" presStyleCnt="0"/>
      <dgm:spPr/>
    </dgm:pt>
    <dgm:pt modelId="{A45B26A2-47EE-459B-AF63-3207B578F20D}" type="pres">
      <dgm:prSet presAssocID="{F3CD1F53-3F9E-4D84-98B1-BB4F6527EBCD}" presName="textNode" presStyleLbl="node1" presStyleIdx="2" presStyleCnt="5">
        <dgm:presLayoutVars>
          <dgm:bulletEnabled val="1"/>
        </dgm:presLayoutVars>
      </dgm:prSet>
      <dgm:spPr/>
    </dgm:pt>
    <dgm:pt modelId="{89699F77-FD33-499F-B06C-458CFAD3082C}" type="pres">
      <dgm:prSet presAssocID="{2F17B004-7D14-486D-85A3-AABDE25EC4A1}" presName="sibTrans" presStyleCnt="0"/>
      <dgm:spPr/>
    </dgm:pt>
    <dgm:pt modelId="{84F93D82-917F-4EDB-A4BC-B597D0F46B25}" type="pres">
      <dgm:prSet presAssocID="{57FBA28E-2C3F-40A8-9F98-6A2ED1E5DAE7}" presName="textNode" presStyleLbl="node1" presStyleIdx="3" presStyleCnt="5">
        <dgm:presLayoutVars>
          <dgm:bulletEnabled val="1"/>
        </dgm:presLayoutVars>
      </dgm:prSet>
      <dgm:spPr/>
    </dgm:pt>
    <dgm:pt modelId="{6A9D864B-AFC4-4D07-807C-ABD50271F8B9}" type="pres">
      <dgm:prSet presAssocID="{62276768-0DD9-4AA2-8BF3-D7A37FF59393}" presName="sibTrans" presStyleCnt="0"/>
      <dgm:spPr/>
    </dgm:pt>
    <dgm:pt modelId="{69B59602-EED3-4E6F-B9DA-DB83945FCD58}" type="pres">
      <dgm:prSet presAssocID="{BC9ED6AF-3D83-4F93-B1CB-7BB976BB685B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477E129-7F26-439B-B978-76091778663C}" type="presOf" srcId="{57820C5D-6F9D-48F1-B52A-746FADA0B73A}" destId="{BA514061-DB18-4E27-95AB-A181853B0C35}" srcOrd="0" destOrd="0" presId="urn:microsoft.com/office/officeart/2005/8/layout/hProcess9"/>
    <dgm:cxn modelId="{DC414843-77A5-4637-A97A-F2FE30C6509D}" type="presOf" srcId="{F3CD1F53-3F9E-4D84-98B1-BB4F6527EBCD}" destId="{A45B26A2-47EE-459B-AF63-3207B578F20D}" srcOrd="0" destOrd="0" presId="urn:microsoft.com/office/officeart/2005/8/layout/hProcess9"/>
    <dgm:cxn modelId="{02924148-D9F9-4C4C-98AA-C3125953439F}" srcId="{DFA13606-30D1-4905-B8EB-098915549D43}" destId="{57820C5D-6F9D-48F1-B52A-746FADA0B73A}" srcOrd="1" destOrd="0" parTransId="{7F938959-1D7E-4192-92EB-63940855638C}" sibTransId="{F0571DC5-1AD1-4F14-97EA-630D81070460}"/>
    <dgm:cxn modelId="{21AF324E-61B2-49D3-B012-A1911BDD9AA5}" type="presOf" srcId="{BC9ED6AF-3D83-4F93-B1CB-7BB976BB685B}" destId="{69B59602-EED3-4E6F-B9DA-DB83945FCD58}" srcOrd="0" destOrd="0" presId="urn:microsoft.com/office/officeart/2005/8/layout/hProcess9"/>
    <dgm:cxn modelId="{0CC5476E-C011-4BE4-A98B-0B838EACFFD9}" type="presOf" srcId="{DFA13606-30D1-4905-B8EB-098915549D43}" destId="{67D61CF0-1FEF-4B27-B40E-77956213F2D7}" srcOrd="0" destOrd="0" presId="urn:microsoft.com/office/officeart/2005/8/layout/hProcess9"/>
    <dgm:cxn modelId="{98BC3151-4185-43CF-B163-0829D169FF9A}" srcId="{DFA13606-30D1-4905-B8EB-098915549D43}" destId="{BC9ED6AF-3D83-4F93-B1CB-7BB976BB685B}" srcOrd="4" destOrd="0" parTransId="{A8BE32FE-F93A-4662-8AD3-65DF0934C655}" sibTransId="{A52A5CD5-0797-4D2B-AB23-64E3AF5C8AA3}"/>
    <dgm:cxn modelId="{43FA9283-40D7-42D3-8B95-66D9FA8F153D}" srcId="{DFA13606-30D1-4905-B8EB-098915549D43}" destId="{CC011ED3-CBAE-4E94-B1D5-11A6843E1A33}" srcOrd="0" destOrd="0" parTransId="{CEA73CA2-D1E6-4805-8403-624F603E99B8}" sibTransId="{8F264688-1C0D-4C94-B535-581FBEBF5BB2}"/>
    <dgm:cxn modelId="{B2A6BCA0-E448-4897-98D3-2B82211F0195}" srcId="{DFA13606-30D1-4905-B8EB-098915549D43}" destId="{57FBA28E-2C3F-40A8-9F98-6A2ED1E5DAE7}" srcOrd="3" destOrd="0" parTransId="{CE8B1967-A9AD-4514-9C63-6BE587F41B7A}" sibTransId="{62276768-0DD9-4AA2-8BF3-D7A37FF59393}"/>
    <dgm:cxn modelId="{4F3122AC-50E8-4506-B50C-A36336928588}" srcId="{DFA13606-30D1-4905-B8EB-098915549D43}" destId="{F3CD1F53-3F9E-4D84-98B1-BB4F6527EBCD}" srcOrd="2" destOrd="0" parTransId="{72CC125C-EE55-45A8-A26F-1BB507A75357}" sibTransId="{2F17B004-7D14-486D-85A3-AABDE25EC4A1}"/>
    <dgm:cxn modelId="{72A62AFA-0D12-4DBB-9655-DD990DEBCCC1}" type="presOf" srcId="{57FBA28E-2C3F-40A8-9F98-6A2ED1E5DAE7}" destId="{84F93D82-917F-4EDB-A4BC-B597D0F46B25}" srcOrd="0" destOrd="0" presId="urn:microsoft.com/office/officeart/2005/8/layout/hProcess9"/>
    <dgm:cxn modelId="{E055C6FB-6442-4EF1-A427-5DE145460B66}" type="presOf" srcId="{CC011ED3-CBAE-4E94-B1D5-11A6843E1A33}" destId="{1ED510AA-159A-4A36-945F-4C7C47445652}" srcOrd="0" destOrd="0" presId="urn:microsoft.com/office/officeart/2005/8/layout/hProcess9"/>
    <dgm:cxn modelId="{FB8C3225-75F7-4B3E-B8F1-F2B4AEC9DF27}" type="presParOf" srcId="{67D61CF0-1FEF-4B27-B40E-77956213F2D7}" destId="{5C89FD14-833F-4416-B187-4D3403A395FF}" srcOrd="0" destOrd="0" presId="urn:microsoft.com/office/officeart/2005/8/layout/hProcess9"/>
    <dgm:cxn modelId="{2C9F711C-68A3-432C-92EE-D02742EFEC69}" type="presParOf" srcId="{67D61CF0-1FEF-4B27-B40E-77956213F2D7}" destId="{C4083882-CF58-4B7C-B82E-A25724FA7C16}" srcOrd="1" destOrd="0" presId="urn:microsoft.com/office/officeart/2005/8/layout/hProcess9"/>
    <dgm:cxn modelId="{47C9C5DB-0419-4B12-968A-FE1FD8933FD5}" type="presParOf" srcId="{C4083882-CF58-4B7C-B82E-A25724FA7C16}" destId="{1ED510AA-159A-4A36-945F-4C7C47445652}" srcOrd="0" destOrd="0" presId="urn:microsoft.com/office/officeart/2005/8/layout/hProcess9"/>
    <dgm:cxn modelId="{9FD0DB82-002E-4280-BBA0-4107DB7F1DF9}" type="presParOf" srcId="{C4083882-CF58-4B7C-B82E-A25724FA7C16}" destId="{5B060D9F-E086-4B66-9F24-900B747D3DBE}" srcOrd="1" destOrd="0" presId="urn:microsoft.com/office/officeart/2005/8/layout/hProcess9"/>
    <dgm:cxn modelId="{E91DE36B-178F-4AA3-BBF6-F3DFEA4A7677}" type="presParOf" srcId="{C4083882-CF58-4B7C-B82E-A25724FA7C16}" destId="{BA514061-DB18-4E27-95AB-A181853B0C35}" srcOrd="2" destOrd="0" presId="urn:microsoft.com/office/officeart/2005/8/layout/hProcess9"/>
    <dgm:cxn modelId="{AF8409B3-9A36-485E-9985-C71DBEF148FD}" type="presParOf" srcId="{C4083882-CF58-4B7C-B82E-A25724FA7C16}" destId="{9D14BCC6-2390-4F4D-A662-C389C5F6AA12}" srcOrd="3" destOrd="0" presId="urn:microsoft.com/office/officeart/2005/8/layout/hProcess9"/>
    <dgm:cxn modelId="{8359BAD0-A4C4-4ADD-8AD7-E8967BF82CE3}" type="presParOf" srcId="{C4083882-CF58-4B7C-B82E-A25724FA7C16}" destId="{A45B26A2-47EE-459B-AF63-3207B578F20D}" srcOrd="4" destOrd="0" presId="urn:microsoft.com/office/officeart/2005/8/layout/hProcess9"/>
    <dgm:cxn modelId="{B8E50534-E705-471D-849D-8C5C0BE16EEE}" type="presParOf" srcId="{C4083882-CF58-4B7C-B82E-A25724FA7C16}" destId="{89699F77-FD33-499F-B06C-458CFAD3082C}" srcOrd="5" destOrd="0" presId="urn:microsoft.com/office/officeart/2005/8/layout/hProcess9"/>
    <dgm:cxn modelId="{5AF27B29-0FCA-471A-A362-0A05E2962C66}" type="presParOf" srcId="{C4083882-CF58-4B7C-B82E-A25724FA7C16}" destId="{84F93D82-917F-4EDB-A4BC-B597D0F46B25}" srcOrd="6" destOrd="0" presId="urn:microsoft.com/office/officeart/2005/8/layout/hProcess9"/>
    <dgm:cxn modelId="{A82EF032-AE67-4798-BD9C-1FE45812BC26}" type="presParOf" srcId="{C4083882-CF58-4B7C-B82E-A25724FA7C16}" destId="{6A9D864B-AFC4-4D07-807C-ABD50271F8B9}" srcOrd="7" destOrd="0" presId="urn:microsoft.com/office/officeart/2005/8/layout/hProcess9"/>
    <dgm:cxn modelId="{79B07D18-3BE3-4494-AE44-F916A5FF9398}" type="presParOf" srcId="{C4083882-CF58-4B7C-B82E-A25724FA7C16}" destId="{69B59602-EED3-4E6F-B9DA-DB83945FCD5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868082-CE41-4434-A121-08D745974733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59D4F3C5-3253-45F2-9ED0-EAEE6FC9E28F}">
      <dgm:prSet phldrT="[Texto]"/>
      <dgm:spPr/>
      <dgm:t>
        <a:bodyPr/>
        <a:lstStyle/>
        <a:p>
          <a:r>
            <a:rPr lang="es-419" dirty="0"/>
            <a:t>Costos, Esfuerzo, Desventajas de implementación</a:t>
          </a:r>
        </a:p>
      </dgm:t>
    </dgm:pt>
    <dgm:pt modelId="{7CF555AB-BD9F-4A58-9511-2DBC9510F061}" type="parTrans" cxnId="{9CD3A145-50E8-448E-A996-3B29752AD278}">
      <dgm:prSet/>
      <dgm:spPr/>
      <dgm:t>
        <a:bodyPr/>
        <a:lstStyle/>
        <a:p>
          <a:endParaRPr lang="es-419"/>
        </a:p>
      </dgm:t>
    </dgm:pt>
    <dgm:pt modelId="{CABACB16-7D75-4BB7-B90E-A57B24F4F5AF}" type="sibTrans" cxnId="{9CD3A145-50E8-448E-A996-3B29752AD278}">
      <dgm:prSet/>
      <dgm:spPr/>
      <dgm:t>
        <a:bodyPr/>
        <a:lstStyle/>
        <a:p>
          <a:endParaRPr lang="es-419"/>
        </a:p>
      </dgm:t>
    </dgm:pt>
    <dgm:pt modelId="{043B5D6A-A396-4025-AC01-0AB5B9DD7933}">
      <dgm:prSet phldrT="[Texto]"/>
      <dgm:spPr/>
      <dgm:t>
        <a:bodyPr/>
        <a:lstStyle/>
        <a:p>
          <a:r>
            <a:rPr lang="es-419" dirty="0"/>
            <a:t>Beneficios potenciales (logro objetivos)</a:t>
          </a:r>
        </a:p>
      </dgm:t>
    </dgm:pt>
    <dgm:pt modelId="{62A6BA6B-2D7E-4203-975A-2D7E6C8E98D8}" type="parTrans" cxnId="{418681AA-0C30-49A6-BE1F-1EA82A23A7F5}">
      <dgm:prSet/>
      <dgm:spPr/>
      <dgm:t>
        <a:bodyPr/>
        <a:lstStyle/>
        <a:p>
          <a:endParaRPr lang="es-419"/>
        </a:p>
      </dgm:t>
    </dgm:pt>
    <dgm:pt modelId="{0E33B582-1A0D-428F-87C9-2CB925675E5A}" type="sibTrans" cxnId="{418681AA-0C30-49A6-BE1F-1EA82A23A7F5}">
      <dgm:prSet/>
      <dgm:spPr/>
      <dgm:t>
        <a:bodyPr/>
        <a:lstStyle/>
        <a:p>
          <a:endParaRPr lang="es-419"/>
        </a:p>
      </dgm:t>
    </dgm:pt>
    <dgm:pt modelId="{DDA81799-F462-426F-9893-A39F3754DB79}" type="pres">
      <dgm:prSet presAssocID="{7B868082-CE41-4434-A121-08D745974733}" presName="compositeShape" presStyleCnt="0">
        <dgm:presLayoutVars>
          <dgm:chMax val="2"/>
          <dgm:dir/>
          <dgm:resizeHandles val="exact"/>
        </dgm:presLayoutVars>
      </dgm:prSet>
      <dgm:spPr/>
    </dgm:pt>
    <dgm:pt modelId="{54F9DDE4-9E17-4BB2-91F8-B4A99EF62E83}" type="pres">
      <dgm:prSet presAssocID="{7B868082-CE41-4434-A121-08D745974733}" presName="divider" presStyleLbl="fgShp" presStyleIdx="0" presStyleCnt="1"/>
      <dgm:spPr/>
    </dgm:pt>
    <dgm:pt modelId="{0C588EEA-7112-4CC4-A073-5D891DE95A10}" type="pres">
      <dgm:prSet presAssocID="{59D4F3C5-3253-45F2-9ED0-EAEE6FC9E28F}" presName="downArrow" presStyleLbl="node1" presStyleIdx="0" presStyleCnt="2"/>
      <dgm:spPr/>
    </dgm:pt>
    <dgm:pt modelId="{8EFE304A-B5BA-4F2A-9B0C-78A20DB4BDCF}" type="pres">
      <dgm:prSet presAssocID="{59D4F3C5-3253-45F2-9ED0-EAEE6FC9E28F}" presName="downArrowText" presStyleLbl="revTx" presStyleIdx="0" presStyleCnt="2">
        <dgm:presLayoutVars>
          <dgm:bulletEnabled val="1"/>
        </dgm:presLayoutVars>
      </dgm:prSet>
      <dgm:spPr/>
    </dgm:pt>
    <dgm:pt modelId="{6035F401-EF7F-419C-80E0-03CE9E773AE6}" type="pres">
      <dgm:prSet presAssocID="{043B5D6A-A396-4025-AC01-0AB5B9DD7933}" presName="upArrow" presStyleLbl="node1" presStyleIdx="1" presStyleCnt="2"/>
      <dgm:spPr/>
    </dgm:pt>
    <dgm:pt modelId="{699675D3-7FE5-4CE3-B13A-D30E9B199B87}" type="pres">
      <dgm:prSet presAssocID="{043B5D6A-A396-4025-AC01-0AB5B9DD7933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9CD3A145-50E8-448E-A996-3B29752AD278}" srcId="{7B868082-CE41-4434-A121-08D745974733}" destId="{59D4F3C5-3253-45F2-9ED0-EAEE6FC9E28F}" srcOrd="0" destOrd="0" parTransId="{7CF555AB-BD9F-4A58-9511-2DBC9510F061}" sibTransId="{CABACB16-7D75-4BB7-B90E-A57B24F4F5AF}"/>
    <dgm:cxn modelId="{96D6D270-176C-48C5-BF92-1CD3990A560B}" type="presOf" srcId="{043B5D6A-A396-4025-AC01-0AB5B9DD7933}" destId="{699675D3-7FE5-4CE3-B13A-D30E9B199B87}" srcOrd="0" destOrd="0" presId="urn:microsoft.com/office/officeart/2005/8/layout/arrow3"/>
    <dgm:cxn modelId="{418681AA-0C30-49A6-BE1F-1EA82A23A7F5}" srcId="{7B868082-CE41-4434-A121-08D745974733}" destId="{043B5D6A-A396-4025-AC01-0AB5B9DD7933}" srcOrd="1" destOrd="0" parTransId="{62A6BA6B-2D7E-4203-975A-2D7E6C8E98D8}" sibTransId="{0E33B582-1A0D-428F-87C9-2CB925675E5A}"/>
    <dgm:cxn modelId="{724F79CA-4B00-49ED-8E4B-D7B89E59575C}" type="presOf" srcId="{7B868082-CE41-4434-A121-08D745974733}" destId="{DDA81799-F462-426F-9893-A39F3754DB79}" srcOrd="0" destOrd="0" presId="urn:microsoft.com/office/officeart/2005/8/layout/arrow3"/>
    <dgm:cxn modelId="{0CA684E8-3296-4DFC-977F-7334C72F2DB2}" type="presOf" srcId="{59D4F3C5-3253-45F2-9ED0-EAEE6FC9E28F}" destId="{8EFE304A-B5BA-4F2A-9B0C-78A20DB4BDCF}" srcOrd="0" destOrd="0" presId="urn:microsoft.com/office/officeart/2005/8/layout/arrow3"/>
    <dgm:cxn modelId="{FC2FA84B-EE68-4FEE-A313-2E1825493630}" type="presParOf" srcId="{DDA81799-F462-426F-9893-A39F3754DB79}" destId="{54F9DDE4-9E17-4BB2-91F8-B4A99EF62E83}" srcOrd="0" destOrd="0" presId="urn:microsoft.com/office/officeart/2005/8/layout/arrow3"/>
    <dgm:cxn modelId="{FECC1E84-F4E7-45DD-A985-1DF82FF163C4}" type="presParOf" srcId="{DDA81799-F462-426F-9893-A39F3754DB79}" destId="{0C588EEA-7112-4CC4-A073-5D891DE95A10}" srcOrd="1" destOrd="0" presId="urn:microsoft.com/office/officeart/2005/8/layout/arrow3"/>
    <dgm:cxn modelId="{742157A3-0029-4E55-8D0F-7E1A80539032}" type="presParOf" srcId="{DDA81799-F462-426F-9893-A39F3754DB79}" destId="{8EFE304A-B5BA-4F2A-9B0C-78A20DB4BDCF}" srcOrd="2" destOrd="0" presId="urn:microsoft.com/office/officeart/2005/8/layout/arrow3"/>
    <dgm:cxn modelId="{463301F8-0ACF-4104-9F64-08AB35F87DD6}" type="presParOf" srcId="{DDA81799-F462-426F-9893-A39F3754DB79}" destId="{6035F401-EF7F-419C-80E0-03CE9E773AE6}" srcOrd="3" destOrd="0" presId="urn:microsoft.com/office/officeart/2005/8/layout/arrow3"/>
    <dgm:cxn modelId="{50694AB8-79FE-4B56-B909-0FF84D89AB47}" type="presParOf" srcId="{DDA81799-F462-426F-9893-A39F3754DB79}" destId="{699675D3-7FE5-4CE3-B13A-D30E9B199B8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2BA9C-C35D-4EF5-B637-A9ED8DB755C5}">
      <dsp:nvSpPr>
        <dsp:cNvPr id="0" name=""/>
        <dsp:cNvSpPr/>
      </dsp:nvSpPr>
      <dsp:spPr>
        <a:xfrm>
          <a:off x="0" y="0"/>
          <a:ext cx="6067291" cy="11648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Evento: Ocurrencia o cambio de un conjunto particular de circunstancias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16" y="34116"/>
        <a:ext cx="4674093" cy="1096572"/>
      </dsp:txXfrm>
    </dsp:sp>
    <dsp:sp modelId="{FBE6971B-496E-4D96-A397-08BF8DDFC82A}">
      <dsp:nvSpPr>
        <dsp:cNvPr id="0" name=""/>
        <dsp:cNvSpPr/>
      </dsp:nvSpPr>
      <dsp:spPr>
        <a:xfrm>
          <a:off x="453076" y="1326583"/>
          <a:ext cx="6067291" cy="11648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5">
                <a:hueOff val="622316"/>
                <a:satOff val="-2205"/>
                <a:lumOff val="-2990"/>
                <a:alphaOff val="0"/>
                <a:shade val="74000"/>
                <a:satMod val="130000"/>
                <a:lumMod val="90000"/>
              </a:schemeClr>
              <a:schemeClr val="accent5">
                <a:hueOff val="622316"/>
                <a:satOff val="-2205"/>
                <a:lumOff val="-299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Consecuencia: Resultado de un evento que afecta los objetivos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7192" y="1360699"/>
        <a:ext cx="4788859" cy="1096572"/>
      </dsp:txXfrm>
    </dsp:sp>
    <dsp:sp modelId="{04DD0F5C-9031-40E8-AE5B-34CE90FC267F}">
      <dsp:nvSpPr>
        <dsp:cNvPr id="0" name=""/>
        <dsp:cNvSpPr/>
      </dsp:nvSpPr>
      <dsp:spPr>
        <a:xfrm>
          <a:off x="906153" y="2653166"/>
          <a:ext cx="6067291" cy="11648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5">
                <a:hueOff val="1244632"/>
                <a:satOff val="-4409"/>
                <a:lumOff val="-5981"/>
                <a:alphaOff val="0"/>
                <a:shade val="74000"/>
                <a:satMod val="130000"/>
                <a:lumMod val="90000"/>
              </a:schemeClr>
              <a:schemeClr val="accent5">
                <a:hueOff val="1244632"/>
                <a:satOff val="-4409"/>
                <a:lumOff val="-598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Probabilidad: Posibilidad de que algo suceda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40269" y="2687282"/>
        <a:ext cx="4788859" cy="1096572"/>
      </dsp:txXfrm>
    </dsp:sp>
    <dsp:sp modelId="{B3428F0D-7D3D-47F9-9AED-7CDDFE64BA89}">
      <dsp:nvSpPr>
        <dsp:cNvPr id="0" name=""/>
        <dsp:cNvSpPr/>
      </dsp:nvSpPr>
      <dsp:spPr>
        <a:xfrm>
          <a:off x="1359230" y="3979749"/>
          <a:ext cx="6067291" cy="11648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5">
                <a:hueOff val="1866947"/>
                <a:satOff val="-6614"/>
                <a:lumOff val="-8971"/>
                <a:alphaOff val="0"/>
                <a:shade val="74000"/>
                <a:satMod val="130000"/>
                <a:lumMod val="90000"/>
              </a:schemeClr>
              <a:schemeClr val="accent5">
                <a:hueOff val="1866947"/>
                <a:satOff val="-6614"/>
                <a:lumOff val="-897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Control: Medida que mantiene y/o modifica un riesgo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93346" y="4013865"/>
        <a:ext cx="4788859" cy="1096572"/>
      </dsp:txXfrm>
    </dsp:sp>
    <dsp:sp modelId="{112E43EE-4109-4DFD-B3E0-E863F1881DAA}">
      <dsp:nvSpPr>
        <dsp:cNvPr id="0" name=""/>
        <dsp:cNvSpPr/>
      </dsp:nvSpPr>
      <dsp:spPr>
        <a:xfrm>
          <a:off x="1812307" y="5306333"/>
          <a:ext cx="6067291" cy="11648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5">
                <a:hueOff val="2489263"/>
                <a:satOff val="-8818"/>
                <a:lumOff val="-11961"/>
                <a:alphaOff val="0"/>
                <a:shade val="74000"/>
                <a:satMod val="130000"/>
                <a:lumMod val="90000"/>
              </a:schemeClr>
              <a:schemeClr val="accent5">
                <a:hueOff val="2489263"/>
                <a:satOff val="-8818"/>
                <a:lumOff val="-1196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ISO GUÍA 73:2009, IDT. GESTIÓN DEL RIESGO - VOCABULARIO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46423" y="5340449"/>
        <a:ext cx="4788859" cy="1096572"/>
      </dsp:txXfrm>
    </dsp:sp>
    <dsp:sp modelId="{F6821DC5-0554-4D4A-AD6A-CFBB2BE78E65}">
      <dsp:nvSpPr>
        <dsp:cNvPr id="0" name=""/>
        <dsp:cNvSpPr/>
      </dsp:nvSpPr>
      <dsp:spPr>
        <a:xfrm>
          <a:off x="5310168" y="850954"/>
          <a:ext cx="757123" cy="757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80521" y="850954"/>
        <a:ext cx="416417" cy="569735"/>
      </dsp:txXfrm>
    </dsp:sp>
    <dsp:sp modelId="{FA4A836A-5D54-4935-8E78-B29F059216D9}">
      <dsp:nvSpPr>
        <dsp:cNvPr id="0" name=""/>
        <dsp:cNvSpPr/>
      </dsp:nvSpPr>
      <dsp:spPr>
        <a:xfrm>
          <a:off x="5763245" y="2177537"/>
          <a:ext cx="757123" cy="757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922345"/>
            <a:satOff val="-3225"/>
            <a:lumOff val="-88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33598" y="2177537"/>
        <a:ext cx="416417" cy="569735"/>
      </dsp:txXfrm>
    </dsp:sp>
    <dsp:sp modelId="{E68FD7CC-67EC-4357-A9CB-BDDB98B287D3}">
      <dsp:nvSpPr>
        <dsp:cNvPr id="0" name=""/>
        <dsp:cNvSpPr/>
      </dsp:nvSpPr>
      <dsp:spPr>
        <a:xfrm>
          <a:off x="6216321" y="3484707"/>
          <a:ext cx="757123" cy="757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844691"/>
            <a:satOff val="-6449"/>
            <a:lumOff val="-177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86674" y="3484707"/>
        <a:ext cx="416417" cy="569735"/>
      </dsp:txXfrm>
    </dsp:sp>
    <dsp:sp modelId="{3A14A201-F18D-42D4-85FF-523610F4E630}">
      <dsp:nvSpPr>
        <dsp:cNvPr id="0" name=""/>
        <dsp:cNvSpPr/>
      </dsp:nvSpPr>
      <dsp:spPr>
        <a:xfrm>
          <a:off x="6669398" y="4824233"/>
          <a:ext cx="757123" cy="757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767036"/>
            <a:satOff val="-9674"/>
            <a:lumOff val="-266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39751" y="4824233"/>
        <a:ext cx="416417" cy="5697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51DEC-67BB-43F0-97DE-D630A101241A}">
      <dsp:nvSpPr>
        <dsp:cNvPr id="0" name=""/>
        <dsp:cNvSpPr/>
      </dsp:nvSpPr>
      <dsp:spPr>
        <a:xfrm>
          <a:off x="0" y="276991"/>
          <a:ext cx="108270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2FA83-CF0B-4F61-9B7C-E02CA2242673}">
      <dsp:nvSpPr>
        <dsp:cNvPr id="0" name=""/>
        <dsp:cNvSpPr/>
      </dsp:nvSpPr>
      <dsp:spPr>
        <a:xfrm>
          <a:off x="541351" y="40831"/>
          <a:ext cx="977877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65" tIns="0" rIns="2864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Evitar: no iniciar o continuar la actividad que genera el riesgo</a:t>
          </a:r>
        </a:p>
      </dsp:txBody>
      <dsp:txXfrm>
        <a:off x="564408" y="63888"/>
        <a:ext cx="9732664" cy="426206"/>
      </dsp:txXfrm>
    </dsp:sp>
    <dsp:sp modelId="{0F6CB5FE-5050-47C5-87ED-86D11F80201A}">
      <dsp:nvSpPr>
        <dsp:cNvPr id="0" name=""/>
        <dsp:cNvSpPr/>
      </dsp:nvSpPr>
      <dsp:spPr>
        <a:xfrm>
          <a:off x="0" y="1002751"/>
          <a:ext cx="108270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B32FF-6CB8-47D3-9F6D-5F4FD3DE0B10}">
      <dsp:nvSpPr>
        <dsp:cNvPr id="0" name=""/>
        <dsp:cNvSpPr/>
      </dsp:nvSpPr>
      <dsp:spPr>
        <a:xfrm>
          <a:off x="541351" y="766591"/>
          <a:ext cx="980530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65" tIns="0" rIns="2864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Aceptar o aumentar el riesgo en busca de oportunidad</a:t>
          </a:r>
        </a:p>
      </dsp:txBody>
      <dsp:txXfrm>
        <a:off x="564408" y="789648"/>
        <a:ext cx="9759190" cy="426206"/>
      </dsp:txXfrm>
    </dsp:sp>
    <dsp:sp modelId="{48E6B52B-BFC4-4CBB-B52B-57191CD15385}">
      <dsp:nvSpPr>
        <dsp:cNvPr id="0" name=""/>
        <dsp:cNvSpPr/>
      </dsp:nvSpPr>
      <dsp:spPr>
        <a:xfrm>
          <a:off x="0" y="1728511"/>
          <a:ext cx="108270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2191A-A337-4BA1-8A6C-62401FAB5E62}">
      <dsp:nvSpPr>
        <dsp:cNvPr id="0" name=""/>
        <dsp:cNvSpPr/>
      </dsp:nvSpPr>
      <dsp:spPr>
        <a:xfrm>
          <a:off x="541351" y="1492351"/>
          <a:ext cx="980530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65" tIns="0" rIns="2864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Eliminar la fuente de riesgo</a:t>
          </a:r>
        </a:p>
      </dsp:txBody>
      <dsp:txXfrm>
        <a:off x="564408" y="1515408"/>
        <a:ext cx="9759190" cy="426206"/>
      </dsp:txXfrm>
    </dsp:sp>
    <dsp:sp modelId="{71501C82-18C5-49C5-A797-DC6608285F7E}">
      <dsp:nvSpPr>
        <dsp:cNvPr id="0" name=""/>
        <dsp:cNvSpPr/>
      </dsp:nvSpPr>
      <dsp:spPr>
        <a:xfrm>
          <a:off x="0" y="2454270"/>
          <a:ext cx="108270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04FF5-7561-4E30-88D9-0DD8D2C494B6}">
      <dsp:nvSpPr>
        <dsp:cNvPr id="0" name=""/>
        <dsp:cNvSpPr/>
      </dsp:nvSpPr>
      <dsp:spPr>
        <a:xfrm>
          <a:off x="541351" y="2218110"/>
          <a:ext cx="977877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65" tIns="0" rIns="2864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Modificar la probabilidad</a:t>
          </a:r>
        </a:p>
      </dsp:txBody>
      <dsp:txXfrm>
        <a:off x="564408" y="2241167"/>
        <a:ext cx="9732664" cy="426206"/>
      </dsp:txXfrm>
    </dsp:sp>
    <dsp:sp modelId="{80956EC1-9303-4E79-9B54-D0713F1A587B}">
      <dsp:nvSpPr>
        <dsp:cNvPr id="0" name=""/>
        <dsp:cNvSpPr/>
      </dsp:nvSpPr>
      <dsp:spPr>
        <a:xfrm>
          <a:off x="0" y="3180031"/>
          <a:ext cx="108270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67A85-04EE-4F88-B136-5E02D9CC4BE2}">
      <dsp:nvSpPr>
        <dsp:cNvPr id="0" name=""/>
        <dsp:cNvSpPr/>
      </dsp:nvSpPr>
      <dsp:spPr>
        <a:xfrm>
          <a:off x="541351" y="2943871"/>
          <a:ext cx="985828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65" tIns="0" rIns="2864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Modificar las consecuencias</a:t>
          </a:r>
        </a:p>
      </dsp:txBody>
      <dsp:txXfrm>
        <a:off x="564408" y="2966928"/>
        <a:ext cx="9812167" cy="426206"/>
      </dsp:txXfrm>
    </dsp:sp>
    <dsp:sp modelId="{72F6F1BC-BAD0-40C3-9D10-9C38B414CCA2}">
      <dsp:nvSpPr>
        <dsp:cNvPr id="0" name=""/>
        <dsp:cNvSpPr/>
      </dsp:nvSpPr>
      <dsp:spPr>
        <a:xfrm>
          <a:off x="0" y="3905791"/>
          <a:ext cx="108270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7D3CB-1140-4578-9132-FEDFB10656FB}">
      <dsp:nvSpPr>
        <dsp:cNvPr id="0" name=""/>
        <dsp:cNvSpPr/>
      </dsp:nvSpPr>
      <dsp:spPr>
        <a:xfrm>
          <a:off x="541351" y="3669631"/>
          <a:ext cx="977877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65" tIns="0" rIns="2864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Compartir el riesgo (contratos, seguros)</a:t>
          </a:r>
        </a:p>
      </dsp:txBody>
      <dsp:txXfrm>
        <a:off x="564408" y="3692688"/>
        <a:ext cx="9732664" cy="426206"/>
      </dsp:txXfrm>
    </dsp:sp>
    <dsp:sp modelId="{3D71FB88-4550-4164-AC2B-E247ACC4BF8B}">
      <dsp:nvSpPr>
        <dsp:cNvPr id="0" name=""/>
        <dsp:cNvSpPr/>
      </dsp:nvSpPr>
      <dsp:spPr>
        <a:xfrm>
          <a:off x="0" y="4631551"/>
          <a:ext cx="108270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150F1-B2BC-481F-B524-55531BA072F5}">
      <dsp:nvSpPr>
        <dsp:cNvPr id="0" name=""/>
        <dsp:cNvSpPr/>
      </dsp:nvSpPr>
      <dsp:spPr>
        <a:xfrm>
          <a:off x="541351" y="4395391"/>
          <a:ext cx="980530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65" tIns="0" rIns="2864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Retener con base en decisión informada</a:t>
          </a:r>
        </a:p>
      </dsp:txBody>
      <dsp:txXfrm>
        <a:off x="564408" y="4418448"/>
        <a:ext cx="9759190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3AB58-7D8C-426E-9A99-A5C5FB75D1CA}">
      <dsp:nvSpPr>
        <dsp:cNvPr id="0" name=""/>
        <dsp:cNvSpPr/>
      </dsp:nvSpPr>
      <dsp:spPr>
        <a:xfrm>
          <a:off x="0" y="2441"/>
          <a:ext cx="6877878" cy="12375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04E7F-E383-4123-93A7-AFB45453799E}">
      <dsp:nvSpPr>
        <dsp:cNvPr id="0" name=""/>
        <dsp:cNvSpPr/>
      </dsp:nvSpPr>
      <dsp:spPr>
        <a:xfrm>
          <a:off x="374361" y="280892"/>
          <a:ext cx="680658" cy="680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39A3D-4179-4F9A-9374-CF4CA68F77C0}">
      <dsp:nvSpPr>
        <dsp:cNvPr id="0" name=""/>
        <dsp:cNvSpPr/>
      </dsp:nvSpPr>
      <dsp:spPr>
        <a:xfrm>
          <a:off x="1429382" y="2441"/>
          <a:ext cx="5448495" cy="12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75" tIns="130975" rIns="130975" bIns="13097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 dirty="0"/>
            <a:t>Riesgo se gestiona en cada parte de la estructura, todos tienen esta responsabilidad</a:t>
          </a:r>
          <a:endParaRPr lang="en-US" sz="2400" kern="1200" dirty="0"/>
        </a:p>
      </dsp:txBody>
      <dsp:txXfrm>
        <a:off x="1429382" y="2441"/>
        <a:ext cx="5448495" cy="1237560"/>
      </dsp:txXfrm>
    </dsp:sp>
    <dsp:sp modelId="{9E4737C1-035C-493C-A0C4-6B68E261701A}">
      <dsp:nvSpPr>
        <dsp:cNvPr id="0" name=""/>
        <dsp:cNvSpPr/>
      </dsp:nvSpPr>
      <dsp:spPr>
        <a:xfrm>
          <a:off x="0" y="1549392"/>
          <a:ext cx="6877878" cy="12375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0A78C-6FEB-4CB5-B4F8-91A8DCACED9E}">
      <dsp:nvSpPr>
        <dsp:cNvPr id="0" name=""/>
        <dsp:cNvSpPr/>
      </dsp:nvSpPr>
      <dsp:spPr>
        <a:xfrm>
          <a:off x="374361" y="1827843"/>
          <a:ext cx="680658" cy="680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F9194-66C6-412F-9B15-AA1675E7B47B}">
      <dsp:nvSpPr>
        <dsp:cNvPr id="0" name=""/>
        <dsp:cNvSpPr/>
      </dsp:nvSpPr>
      <dsp:spPr>
        <a:xfrm>
          <a:off x="1429382" y="1549392"/>
          <a:ext cx="5448495" cy="12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75" tIns="130975" rIns="130975" bIns="13097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/>
            <a:t>Gobernanza: guía curso de acción, procesos y prácticas, roles para rendición de cuentas y supervisión de gestión del riesgo</a:t>
          </a:r>
          <a:endParaRPr lang="en-US" sz="2400" kern="1200"/>
        </a:p>
      </dsp:txBody>
      <dsp:txXfrm>
        <a:off x="1429382" y="1549392"/>
        <a:ext cx="5448495" cy="1237560"/>
      </dsp:txXfrm>
    </dsp:sp>
    <dsp:sp modelId="{6F8CF0FD-0CC2-49F4-B78C-E2EDE44BB924}">
      <dsp:nvSpPr>
        <dsp:cNvPr id="0" name=""/>
        <dsp:cNvSpPr/>
      </dsp:nvSpPr>
      <dsp:spPr>
        <a:xfrm>
          <a:off x="0" y="3096342"/>
          <a:ext cx="6877878" cy="12375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D2CB7-A5A9-4D43-A3BB-DCC0F62BAB2F}">
      <dsp:nvSpPr>
        <dsp:cNvPr id="0" name=""/>
        <dsp:cNvSpPr/>
      </dsp:nvSpPr>
      <dsp:spPr>
        <a:xfrm>
          <a:off x="374361" y="3374793"/>
          <a:ext cx="680658" cy="680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FCB5D-3F2A-4492-B846-E525D1A92C72}">
      <dsp:nvSpPr>
        <dsp:cNvPr id="0" name=""/>
        <dsp:cNvSpPr/>
      </dsp:nvSpPr>
      <dsp:spPr>
        <a:xfrm>
          <a:off x="1429382" y="3096342"/>
          <a:ext cx="5448495" cy="12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75" tIns="130975" rIns="130975" bIns="13097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 dirty="0"/>
            <a:t>Proceso dinámico e iterativo (necesidades y cultura de la organización) </a:t>
          </a:r>
          <a:endParaRPr lang="en-US" sz="2400" kern="1200" dirty="0"/>
        </a:p>
      </dsp:txBody>
      <dsp:txXfrm>
        <a:off x="1429382" y="3096342"/>
        <a:ext cx="5448495" cy="1237560"/>
      </dsp:txXfrm>
    </dsp:sp>
    <dsp:sp modelId="{6538DA13-F2EB-4BB4-B94F-EC8AEB77B1D3}">
      <dsp:nvSpPr>
        <dsp:cNvPr id="0" name=""/>
        <dsp:cNvSpPr/>
      </dsp:nvSpPr>
      <dsp:spPr>
        <a:xfrm>
          <a:off x="0" y="4643292"/>
          <a:ext cx="6877878" cy="12375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80506-6331-414B-B629-91FE2C7EBDE8}">
      <dsp:nvSpPr>
        <dsp:cNvPr id="0" name=""/>
        <dsp:cNvSpPr/>
      </dsp:nvSpPr>
      <dsp:spPr>
        <a:xfrm>
          <a:off x="374361" y="4921743"/>
          <a:ext cx="680658" cy="6806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F9E08-A292-4A68-9F32-20FFA452195C}">
      <dsp:nvSpPr>
        <dsp:cNvPr id="0" name=""/>
        <dsp:cNvSpPr/>
      </dsp:nvSpPr>
      <dsp:spPr>
        <a:xfrm>
          <a:off x="1429382" y="4643292"/>
          <a:ext cx="5448495" cy="12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75" tIns="130975" rIns="130975" bIns="13097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/>
            <a:t>Gestión de riesgo: parte del propósito, gobernanza, liderazgo y compromiso de estrategia, objetivos y operaciones</a:t>
          </a:r>
          <a:endParaRPr lang="en-US" sz="2400" kern="1200"/>
        </a:p>
      </dsp:txBody>
      <dsp:txXfrm>
        <a:off x="1429382" y="4643292"/>
        <a:ext cx="5448495" cy="1237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54C0B-F460-467F-A69F-B2E1C3804417}">
      <dsp:nvSpPr>
        <dsp:cNvPr id="0" name=""/>
        <dsp:cNvSpPr/>
      </dsp:nvSpPr>
      <dsp:spPr>
        <a:xfrm>
          <a:off x="281352" y="4477"/>
          <a:ext cx="3592605" cy="20814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Asignación de roles, autoridades, responsabilidades y obligación de rendición de cuentas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317" y="65442"/>
        <a:ext cx="3470675" cy="1959558"/>
      </dsp:txXfrm>
    </dsp:sp>
    <dsp:sp modelId="{2D2E4708-2FEC-40FD-A958-27BCE3B119CE}">
      <dsp:nvSpPr>
        <dsp:cNvPr id="0" name=""/>
        <dsp:cNvSpPr/>
      </dsp:nvSpPr>
      <dsp:spPr>
        <a:xfrm>
          <a:off x="3873957" y="1028056"/>
          <a:ext cx="968579" cy="34331"/>
        </a:xfrm>
        <a:custGeom>
          <a:avLst/>
          <a:gdLst/>
          <a:ahLst/>
          <a:cxnLst/>
          <a:rect l="0" t="0" r="0" b="0"/>
          <a:pathLst>
            <a:path>
              <a:moveTo>
                <a:pt x="0" y="17165"/>
              </a:moveTo>
              <a:lnTo>
                <a:pt x="968579" y="1716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34032" y="1021007"/>
        <a:ext cx="48428" cy="48428"/>
      </dsp:txXfrm>
    </dsp:sp>
    <dsp:sp modelId="{30EF7F61-A0B8-48CE-B466-9C30AC569644}">
      <dsp:nvSpPr>
        <dsp:cNvPr id="0" name=""/>
        <dsp:cNvSpPr/>
      </dsp:nvSpPr>
      <dsp:spPr>
        <a:xfrm>
          <a:off x="4842536" y="439860"/>
          <a:ext cx="2421447" cy="12107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Dueños del riesgo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77997" y="475321"/>
        <a:ext cx="2350525" cy="1139801"/>
      </dsp:txXfrm>
    </dsp:sp>
    <dsp:sp modelId="{A7C9616E-9E76-4A27-AFEF-C048461B46FD}">
      <dsp:nvSpPr>
        <dsp:cNvPr id="0" name=""/>
        <dsp:cNvSpPr/>
      </dsp:nvSpPr>
      <dsp:spPr>
        <a:xfrm>
          <a:off x="281352" y="3506575"/>
          <a:ext cx="2421447" cy="12107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Asignación de recursos</a:t>
          </a:r>
          <a:endParaRPr lang="en-US" sz="24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813" y="3542036"/>
        <a:ext cx="2350525" cy="1139801"/>
      </dsp:txXfrm>
    </dsp:sp>
    <dsp:sp modelId="{F7DB71E4-B7B8-4A21-AD1A-ACD0E68A4620}">
      <dsp:nvSpPr>
        <dsp:cNvPr id="0" name=""/>
        <dsp:cNvSpPr/>
      </dsp:nvSpPr>
      <dsp:spPr>
        <a:xfrm rot="18382747">
          <a:off x="2379679" y="3455391"/>
          <a:ext cx="1588305" cy="34331"/>
        </a:xfrm>
        <a:custGeom>
          <a:avLst/>
          <a:gdLst/>
          <a:ahLst/>
          <a:cxnLst/>
          <a:rect l="0" t="0" r="0" b="0"/>
          <a:pathLst>
            <a:path>
              <a:moveTo>
                <a:pt x="0" y="17165"/>
              </a:moveTo>
              <a:lnTo>
                <a:pt x="1588305" y="1716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34124" y="3432849"/>
        <a:ext cx="79415" cy="79415"/>
      </dsp:txXfrm>
    </dsp:sp>
    <dsp:sp modelId="{20066DB3-A2F9-455A-AD14-42EB4607C3F6}">
      <dsp:nvSpPr>
        <dsp:cNvPr id="0" name=""/>
        <dsp:cNvSpPr/>
      </dsp:nvSpPr>
      <dsp:spPr>
        <a:xfrm>
          <a:off x="3644864" y="2227814"/>
          <a:ext cx="3103908" cy="12107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Personas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80325" y="2263275"/>
        <a:ext cx="3032986" cy="1139801"/>
      </dsp:txXfrm>
    </dsp:sp>
    <dsp:sp modelId="{A22BF823-1BF8-4FB0-991C-B0CD6B3289C4}">
      <dsp:nvSpPr>
        <dsp:cNvPr id="0" name=""/>
        <dsp:cNvSpPr/>
      </dsp:nvSpPr>
      <dsp:spPr>
        <a:xfrm rot="2142401">
          <a:off x="2590685" y="4442854"/>
          <a:ext cx="1192808" cy="34331"/>
        </a:xfrm>
        <a:custGeom>
          <a:avLst/>
          <a:gdLst/>
          <a:ahLst/>
          <a:cxnLst/>
          <a:rect l="0" t="0" r="0" b="0"/>
          <a:pathLst>
            <a:path>
              <a:moveTo>
                <a:pt x="0" y="17165"/>
              </a:moveTo>
              <a:lnTo>
                <a:pt x="1192808" y="1716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57269" y="4430199"/>
        <a:ext cx="59640" cy="59640"/>
      </dsp:txXfrm>
    </dsp:sp>
    <dsp:sp modelId="{CF3936D9-D202-49E3-B233-029CD6E8897F}">
      <dsp:nvSpPr>
        <dsp:cNvPr id="0" name=""/>
        <dsp:cNvSpPr/>
      </dsp:nvSpPr>
      <dsp:spPr>
        <a:xfrm>
          <a:off x="3671379" y="3659907"/>
          <a:ext cx="3134782" cy="22963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Procesos, métodos, herramientas, procedimientos, sistemas de gestión de información, desarrollo profesional</a:t>
          </a:r>
          <a:endParaRPr lang="en-US" sz="2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8638" y="3727166"/>
        <a:ext cx="3000264" cy="2161874"/>
      </dsp:txXfrm>
    </dsp:sp>
    <dsp:sp modelId="{81632026-06FE-4ECB-8AF6-730C7DAEA7E3}">
      <dsp:nvSpPr>
        <dsp:cNvPr id="0" name=""/>
        <dsp:cNvSpPr/>
      </dsp:nvSpPr>
      <dsp:spPr>
        <a:xfrm>
          <a:off x="281352" y="4898907"/>
          <a:ext cx="2826531" cy="144440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Establecimiento de comunicación y consulta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657" y="4941212"/>
        <a:ext cx="2741921" cy="1359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18DF2-53BC-438C-8DC4-13C5CCAF8636}">
      <dsp:nvSpPr>
        <dsp:cNvPr id="0" name=""/>
        <dsp:cNvSpPr/>
      </dsp:nvSpPr>
      <dsp:spPr>
        <a:xfrm>
          <a:off x="0" y="2932"/>
          <a:ext cx="6907458" cy="10668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45583-A210-4EEB-BC04-4D37EE72441D}">
      <dsp:nvSpPr>
        <dsp:cNvPr id="0" name=""/>
        <dsp:cNvSpPr/>
      </dsp:nvSpPr>
      <dsp:spPr>
        <a:xfrm>
          <a:off x="322710" y="246048"/>
          <a:ext cx="587319" cy="586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0C737-4B21-4C4B-8B5F-B9DD99DC1601}">
      <dsp:nvSpPr>
        <dsp:cNvPr id="0" name=""/>
        <dsp:cNvSpPr/>
      </dsp:nvSpPr>
      <dsp:spPr>
        <a:xfrm>
          <a:off x="1232740" y="6016"/>
          <a:ext cx="5490549" cy="140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87" tIns="148187" rIns="148187" bIns="148187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 con plazos y recursos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32740" y="6016"/>
        <a:ext cx="5490549" cy="1400189"/>
      </dsp:txXfrm>
    </dsp:sp>
    <dsp:sp modelId="{2573A3D8-C931-4553-A95E-8CB106839082}">
      <dsp:nvSpPr>
        <dsp:cNvPr id="0" name=""/>
        <dsp:cNvSpPr/>
      </dsp:nvSpPr>
      <dsp:spPr>
        <a:xfrm>
          <a:off x="0" y="1756252"/>
          <a:ext cx="6907458" cy="10668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462D9-619D-41E4-8A99-702D890E4F93}">
      <dsp:nvSpPr>
        <dsp:cNvPr id="0" name=""/>
        <dsp:cNvSpPr/>
      </dsp:nvSpPr>
      <dsp:spPr>
        <a:xfrm>
          <a:off x="322710" y="1996285"/>
          <a:ext cx="587319" cy="586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79362-EBE6-4859-B978-0A4D7C79946E}">
      <dsp:nvSpPr>
        <dsp:cNvPr id="0" name=""/>
        <dsp:cNvSpPr/>
      </dsp:nvSpPr>
      <dsp:spPr>
        <a:xfrm>
          <a:off x="1232740" y="1756252"/>
          <a:ext cx="5490549" cy="140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87" tIns="148187" rIns="148187" bIns="148187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Dónde, cuándo, cómo y quién toma decisiones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32740" y="1756252"/>
        <a:ext cx="5490549" cy="1400189"/>
      </dsp:txXfrm>
    </dsp:sp>
    <dsp:sp modelId="{72EF4977-882B-4BA5-98D9-AE1B80DCF57A}">
      <dsp:nvSpPr>
        <dsp:cNvPr id="0" name=""/>
        <dsp:cNvSpPr/>
      </dsp:nvSpPr>
      <dsp:spPr>
        <a:xfrm>
          <a:off x="0" y="3506489"/>
          <a:ext cx="6907458" cy="1066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C85DC-8B72-4F31-9A0B-DB366B1DC947}">
      <dsp:nvSpPr>
        <dsp:cNvPr id="0" name=""/>
        <dsp:cNvSpPr/>
      </dsp:nvSpPr>
      <dsp:spPr>
        <a:xfrm>
          <a:off x="322710" y="3746521"/>
          <a:ext cx="587319" cy="586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39571-D31F-4D3F-B969-038D6F1302A4}">
      <dsp:nvSpPr>
        <dsp:cNvPr id="0" name=""/>
        <dsp:cNvSpPr/>
      </dsp:nvSpPr>
      <dsp:spPr>
        <a:xfrm>
          <a:off x="1232740" y="3506489"/>
          <a:ext cx="5490549" cy="140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87" tIns="148187" rIns="148187" bIns="148187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Modificación de procesos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32740" y="3506489"/>
        <a:ext cx="5490549" cy="1400189"/>
      </dsp:txXfrm>
    </dsp:sp>
    <dsp:sp modelId="{BDFCCCAE-C117-4B6E-BE8E-846F8EB027DB}">
      <dsp:nvSpPr>
        <dsp:cNvPr id="0" name=""/>
        <dsp:cNvSpPr/>
      </dsp:nvSpPr>
      <dsp:spPr>
        <a:xfrm>
          <a:off x="0" y="5256725"/>
          <a:ext cx="6907458" cy="10668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10639-3241-4E50-9F64-7AF959505F7E}">
      <dsp:nvSpPr>
        <dsp:cNvPr id="0" name=""/>
        <dsp:cNvSpPr/>
      </dsp:nvSpPr>
      <dsp:spPr>
        <a:xfrm>
          <a:off x="323025" y="5496758"/>
          <a:ext cx="587319" cy="586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B86B6-AE7E-4D0F-B84A-7447623AF2DF}">
      <dsp:nvSpPr>
        <dsp:cNvPr id="0" name=""/>
        <dsp:cNvSpPr/>
      </dsp:nvSpPr>
      <dsp:spPr>
        <a:xfrm>
          <a:off x="1233370" y="5256725"/>
          <a:ext cx="5288658" cy="140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87" tIns="148187" rIns="148187" bIns="148187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Aseguramiento de la comprensión y puesta en práctica de las disposiciones para gestionar el riesgo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33370" y="5256725"/>
        <a:ext cx="5288658" cy="14001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08D5A-ED2A-4B80-977D-D44B40C1B26E}">
      <dsp:nvSpPr>
        <dsp:cNvPr id="0" name=""/>
        <dsp:cNvSpPr/>
      </dsp:nvSpPr>
      <dsp:spPr>
        <a:xfrm>
          <a:off x="1742511" y="16839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F20A4-8F18-41D2-8011-84F1E1DCA2D2}">
      <dsp:nvSpPr>
        <dsp:cNvPr id="0" name=""/>
        <dsp:cNvSpPr/>
      </dsp:nvSpPr>
      <dsp:spPr>
        <a:xfrm>
          <a:off x="2100824" y="375151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64EE1-AFA4-44D7-827C-F3FE55D4B4B0}">
      <dsp:nvSpPr>
        <dsp:cNvPr id="0" name=""/>
        <dsp:cNvSpPr/>
      </dsp:nvSpPr>
      <dsp:spPr>
        <a:xfrm>
          <a:off x="0" y="1875491"/>
          <a:ext cx="5042972" cy="242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800" kern="1200" dirty="0"/>
            <a:t>Medición periódica del desempeño de Marco de referencia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800" kern="1200" dirty="0"/>
            <a:t>(propósito, planes de implementación, indicadores y comportamiento)</a:t>
          </a:r>
          <a:endParaRPr lang="en-US" sz="2800" kern="1200" dirty="0"/>
        </a:p>
      </dsp:txBody>
      <dsp:txXfrm>
        <a:off x="0" y="1875491"/>
        <a:ext cx="5042972" cy="2426086"/>
      </dsp:txXfrm>
    </dsp:sp>
    <dsp:sp modelId="{B2F7492C-F027-402D-84A9-76F1891D4122}">
      <dsp:nvSpPr>
        <dsp:cNvPr id="0" name=""/>
        <dsp:cNvSpPr/>
      </dsp:nvSpPr>
      <dsp:spPr>
        <a:xfrm>
          <a:off x="6722600" y="16839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4F7DF-3752-4AE0-A48A-D0C295D627AC}">
      <dsp:nvSpPr>
        <dsp:cNvPr id="0" name=""/>
        <dsp:cNvSpPr/>
      </dsp:nvSpPr>
      <dsp:spPr>
        <a:xfrm>
          <a:off x="7080913" y="375151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77D47-F105-4E85-B5AB-A20D5BE0243E}">
      <dsp:nvSpPr>
        <dsp:cNvPr id="0" name=""/>
        <dsp:cNvSpPr/>
      </dsp:nvSpPr>
      <dsp:spPr>
        <a:xfrm>
          <a:off x="5648679" y="1932867"/>
          <a:ext cx="3952517" cy="242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800" kern="1200" dirty="0"/>
            <a:t>Determinar su idoneidad para apoyar el logro de los </a:t>
          </a:r>
          <a:r>
            <a:rPr lang="es-419" sz="3200" kern="1200" dirty="0"/>
            <a:t>objetivos</a:t>
          </a:r>
          <a:r>
            <a:rPr lang="es-419" sz="2800" kern="1200" dirty="0"/>
            <a:t> de la organización.</a:t>
          </a:r>
          <a:endParaRPr lang="en-US" sz="2800" kern="1200" dirty="0"/>
        </a:p>
      </dsp:txBody>
      <dsp:txXfrm>
        <a:off x="5648679" y="1932867"/>
        <a:ext cx="3952517" cy="24260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A4F5-0003-46FF-A25B-6C291AAA0804}">
      <dsp:nvSpPr>
        <dsp:cNvPr id="0" name=""/>
        <dsp:cNvSpPr/>
      </dsp:nvSpPr>
      <dsp:spPr>
        <a:xfrm>
          <a:off x="0" y="0"/>
          <a:ext cx="9650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8D68-04E7-4365-8117-CDC328B74B7F}">
      <dsp:nvSpPr>
        <dsp:cNvPr id="0" name=""/>
        <dsp:cNvSpPr/>
      </dsp:nvSpPr>
      <dsp:spPr>
        <a:xfrm>
          <a:off x="0" y="0"/>
          <a:ext cx="933564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Establecimiento de Criterios del riesgo</a:t>
          </a:r>
        </a:p>
      </dsp:txBody>
      <dsp:txXfrm>
        <a:off x="0" y="0"/>
        <a:ext cx="933564" cy="5418667"/>
      </dsp:txXfrm>
    </dsp:sp>
    <dsp:sp modelId="{1A8ABFC3-F38B-439C-9221-45E01E39B302}">
      <dsp:nvSpPr>
        <dsp:cNvPr id="0" name=""/>
        <dsp:cNvSpPr/>
      </dsp:nvSpPr>
      <dsp:spPr>
        <a:xfrm>
          <a:off x="1078321" y="36578"/>
          <a:ext cx="7575600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Naturaleza y tipos de incertidumbres que afectan resultados y objetivos</a:t>
          </a:r>
        </a:p>
      </dsp:txBody>
      <dsp:txXfrm>
        <a:off x="1078321" y="36578"/>
        <a:ext cx="7575600" cy="731572"/>
      </dsp:txXfrm>
    </dsp:sp>
    <dsp:sp modelId="{E6D8D127-FD15-4BF5-8A03-FDA46B29889C}">
      <dsp:nvSpPr>
        <dsp:cNvPr id="0" name=""/>
        <dsp:cNvSpPr/>
      </dsp:nvSpPr>
      <dsp:spPr>
        <a:xfrm>
          <a:off x="933564" y="768151"/>
          <a:ext cx="77203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8D428-443E-47E6-8BA9-D34657E4AB45}">
      <dsp:nvSpPr>
        <dsp:cNvPr id="0" name=""/>
        <dsp:cNvSpPr/>
      </dsp:nvSpPr>
      <dsp:spPr>
        <a:xfrm>
          <a:off x="1078321" y="804730"/>
          <a:ext cx="7575600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Cómo se definen y miden las consecuencias (+ y -) y la probabilidad</a:t>
          </a:r>
        </a:p>
      </dsp:txBody>
      <dsp:txXfrm>
        <a:off x="1078321" y="804730"/>
        <a:ext cx="7575600" cy="731572"/>
      </dsp:txXfrm>
    </dsp:sp>
    <dsp:sp modelId="{5568EADF-00C1-4A65-9892-6E9061A1012F}">
      <dsp:nvSpPr>
        <dsp:cNvPr id="0" name=""/>
        <dsp:cNvSpPr/>
      </dsp:nvSpPr>
      <dsp:spPr>
        <a:xfrm>
          <a:off x="933564" y="1536303"/>
          <a:ext cx="77203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0A7B1-B0EB-4064-A0C4-CEEA117865B1}">
      <dsp:nvSpPr>
        <dsp:cNvPr id="0" name=""/>
        <dsp:cNvSpPr/>
      </dsp:nvSpPr>
      <dsp:spPr>
        <a:xfrm>
          <a:off x="1078321" y="1572881"/>
          <a:ext cx="7575600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Factores relacionados con el tiempo	</a:t>
          </a:r>
        </a:p>
      </dsp:txBody>
      <dsp:txXfrm>
        <a:off x="1078321" y="1572881"/>
        <a:ext cx="7575600" cy="731572"/>
      </dsp:txXfrm>
    </dsp:sp>
    <dsp:sp modelId="{0B14E121-5F8F-43FB-A39A-2ED779185208}">
      <dsp:nvSpPr>
        <dsp:cNvPr id="0" name=""/>
        <dsp:cNvSpPr/>
      </dsp:nvSpPr>
      <dsp:spPr>
        <a:xfrm>
          <a:off x="933564" y="2304454"/>
          <a:ext cx="77203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2F1CA-BC14-4FA3-9B53-FFA63FFDC34F}">
      <dsp:nvSpPr>
        <dsp:cNvPr id="0" name=""/>
        <dsp:cNvSpPr/>
      </dsp:nvSpPr>
      <dsp:spPr>
        <a:xfrm>
          <a:off x="1078321" y="2341033"/>
          <a:ext cx="7575600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Coherencia en el uso de las mediciones</a:t>
          </a:r>
        </a:p>
      </dsp:txBody>
      <dsp:txXfrm>
        <a:off x="1078321" y="2341033"/>
        <a:ext cx="7575600" cy="731572"/>
      </dsp:txXfrm>
    </dsp:sp>
    <dsp:sp modelId="{7B46E484-C4AB-42EB-B80F-D5B83C39AC9B}">
      <dsp:nvSpPr>
        <dsp:cNvPr id="0" name=""/>
        <dsp:cNvSpPr/>
      </dsp:nvSpPr>
      <dsp:spPr>
        <a:xfrm>
          <a:off x="933564" y="3072606"/>
          <a:ext cx="77203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E5575-8A95-4CAB-BB9C-8CFE6F810950}">
      <dsp:nvSpPr>
        <dsp:cNvPr id="0" name=""/>
        <dsp:cNvSpPr/>
      </dsp:nvSpPr>
      <dsp:spPr>
        <a:xfrm>
          <a:off x="1078321" y="3109185"/>
          <a:ext cx="7575600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Cómo se va a determinar el nivel de riesgo</a:t>
          </a:r>
        </a:p>
      </dsp:txBody>
      <dsp:txXfrm>
        <a:off x="1078321" y="3109185"/>
        <a:ext cx="7575600" cy="731572"/>
      </dsp:txXfrm>
    </dsp:sp>
    <dsp:sp modelId="{BEE850A0-72A8-4135-BE0D-52209D437272}">
      <dsp:nvSpPr>
        <dsp:cNvPr id="0" name=""/>
        <dsp:cNvSpPr/>
      </dsp:nvSpPr>
      <dsp:spPr>
        <a:xfrm>
          <a:off x="933564" y="3840758"/>
          <a:ext cx="77203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44EE2-CB09-47DB-9CE3-D359BA57B00F}">
      <dsp:nvSpPr>
        <dsp:cNvPr id="0" name=""/>
        <dsp:cNvSpPr/>
      </dsp:nvSpPr>
      <dsp:spPr>
        <a:xfrm>
          <a:off x="1078321" y="3877336"/>
          <a:ext cx="7575600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Cómo se tendrán en cuanta las combinaciones y secuencias de múltiples riesgos</a:t>
          </a:r>
        </a:p>
      </dsp:txBody>
      <dsp:txXfrm>
        <a:off x="1078321" y="3877336"/>
        <a:ext cx="7575600" cy="731572"/>
      </dsp:txXfrm>
    </dsp:sp>
    <dsp:sp modelId="{0D145D72-2029-4D9B-8FDA-7E6659DE037E}">
      <dsp:nvSpPr>
        <dsp:cNvPr id="0" name=""/>
        <dsp:cNvSpPr/>
      </dsp:nvSpPr>
      <dsp:spPr>
        <a:xfrm>
          <a:off x="933564" y="4608909"/>
          <a:ext cx="77203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8C428-09A6-4DD1-AED9-B4832E4EB0C6}">
      <dsp:nvSpPr>
        <dsp:cNvPr id="0" name=""/>
        <dsp:cNvSpPr/>
      </dsp:nvSpPr>
      <dsp:spPr>
        <a:xfrm>
          <a:off x="1078321" y="4645488"/>
          <a:ext cx="7575600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Capacidad de armonización</a:t>
          </a:r>
        </a:p>
      </dsp:txBody>
      <dsp:txXfrm>
        <a:off x="1078321" y="4645488"/>
        <a:ext cx="7575600" cy="731572"/>
      </dsp:txXfrm>
    </dsp:sp>
    <dsp:sp modelId="{77DBE5B4-8C2A-4ED8-B73D-20F7DBDD4B0D}">
      <dsp:nvSpPr>
        <dsp:cNvPr id="0" name=""/>
        <dsp:cNvSpPr/>
      </dsp:nvSpPr>
      <dsp:spPr>
        <a:xfrm>
          <a:off x="933564" y="5377061"/>
          <a:ext cx="77203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6FE3E-5A06-477A-8C0F-5A334B658F8F}">
      <dsp:nvSpPr>
        <dsp:cNvPr id="0" name=""/>
        <dsp:cNvSpPr/>
      </dsp:nvSpPr>
      <dsp:spPr>
        <a:xfrm>
          <a:off x="0" y="223196"/>
          <a:ext cx="980992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74976-E23E-4FD6-BD4F-0E1157679BF1}">
      <dsp:nvSpPr>
        <dsp:cNvPr id="0" name=""/>
        <dsp:cNvSpPr/>
      </dsp:nvSpPr>
      <dsp:spPr>
        <a:xfrm>
          <a:off x="462964" y="0"/>
          <a:ext cx="688987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54" tIns="0" rIns="25955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No hacer nada más</a:t>
          </a:r>
        </a:p>
      </dsp:txBody>
      <dsp:txXfrm>
        <a:off x="484580" y="21616"/>
        <a:ext cx="6846647" cy="399568"/>
      </dsp:txXfrm>
    </dsp:sp>
    <dsp:sp modelId="{80A130DE-6B5A-4DFC-9F9C-E5E2E2182A7A}">
      <dsp:nvSpPr>
        <dsp:cNvPr id="0" name=""/>
        <dsp:cNvSpPr/>
      </dsp:nvSpPr>
      <dsp:spPr>
        <a:xfrm>
          <a:off x="0" y="903596"/>
          <a:ext cx="980992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22F64-F742-4140-B633-0CA6283390B9}">
      <dsp:nvSpPr>
        <dsp:cNvPr id="0" name=""/>
        <dsp:cNvSpPr/>
      </dsp:nvSpPr>
      <dsp:spPr>
        <a:xfrm>
          <a:off x="490496" y="682196"/>
          <a:ext cx="686694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54" tIns="0" rIns="25955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Considerar opciones para el tratamiento de los riesgos</a:t>
          </a:r>
          <a:r>
            <a:rPr lang="es-419" sz="18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	</a:t>
          </a:r>
        </a:p>
      </dsp:txBody>
      <dsp:txXfrm>
        <a:off x="512112" y="703812"/>
        <a:ext cx="6823712" cy="399568"/>
      </dsp:txXfrm>
    </dsp:sp>
    <dsp:sp modelId="{E88B0FF3-174F-4727-AC1A-B91306EE1E99}">
      <dsp:nvSpPr>
        <dsp:cNvPr id="0" name=""/>
        <dsp:cNvSpPr/>
      </dsp:nvSpPr>
      <dsp:spPr>
        <a:xfrm>
          <a:off x="0" y="1583996"/>
          <a:ext cx="980992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63241-7E72-47AD-A739-EC3D7A22DA9D}">
      <dsp:nvSpPr>
        <dsp:cNvPr id="0" name=""/>
        <dsp:cNvSpPr/>
      </dsp:nvSpPr>
      <dsp:spPr>
        <a:xfrm>
          <a:off x="490496" y="1362596"/>
          <a:ext cx="686694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54" tIns="0" rIns="25955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Realizar análisis adicional para comprender mejor el riesgo</a:t>
          </a:r>
        </a:p>
      </dsp:txBody>
      <dsp:txXfrm>
        <a:off x="512112" y="1384212"/>
        <a:ext cx="6823712" cy="399568"/>
      </dsp:txXfrm>
    </dsp:sp>
    <dsp:sp modelId="{E198FE3A-8356-4D0D-AE86-F573D5B88581}">
      <dsp:nvSpPr>
        <dsp:cNvPr id="0" name=""/>
        <dsp:cNvSpPr/>
      </dsp:nvSpPr>
      <dsp:spPr>
        <a:xfrm>
          <a:off x="0" y="2264396"/>
          <a:ext cx="980992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E119D-F55E-4CFD-8149-3B29CE5C6EA4}">
      <dsp:nvSpPr>
        <dsp:cNvPr id="0" name=""/>
        <dsp:cNvSpPr/>
      </dsp:nvSpPr>
      <dsp:spPr>
        <a:xfrm>
          <a:off x="490496" y="2042996"/>
          <a:ext cx="686694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54" tIns="0" rIns="25955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Mantener los controles existentes</a:t>
          </a:r>
        </a:p>
      </dsp:txBody>
      <dsp:txXfrm>
        <a:off x="512112" y="2064612"/>
        <a:ext cx="6823712" cy="399568"/>
      </dsp:txXfrm>
    </dsp:sp>
    <dsp:sp modelId="{B11337E2-B371-46ED-B99E-5712C30AED05}">
      <dsp:nvSpPr>
        <dsp:cNvPr id="0" name=""/>
        <dsp:cNvSpPr/>
      </dsp:nvSpPr>
      <dsp:spPr>
        <a:xfrm>
          <a:off x="0" y="2944796"/>
          <a:ext cx="980992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DF2D5-1C83-4084-9D41-EF7010C9F0B6}">
      <dsp:nvSpPr>
        <dsp:cNvPr id="0" name=""/>
        <dsp:cNvSpPr/>
      </dsp:nvSpPr>
      <dsp:spPr>
        <a:xfrm>
          <a:off x="472141" y="2679169"/>
          <a:ext cx="686694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54" tIns="0" rIns="25955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Reconsiderar</a:t>
          </a:r>
          <a:r>
            <a:rPr lang="es-419" sz="1300" kern="1200" dirty="0"/>
            <a:t> </a:t>
          </a:r>
          <a:r>
            <a:rPr lang="es-419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los objetivos</a:t>
          </a:r>
        </a:p>
      </dsp:txBody>
      <dsp:txXfrm>
        <a:off x="493757" y="2700785"/>
        <a:ext cx="6823712" cy="3995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FD14-833F-4416-B187-4D3403A395FF}">
      <dsp:nvSpPr>
        <dsp:cNvPr id="0" name=""/>
        <dsp:cNvSpPr/>
      </dsp:nvSpPr>
      <dsp:spPr>
        <a:xfrm>
          <a:off x="863379" y="0"/>
          <a:ext cx="9784965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510AA-159A-4A36-945F-4C7C47445652}">
      <dsp:nvSpPr>
        <dsp:cNvPr id="0" name=""/>
        <dsp:cNvSpPr/>
      </dsp:nvSpPr>
      <dsp:spPr>
        <a:xfrm>
          <a:off x="5058" y="1625600"/>
          <a:ext cx="22118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Formular y seleccionar opciones</a:t>
          </a:r>
        </a:p>
      </dsp:txBody>
      <dsp:txXfrm>
        <a:off x="110865" y="1731407"/>
        <a:ext cx="2000233" cy="1955852"/>
      </dsp:txXfrm>
    </dsp:sp>
    <dsp:sp modelId="{BA514061-DB18-4E27-95AB-A181853B0C35}">
      <dsp:nvSpPr>
        <dsp:cNvPr id="0" name=""/>
        <dsp:cNvSpPr/>
      </dsp:nvSpPr>
      <dsp:spPr>
        <a:xfrm>
          <a:off x="2327498" y="1625600"/>
          <a:ext cx="22118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Planificar e implementar</a:t>
          </a:r>
          <a:endParaRPr lang="es-419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3305" y="1731407"/>
        <a:ext cx="2000233" cy="1955852"/>
      </dsp:txXfrm>
    </dsp:sp>
    <dsp:sp modelId="{A45B26A2-47EE-459B-AF63-3207B578F20D}">
      <dsp:nvSpPr>
        <dsp:cNvPr id="0" name=""/>
        <dsp:cNvSpPr/>
      </dsp:nvSpPr>
      <dsp:spPr>
        <a:xfrm>
          <a:off x="4649938" y="1625600"/>
          <a:ext cx="22118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Evaluar la eficacia</a:t>
          </a:r>
          <a:endParaRPr lang="es-419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55745" y="1731407"/>
        <a:ext cx="2000233" cy="1955852"/>
      </dsp:txXfrm>
    </dsp:sp>
    <dsp:sp modelId="{84F93D82-917F-4EDB-A4BC-B597D0F46B25}">
      <dsp:nvSpPr>
        <dsp:cNvPr id="0" name=""/>
        <dsp:cNvSpPr/>
      </dsp:nvSpPr>
      <dsp:spPr>
        <a:xfrm>
          <a:off x="6972378" y="1625600"/>
          <a:ext cx="22118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Decidir si el riesgo residual es aceptable</a:t>
          </a:r>
          <a:endParaRPr lang="es-419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78185" y="1731407"/>
        <a:ext cx="2000233" cy="1955852"/>
      </dsp:txXfrm>
    </dsp:sp>
    <dsp:sp modelId="{69B59602-EED3-4E6F-B9DA-DB83945FCD58}">
      <dsp:nvSpPr>
        <dsp:cNvPr id="0" name=""/>
        <dsp:cNvSpPr/>
      </dsp:nvSpPr>
      <dsp:spPr>
        <a:xfrm>
          <a:off x="9294817" y="1625600"/>
          <a:ext cx="22118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 no es aceptable efectuar tratamiento adicional</a:t>
          </a:r>
          <a:endParaRPr lang="es-419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400624" y="1731407"/>
        <a:ext cx="2000233" cy="19558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9DDE4-9E17-4BB2-91F8-B4A99EF62E83}">
      <dsp:nvSpPr>
        <dsp:cNvPr id="0" name=""/>
        <dsp:cNvSpPr/>
      </dsp:nvSpPr>
      <dsp:spPr>
        <a:xfrm rot="21300000">
          <a:off x="993765" y="1325882"/>
          <a:ext cx="7613669" cy="66610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88EEA-7112-4CC4-A073-5D891DE95A10}">
      <dsp:nvSpPr>
        <dsp:cNvPr id="0" name=""/>
        <dsp:cNvSpPr/>
      </dsp:nvSpPr>
      <dsp:spPr>
        <a:xfrm>
          <a:off x="1152144" y="165893"/>
          <a:ext cx="2880360" cy="132715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E304A-B5BA-4F2A-9B0C-78A20DB4BDCF}">
      <dsp:nvSpPr>
        <dsp:cNvPr id="0" name=""/>
        <dsp:cNvSpPr/>
      </dsp:nvSpPr>
      <dsp:spPr>
        <a:xfrm>
          <a:off x="5088636" y="0"/>
          <a:ext cx="3072384" cy="1393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Costos, Esfuerzo, Desventajas de implementación</a:t>
          </a:r>
        </a:p>
      </dsp:txBody>
      <dsp:txXfrm>
        <a:off x="5088636" y="0"/>
        <a:ext cx="3072384" cy="1393507"/>
      </dsp:txXfrm>
    </dsp:sp>
    <dsp:sp modelId="{6035F401-EF7F-419C-80E0-03CE9E773AE6}">
      <dsp:nvSpPr>
        <dsp:cNvPr id="0" name=""/>
        <dsp:cNvSpPr/>
      </dsp:nvSpPr>
      <dsp:spPr>
        <a:xfrm>
          <a:off x="5568695" y="1824831"/>
          <a:ext cx="2880360" cy="132715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675D3-7FE5-4CE3-B13A-D30E9B199B87}">
      <dsp:nvSpPr>
        <dsp:cNvPr id="0" name=""/>
        <dsp:cNvSpPr/>
      </dsp:nvSpPr>
      <dsp:spPr>
        <a:xfrm>
          <a:off x="1440180" y="1924367"/>
          <a:ext cx="3072384" cy="1393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Beneficios potenciales (logro objetivos)</a:t>
          </a:r>
        </a:p>
      </dsp:txBody>
      <dsp:txXfrm>
        <a:off x="1440180" y="1924367"/>
        <a:ext cx="3072384" cy="1393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1T21:05:10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27231 5193 80 0,'-7'13'30'0,"3"-7"-24"0,1 10 15 0,-1-7 6 16,4 1-2-16,0 2 0 16,0 4-9-16,-3 0-3 15,3 2-7-15,0 8-4 16,3 2-1-16,1 3 5 0,-1 4 6 16,1 2-2-16,-1 7 2 15,-3 6-5-15,4 4 1 16,-1 2-3-16,1 10 0 15,-4-7-3-15,0-8-2 0,0-8 3 16,0-2 0 0,0-6-6-16,0-7 0 0,0-6-15 15,0-3-3-15,0-7-9 16,0-5-2-16,0-7 0 16,0-7-35-1,-4 1 1-15</inkml:trace>
  <inkml:trace contextRef="#ctx0" brushRef="#br0" timeOffset="418.36">26903 5247 104 0,'-4'-7'38'0,"1"4"-29"0,-1 0 8 0,1 3 2 16,-1 0 0-16,1 0 1 15,3 0-3-15,0 0 0 16,0 0-1-16,0 0 0 0,0 0-8 15,3 0 1-15,1 0 2 0,3 0-2 16,3 3 0 0,4 0-1-16,8 1 2 0,2 2 1 15,12 0 1 1,6 0-4-16,0 1 0 0,1-4-5 16,-1 0-2-16,-3-3-5 15,0 0 0-15,-1-3-16 16,-2 0-4-1,-5 0-26-15,-6-1-8 0,-4 4-22 16</inkml:trace>
  <inkml:trace contextRef="#ctx0" brushRef="#br0" timeOffset="836.87">27090 6253 112 0,'3'0'44'0,"-6"0"-35"0,6 0 3 0,-3 0-3 15,0 0 1-15,0 0 1 16,4 0 1-16,-1-3 0 16,4-3 0-16,4-4 0 15,3 1-6-15,4 0 11 0,3-1 6 0,0 1 0 16,4-1-2-16,0-5-9 16,3 8-3-16,0-2-5 15,7 0-3-15,1-1 0 16,2 4 1-1,5 3-3-15,-1 0-2 0,-3 0-5 16,0 3-2-16,-8-4-17 16,-2 1-8-16,-5-3-30 15,-3-3-35 1,1-7 28-16</inkml:trace>
  <inkml:trace contextRef="#ctx0" brushRef="#br0" timeOffset="1670.39">27936 5150 116 0,'-10'9'44'0,"3"-3"-35"0,3 4 7 0,1-7 2 16,-1 6-4-16,1 7 2 16,-1 3-3-16,1 3 2 0,3 3-8 15,0 6 9-15,3 4 6 0,1-1-2 16,3 4 0-16,0-1-5 15,3 10 1-15,5 7-3 16,-1 11 2-16,0 11-6 16,0-7-3-16,-4-10-1 15,1 4-1-15,-4-10-2 16,0-3 1-16,0-6-2 16,0-6-1-16,-3-10 7 0,-1-6 5 15,-3-9 0-15,0-13 1 16,0-10-7-16,-7-9-4 15,-3-6 3-15,-4-9 1 16,-4-7 0-16,-3-9 1 16,3-10-6-16,0-2-1 15,4 5-2 1,7 1 0-16,4-4 0 0,6 1-2 16,4-7 3-16,7 6 2 15,8-6-2-15,9 4 0 16,5 5-1-16,2 7 0 15,-2 6 2-15,-1 3 0 16,-3 7-9-16,0 6-2 16,-1 3-1-16,1 6 2 15,0 3 4-15,0 7 1 0,-1 9 3 16,-2 0 3-16,-1 0 0 16,-7 9-1-16,-3 1-2 15,-4-1-1-15,-7 0 4 16,-7 10 1-16,-7 3-3 15,-7 6-1-15,-8 1 1 16,-2 8 0-16,-1-2 3 16,0-1 1-16,-3 1-1 15,-4-7-2-15,-3 0 1 16,-7-6-1-16,-1 0-3 16,5-3 2-16,-1-10-15 15,7 1-6-15,4-1-9 16,7-9-1-16,3 0-18 15,4 0-6-15,7 0-23 16</inkml:trace>
  <inkml:trace contextRef="#ctx0" brushRef="#br0" timeOffset="2100.08">28825 5015 112 0,'0'0'44'0,"-3"6"-35"0,-1-3-4 0,1 7-3 0,-1-1 4 16,1 0 6-16,-1 10 5 15,1 3 2-15,-1 6 3 16,1 7 1-16,3 9-8 16,0 6-4-16,3 3-6 15,1 0 1-15,-1-2 3 0,1-1 4 0,-4 3 2 16,0 0-8-16,0 1-4 15,0-4-2 1,0-3-1-16,0-6 0 0,0-10 0 16,-4-6-22-16,1-12-10 15,3-4-6 1,-4-9-2-16,1-12-31 16</inkml:trace>
  <inkml:trace contextRef="#ctx0" brushRef="#br0" timeOffset="2400.27">28811 4993 192 0,'4'3'74'0,"-1"-3"-58"0,4 0 1 16,-7 0-6-16,4 0 17 31,21-3-13-15,3-4-5-16,7-2-6 15,8 0-4-15,2-4 1 16,-6 1-1-16,35-23-5 16,-38 23-1-16,-1-4-15 15,0 0-4-15,-3 4-18 16,-4-1-5-16,-3 4-26 15</inkml:trace>
  <inkml:trace contextRef="#ctx0" brushRef="#br0" timeOffset="2726.66">28889 5507 124 0,'7'-6'46'0,"-3"3"-35"0,6-4 14 0,-6 4 4 16,3 0-8-16,3-3-1 0,8-4-12 15,3-2-5-15,7-7-2 16,1 6-1-16,-1-5 0 0,-4-1-3 15,1 0 0 1,-4 3 4-16,1 1 1 0,-5 2-9 16,1 1-5-16,-4 2-27 15,-4 7-50 1,-2-3 12-16</inkml:trace>
  <inkml:trace contextRef="#ctx0" brushRef="#br0" timeOffset="3002.28">28748 5949 176 0,'3'0'68'0,"-3"0"-52"0,7 6 3 0,-7-3-1 16,0-3-11-16,4 7-4 15,3-7-2-15,0-7-1 16,7 4 0-16,4-6 2 0,7-7 1 16,13 4-1-16,8-10 1 15,7-6-2-15,0-7 2 16,-7 7-15-16,3-4-7 16,4-2-12-16,4 3-6 15,3-1-33-15</inkml:trace>
  <inkml:trace contextRef="#ctx0" brushRef="#br0" timeOffset="3961.47">29926 4761 128 0,'0'22'49'0,"4"-4"-38"0,-4 17 6 0,0-19 1 16,3 9-4-16,4 3 0 16,4 6-4-16,3 1-1 15,0 6-5-15,4 6-3 0,-1 9 0 16,-3 4-4-16,1 9 2 16,-5-7 1-16,-3-5 2 15,-3-4 5-15,-4-6 4 0,0-9 5 16,-4-7 4-1,1-3-6-15,-1-3-3 0,-3-6-6 16,0-6-4-16,-4-7 0 16,-3-6 1-16,-3-9 3 15,-1-7 2-15,-3-12-3 16,0-10-1-16,0-3 1 16,3-15 2-16,4 0 6 15,3-4 2-15,4 0-5 16,4 1-3-16,3-4-3 15,7-3-3-15,3-6-2 0,8-6-1 16,7 6-1-16,3 9 3 16,7 3-2-16,0 4-1 15,-3-1 3 1,0 4 0-16,0 3 1 0,3 12 2 16,0 7-8-16,4 9-3 15,3 6-11-15,-3 13-2 16,-7 6 0-16,0 13 1 15,-8 6 7-15,-6 6 4 16,-7-6 3-16,-8 16 5 16,-10-1-1-16,-4 10 1 15,-6 4 2-15,-4 2 2 16,-4-3-1-16,0-3-1 0,1-6 1 16,-1-3-1-16,-3-7 4 15,3-3 2-15,4-6 4 16,3-6 1-16,4-4-1 15,0-2 1-15,3-1-6 16,1 1-1-16,3-4-2 16,3-3 1-16,4 6-4 15,0 1 0-15,7 2 1 16,0 1 0-16,4 2 0 16,7 4 0-16,6 0 0 15,8 9 2-15,10 7-3 16,8-1-2-16,3 4-1 15,0 0 3-15,-4-4-2 16,-3-3 1-16,0-2 0 16,-4-7 0-16,4-4-25 15,0-5-9-15,-4-7-48 16</inkml:trace>
  <inkml:trace contextRef="#ctx0" brushRef="#br0" timeOffset="65809.61">22137 8561 136 0,'-57'9'52'0,"36"1"-41"0,4-1-2 0,6-3-5 16,4 1-7-1,0-1 2-15,0 0-6 16,3 1-3-16,4-7 6 0,0 0 3 16,4 0 8-16,-1-4 6 15,4-5 6-15,8-4 3 16,2-9 6-16,4 1 3 15,4-8-17-15,0 7 5 0,3-3 4 16,4 0-6-16,-1-3 1 16,5-7-7-16,-1 4 1 0,0-10-7 15,1-3-1 1,-1 4-4-16,7-7-1 16,4 0 1-16,3 9 0 15,1 0-3-15,-1 4 0 0,1-1 4 16,-8 7 1-16,0-3 0 15,-3-7-2-15,-4 1 1 16,1 2-1-16,2-3-3 16,5-5 2-16,3 5 3 15,7 0 1-15,-1 4-1 16,1-1-2-16,0 10 1 16,-3-3 1-16,-4 0-1 15,6 0 2-15,1-4-4 16,7-2 0-16,0-4 1 0,0-3 2 15,-3 1-1 1,-8 2 2-16,0-6-2 0,1 10-1 16,3-7 1-16,0 6-1 15,7 1-3-15,3 9 0 16,1-3 2-16,-4-1 2 16,0-5 0-16,0 2-1 15,7-5 1-15,3-4 1 16,1-3-3-16,-4 3 0 15,-4 4 1-15,-3-1 0 16,0 1 0-16,0 5 0 16,4 1 0-16,-1 6 2 15,1 0-3-15,-1 6 0 0,-6-6 1 16,-1 3 2 0,1-3-1-16,-1-3-1 15,0 2-2-15,4 1 1 0,0-3 1 16,-3 6 2-16,-8 0-1 15,-3 0-1-15,0 0 1 16,-7 0-1-16,0-3 0 16,3 7 0-16,0-4 0 15,1 3 2-15,2 0-1 16,1 3-1-16,-3 4-2 16,-5-1 1-16,-2 4 1 15,-1-1 0-15,-7 4 0 16,-3-3 0-16,-4 6-5 15,-3-4-1-15,-1 1 0 16,1 0 2-16,0-1 2 16,-4 1 1-16,0 0 1 15,3-3 2-15,1-1-1 16,0 1 2-16,3-1-7 16,0 1 1-16,4-1-1 0,-4 1 2 15,0 6-12-15,-3-3-6 16,-4 3-20-16,-4-4-8 15,-6 7-5 1,-4-3-40-16,-4-3 12 16</inkml:trace>
  <inkml:trace contextRef="#ctx0" brushRef="#br0" timeOffset="66318.03">25862 5880 108 0,'-7'6'41'0,"7"1"-32"0,0-7 11 16,0 0 4-16,4 0 0 15,3-4 3-15,3-2-6 16,8-3-1-16,7-4-11 15,3-2-3-15,4-7 0 0,-1 3-3 16,1 0-2-16,3 3 2 0,1 1 2 16,-1-1 0-16,0 0 2 15,0 4-6 1,4-1-1-16,0 10-2 16,0-3-2-16,0 12 3 0,-4-3 2 15,-3 13-2 1,-4 3 0-16,-7 6 3 0,-3 0 1 15,-4 6-1-15,-7-3-2 16,0 1 5-16,-4-1 1 16,1-6 2-16,-4 6 0 15,0-6-2-15,-4 3-1 0,-3 0-3 16,-3 0-2 0,-4 10 3-16,-4-1 0 15,-3 4-4-15,-7-4-1 16,3-2-2-16,4 2 0 0,0-6-13 15,0-2-6-15,3-8-50 16,0 7-46 0,1-12 37-16</inkml:trace>
  <inkml:trace contextRef="#ctx0" brushRef="#br0" timeOffset="69578.37">21220 10342 28 0,'0'-6'11'0,"-4"12"-9"0,4-12 0 0,0 6-1 0,0 0-1 15,0 0 0 1,0 0 0-16,0 0 2 16,4 0 21-16,3 0 12 15,0 0-5-15,3 0-2 0,1-4-8 16,3-2 0-16,4-3-5 15,3-1-1-15,3 4-8 16,1-6-2-16,3-4-2 16,4-3-2-16,-4-3 3 15,1-3 2-15,6-9 2 0,7-4-3 16,8-3-3-16,3 0 0 16,-1 1 1-16,1-1 5 15,-3 0 4-15,-4-6-4 16,-1-3-2-16,-2-6 2 15,3-7 2-15,0 0 0 0,-1 4 0 16,-2 2-1 0,-1 10 2-16,-7-13-5 15,1 1-1-15,-8-7-2 16,-3 6-2-16,-4 4 1 0,-7 6-1 16,-4 3 0-16,1 0 2 15,-4 9-1-15,0 1-1 16,-3-4-2-16,3 3 1 15,-4 4 1-15,-3-7 0 0,0 0 2 16,0 0 1 0,0 1-1-16,0-4 1 0,0 12-4 15,0 1 0-15,0 3 1 16,4 3 0-16,-4-4 0 16,3 11 2-16,1-4-3 15,3 0 0-15,-4 0 1 16,4-3 2-16,0-3 1 15,1-1 1-15,-5-2-2 16,4-4-2-16,0 7 1 16,0 0-1-16,0-3 0 15,0 2 0-15,0 1-3 16,0 6 2-16,0-3 1 16,-3 6 2-16,0 1-3 15,-1 2 0-15,1 0-1 16,-1 7-2-16,1 6-8 0,-1-4-3 15,-3 7-10-15,0 0-2 16,0 0-14-16,0 7-4 16,4-4-22-1</inkml:trace>
  <inkml:trace contextRef="#ctx0" brushRef="#br0" timeOffset="72188.62">21184 12236 88 0,'4'0'35'0,"-1"-3"-27"0,8-1 9 0,-8 1 2 0,5 0-11 16,2-3-4-16,1 0-6 15,3-1-1 1,0-2 2-16,0 0 0 15,0-1 1-15,0 1 0 0,0-1 0 16,0 1 2-16,-3-4 5 16,0-2 6-1,-1-1-3-15,1-9 2 0,-1-3-1 16,5-10 1-16,2 0-6 16,-3-5-6-16,4-11-1 0,0 7 1 15,-1-3 2-15,-3 0-1 16,4-10-1-16,3-2 1 15,0 5-1-15,0-2 0 0,4 8 0 16,0 1 0-16,-4-3 0 16,4 6 6-16,-4-6 6 15,0-7-2-15,4-3 0 16,-4 4-2-16,0-1 0 16,0 7-2-1,0-7-1-15,1 10-3 0,-1-6-2 16,-4-1 1-16,1 1 1 15,-4 3-1-15,0-1-1 16,-3 7 3-16,-4 3 0 16,0 4 1-16,0-1 0 15,0 0 0-15,0 3 0 16,-3 7-2-16,-1-3-2 16,1-1 3-16,-1-3 0 15,-3 4-4-15,4-1-1 0,-4 1 3 16,0 6 1-16,0 0 0 15,3-1-2-15,1-2-2 16,-1 9-1-16,1-3 2 16,-1 0 2-16,1 3 0 15,-1-3-1-15,1 0-4 16,-1 3-2 0,1-3-8-1,0 3-2-15,-4 3-9 16,0 0-2-16,0 10-3 15,0-1-1-15,0 7-16 16,0 3-21 0</inkml:trace>
  <inkml:trace contextRef="#ctx0" brushRef="#br0" timeOffset="75702.65">11998 13343 44 0,'7'-32'19'0,"-3"17"-15"0,3-4-10 0,-4 9-3 16,4-2-7 0,0-4-3-16</inkml:trace>
  <inkml:trace contextRef="#ctx0" brushRef="#br0" timeOffset="78642.93">12040 13098 124 0,'-7'0'49'0,"0"6"-38"0,4 4 4 0,-1-4-2 15,1 6-4-15,-1 4 2 16,4 3-4-16,0 6 1 16,0 0-5-1,-3 3 0-15,3 4 3 0,-4 5-1 0,4 1 2 16,-3 0 2-16,3-1 5 16,-4 1 1-16,0 3 3 15,1-1-4-15,3 1 0 0,0 3-6 16,-4 3 0-16,4 6-1 15,0 4 3-15,0 9-3 16,0-7-2 0,0 7-2-16,0-6 0 0,-3-1-2 15,-1 4-1-15,1 6 1 16,3 0 1-16,-4 6 1 16,1-6 3-16,-1 3-1 15,-3 0 2-15,0 4-2 16,4 2 2-16,-4-6-2 15,3-3 2-15,0-9-2 16,1-10 0-16,-1 3-3 16,1-9-2-16,-1 3-2 15,4-6 1-15,-3-4 1 0,3 7 2 16,0-3-1-16,0 0-1 16,0-3 1-1,0-1-1-15,0 1 0 0,0-7 0 16,0 4 0-16,0-4 0 15,0 0-3-15,0-2 2 16,0-1 1-16,0 6 2 16,0 1-1-16,0 2-1 15,-4 1 1-15,4 3-1 16,-3-4-3-16,-1 10 2 16,1-3 1-16,3-3 2 0,-4-3-1 15,1 2-1-15,-1 1 1 16,4-3-1-16,-3 9-3 15,3-6 2-15,3-4-1 16,1-2 0-16,-1-4 2 16,1-3 0-16,-1 1 0 15,4-1 0-15,0 0-3 16,0-3 0-16,0 0-3 16,1-3-1-16,2-3-1 15,1 0 2-15,-1 0 4 16,1-4 3-16,3 1 0 15,4-7-1-15,3 7-4 16,3-3 0-16,8-4 4 0,4 7 4 16,6-7-3-1,4 4-3-15,-4-1 1 0,-3-3 2 16,3 1-2 0,8-4-2-16,6 4 2 0,25 2 0 15,7-2 1-15,-10-4 0 16,-4-3-3-16,4-3 2 15,6-3 1-15,12-3 2 16,-5 6-1-16,-10-10-1 16,1 4 1-16,6-4-1 15,11 4-3-15,-1 3 0 16,-13 0 4-16,0 0 3 16,3 3-3-16,14 6-1 15,-3 3-2-15,-11 4-2 16,-3 0 5-16,3 5 1 0,7-2 0 15,0-3 1 1,-10-4 0-16,-7 4 3 16,-1-1-5-16,5 4-1 0,6-4 2 15,0 1 1-15,-7-1-1 16,-3-2-2-16,-4 9 1 16,7-4-1-16,7 1 0 15,0-4 0-15,-7 4 0 16,-3 0 0-16,0-4 0 15,3-2 0-15,3 5 0 16,1-2 2-16,-7 6-1 0,-4-7 2 16,0-2 0-16,11-1 1 15,3 4 0-15,3 2 2 16,-13 1-3 0,0-3 0-16,-1 2-1 15,8 1-2-15,3 0 3 16,-3-1 0-16,-11 1-1 0,0 0-2 15,4-4 1-15,6 7 1 16,8-10-1-16,-4 1-1 16,-10-1 1-16,3-2 1 15,7-1-1-15,4-3-1 16,-4-3 3-16,-7-3 0 16,-7 0 1-16,0 3 2 15,7-3-3-15,8-4-2 0,-5-2 0 16,-3-4 1-1,-3 4-1-15,3-7 2 16,7 7-4-16,4-7 0 16,-7 4 3-16,-4-1 1 15,-3-3-4-15,6 4 1 16,4 2-2-16,-3 1 0 0,-7 9 2 16,-8-3 0-16,-10-3-3 15,0-4 0-15,4 7-1 16,-1-3 3-16,1 0-2 15,-4-4 1-15,-7 1 2 16,-4 2 0-16,-7-2 0 16,-3 0 2-16,0-1-1 15,-4 4 2-15,4 0-4 16,3-1 0-16,4-2 1 0,0 6 0 16,3-3 0-1,1-4 0-15,-4 1 0 0,-4-1 0 16,0 1-3-16,-3-4 0 15,0 4 2-15,3 0 0 16,4 2 1-16,0 1 0 16,3 0 0-16,1 0 0 15,-1-1 0-15,-3-2 0 16,-4-7 0-16,-3 13 0 16,0-3-3-16,3 3 0 15,8-4 2-15,-1 7 0 16,1-3-2-16,2-3 2 15,-2-3-4-15,-8-1 1 0,-3-2 0 16,0-4 2-16,-7 0-1 16,3-6-1-1,-7-9-2-15,0 0 1 0,-3-7 3 16,0-3 3-16,-1 4-2 16,1-1 0-16,-4 3 1 15,0 1 2-15,1-4-3 16,-1-9-2-16,-4-19-1 15,1-3 0-15,-4-3 0 16,0 0 3-16,-3 0-2 16,-4-28-1-16,-4-7 0 15,-3 10 3-15,-3 0-2 0,-4-19-1 16,-4-3 7 0,-3 6 3-16,3 16-3 15,1-1-2-15,-4-5 0 0,3 6 1 16,-3 3 3-16,0 9 2 15,0-6-6-15,0-16 0 16,-4-5 1-16,4 5 1 16,-4 10-4-16,4-10-1 15,0 1 1-15,4 2 0 16,-1 16 1-16,4 10 0 16,0 12 2-16,0 3 1 15,0 1-1-15,3 8-2 0,1 4 1 16,3 0 1-16,-4 9-3 15,4 0 0-15,-3 7 1 16,-4-4 0-16,0 7-3 16,-1 3 2-16,1 0 1 15,-3-1 0-15,-1 14 0 16,1-4 2 0,-8 0 1-16,4 6 1 0,-4 1-5 15,-3 3 1-15,-4-1 0 16,-3 7 2-16,0-3-3 15,-4 3 0-15,-3-4 1 16,0 4 0-16,-4-3 0 16,4-4 2-16,-4 7-3 15,0-3 0-15,-7 3 1 0,-3-3 2 16,-8-1 1-16,-3 1 3 16,0 0-1-16,4 0 2 15,-4 6-2-15,0 6 0 16,-7 3-3-16,-7 4 1 15,-7 2-2-15,3-5 2 16,0 6-2-16,1-4 2 16,-4 4 2-16,-7-4 4 15,-4 1-4-15,4 3-1 16,-4-1-2-16,-10 1-2 16,-4 3 1-16,3 12-1 0,8-9 0 15,0-3 2 1,-7-3 3-16,-1-1 2 15,1-2-3-15,10-4-1 16,-10-9-1-16,-11 0-2 16,4 10 1-16,6-4 1 15,-2-3-3-15,-12 6 0 0,1 4-1 16,6-1 0-16,5-2 2 16,-12-1 2-16,-3 1-3 15,11-1 0-15,0-3-1 16,-8 1 0-16,-3-1 4 15,11 0 3-15,6-6-2 16,-2 0-2-16,-5 0 0 16,4 0-1-16,11 0-3 15,3-3 0-15,-6 0 2 16,-5 0 0-16,5 0 3 0,6 3 1 16,4-4-1-1,-4-2-2-15,-10 0 1 16,-1 0-1-16,12-4-3 15,2-2 2-15,-6-4 1 16,-7 0 0-16,0 7 0 16,6 0 0-16,5-1 0 0,-8 1 0 15,-7-1-3-15,7 10 2 16,8 0 1 0,-1-3 0-16,-7-3 0 0,-3 3 0 15,3 0 0-15,11 0 0 16,-8-4 2-16,-2-2 3 0,-12 3-7 15,12-1-3-15,6 1 3 16,-7 0 2-16,-7-1-1 16,0 4-2-16,11-3-1 15,7 3 0-15,-4-6-4 16,-3 9 0-16,7-10-5 16,7 7 1-16,10-6-29 15,11-1-11-15,14-2-70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9T21:11:21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26607 4733 96 0,'0'3'38'0,"-4"0"-29"0,4 6 1 15,-4-3 2-15,1 4-6 16,3 6 2-16,0-4-5 16,0 13 0-16,0 0-1 15,0 7-2-15,-4 2 1 16,1 7-1-16,-1-4 0 15,1 7 0-15,-1 10 2 16,1 2 3-16,-1 4-4 16,4 2-1-16,0 4 0 15,4 3 0-15,-1 6 0 16,1 4 0-16,3 2 0 16,3 1 2-16,1-10-3 15,0 3 0-15,-1-6-1 0,1 3-2 16,-1-9 7-16,-3 3 3 15,0-6-3-15,1-1-2 16,-5-2 0-16,1-4 1 16,-1 0-1-16,1 0-3 0,-1-6 1 15,1-3 3-15,3-6 1 16,0 3-1-16,-4-7 1 16,4-2-2-16,-3-4 2 15,-1 0-4-15,5-3 0 16,-5-3 1-16,1-3 2 15,3-7 3-15,0 7 4 16,0-9-4-16,0 5-1 16,3-5 0-16,1-4 0 15,3 3 2-15,4-2 1 0,6-1-8 16,5-3-4-16,2-3 7 16,8 0 5-16,4 0-5 15,2-3-1-15,5 0-1 16,3 0 0-16,7-7-3 15,3-2 2-15,8-1-1 16,3-2 0-16,3-4 2 16,5 0 2-16,6 0-3 15,11-3 0-15,-1 0-1 16,1-3 0-16,3 0 4 0,8 0 1 16,-1 0-4-1,0 0-1-15,4 0-2 0,0 0 3 16,-3 3 0-1,-1 0 1-15,-3-3-3 0,3 0 0 16,-3-7 2 0,0 1 0-16,-4 3 1 15,0-1 0-15,1 1 4 0,-8 0 2 16,-3 3 0-16,-4 3-1 16,-7 0-3-16,-3 3 1 15,-4 0 0-15,-4 1 3 16,-6-1-5-16,-1 9-3 15,-10-2 1-15,-3-1 2 0,-8 4 0 16,4-1 2-16,-7 1-2 16,-8 0-1-16,-2 2 5 15,-5-2 4-15,1 9-3 16,0-3 2-16,-4-4-7 16,0 7-3-1,0 0 1-15,-3 0 0 0,-1-3 1 16,1 3 0-16,-4-6 0 15,0 6 0-15,-3-3 2 16,-1-3 1-16,1 6-1 16,0-10 1-16,-1 7-2 15,1-6 2-15,-1-1 0 16,1 1 1-16,0 0-5 16,-1-1-1-16,1 1 1 15,-4-1 2-15,0 1 0 0,0-4-1 16,0-2 1-16,0 2 1 15,-3-3-1-15,-1 4 2 16,1-1-2-16,-1 1-1 16,1 2-4-16,-4-2 0 15,0 2 4-15,3 1 2 16,1 0-3-16,-4-1 1 16,3 1 2-16,4-1 1 15,0 1-4-15,0 0 1 16,-3-1 0-16,-1-2 0 15,1 2 0-15,7-2 0 16,-1-1 2-16,4-2 3 16,0-11-2-16,-3 1-2 0,3-6 0 15,0-4 1 1,-3-2-1-16,-1-7-1 16,-3 0-2-16,-3-3 1 0,-1-6 1 15,-3-7 0-15,-3 7 2 16,-4 0 1-16,-4-4-1 15,-3 1 1-15,-3-4-2 16,-5 7-1-16,-2-4 1 16,-5 1-1-16,5-1 4 15,-4 10 2-15,-1 4-2 16,1-1-1-16,0 6-6 0,3 7 0 16,0-4-1-16,1 4 2 15,3-1-1 1,-1 4 1-16,5-6 0 15,-1 2 0-15,4 1 0 0,0 0 0 16,0-1-3-16,3 1 1 16,1 0 0-16,3-1-1 15,0 1 1-15,3 0 3 16,0 2-2-16,1 1 1 16,-1 3 2-16,1-3 0 15,-1 3 0-15,-3-3 0 16,0 9-3-16,4-3 2 15,-4 3-8-15,0 0-2 16,0 0 4-16,0 10 1 0,-4-10 6 16,0 10 2-16,-3 2-3 15,-3 1 1 1,-1 0 0-16,-3 3 2 0,-4 0-1 16,0 3-1-16,1 0 1 15,-5 3-1-15,1 0 0 16,0 3 2-16,-4 0-3 15,-3 1 0-15,3 2-1 16,-3 10 0-16,-4-10 2 16,0 7 2-16,-6 3-1 15,-1-4-1-15,-4 7-2 16,-3 0 1-16,-3 0 1 16,-4 3 0-16,0 1 0 15,-4-1 0-15,-6-3 0 0,-4 12 0 16,0 1-3-16,0 2 2 15,-4 1 1-15,0-1 0 16,-3 1 2-16,-3 0 1 16,-5 2-4-16,8 4-1 15,-3-6 3-15,-1-4 1 16,0 1 0-16,-3-1-2 16,0 4 5-16,0 0 1 15,0-1 0-15,-4 1-1 16,0-7-3-16,0 4 1 15,1-1-2-15,-1-2 2 16,-3-1-2-16,6 0-1 16,1-2 1-16,11-1-1 15,-1 0-5-15,4-6 1 16,3-3-5-16,4 0-1 16,4-1-17-16,-1-2-8 0,1 3-36 15</inkml:trace>
  <inkml:trace contextRef="#ctx0" brushRef="#br0" timeOffset="7934">26815 7319 88 0,'3'0'35'0,"-3"3"-27"0,4 1-4 16,-4-4-3-16,0 3-1 15,0 0 2-15,0 3-1 16,0 0-1-16,-4 4 12 0,1-1 6 16,-1 4 0-16,-3 2 1 15,0 4 3-15,0 6 3 16,0 4-2-16,-4 5 0 16,-3 10-12-16,4 3-2 0,-4 0-2 15,-1 9-3-15,1-5-1 16,4-8-6-16,-1-5-2 15,1-13-20-15,2 0-7 16,1-12-49 0</inkml:trace>
  <inkml:trace contextRef="#ctx0" brushRef="#br0" timeOffset="8367.28">26451 7426 152 0,'-10'6'57'0,"3"-3"-44"0,3-3 7 15,4 0 3-15,0 0-8 16,0 0 2-16,0 0-10 16,0 0-2-16,4 0-3 15,-1-3 1-15,4 0 0 0,4 0 1 0,6-3 0 16,1 2 0-16,0-2 2 16,6 0 1-16,1 0 1 15,3-1-2-15,4-2-1 16,3 0-3-16,1-1-2 15,2 1 3-15,5-7 0 16,-1 7-6-16,-3-1 0 16,0-2-17-16,-4 2-6 15,-7 1-14-15,-3 0-2 16,-4 2-16-16,-3 1-23 16</inkml:trace>
  <inkml:trace contextRef="#ctx0" brushRef="#br0" timeOffset="8724.6">26515 7906 192 0,'3'0'74'0,"1"0"-58"0,3 0-4 16,-4 0-4-16,4 0-7 16,8 0-1-16,2 0-2 15,8 0 1-15,3-4 1 0,4-2 2 0,0 3 1 16,3-6-8-16,4-1-2 15,0 1-3-15,-1-1 1 16,1 1-4-16,0-3 1 16,0-1-7-16,-4 0-1 15,0-2-29 1,-3-1-26-16,3-3 26 16</inkml:trace>
  <inkml:trace contextRef="#ctx0" brushRef="#br0" timeOffset="9284.87">27548 7304 116 0,'4'3'44'0,"-4"0"-35"0,-4 0 5 16,1 0-1-16,-1 0-2 15,-3 4 3-15,-3-1 8 16,-1-3 4-16,-3 0-14 16,-4 7 2-16,-3-1 0 0,-3 0-5 15,-1 1-1-15,0-1 0 0,0 1 0 16,4-1 2-16,4 0 1 16,-1 1-8-16,4-1-1 15,3 1-4-15,4-1 0 16,7 0 0-16,4 1-2 15,3-1 3-15,7 1 2 16,4 2 0-16,3-2-1 16,3 5-2-16,5 1 1 15,-1 0 1-15,0-1 0 16,-3 1 0-16,-4 0 0 16,-3-4 0-16,-4 7 2 15,-4 0-1-15,-3 0 2 16,-7 3-4-16,-3-1 0 15,-4 1 3-15,-7-3 1 16,-4 0 1-16,-3 3 2 16,-4 0-3-16,-3-3 0 0,-4 0-3 15,0-1-3-15,-3-2-3 16,0-3-1-16,0-4-3 16,3-3 1-16,0-3-13 15,4 1-3-15,7-4-11 16,3-4-5-16,4-2-31 15</inkml:trace>
  <inkml:trace contextRef="#ctx0" brushRef="#br0" timeOffset="9804.75">27908 7479 148 0,'-35'19'57'0,"17"-6"-44"0,-10 8-1 0,14-8-5 15,-4 0-5-15,-3 2 1 0,0 4-4 16,0-3 0-16,-4 3 1 15,4 6 0-15,3-3 2 0,4 0 3 16,4-1 2-16,6 1 1 16,8 0 2-16,3 0-3 15,7-3-2-15,3-3-2 16,5-7 0-16,9-2-2 16,1-7-1-16,3-7-2 15,8-5 1-15,-1-7 1 16,4-6 0-16,-4-3 2 15,-3-7 1-15,-4 1-1 16,-6-4-2-16,-8 0 1 16,-7 10 1-16,-11-3 5 15,-6-1 4-15,-8 4-6 16,-10 3-1-16,-4 6-7 0,-3 4 0 16,-4 5-4-16,1 7 0 15,-1 6-1-15,0 3 2 16,4 7-18-16,3 6-7 15,4 3-35 1,7 0-21-16,10 6 38 16</inkml:trace>
  <inkml:trace contextRef="#ctx0" brushRef="#br0" timeOffset="12133.56">28504 7338 108 0,'-17'0'41'0,"10"10"-32"0,0-4-5 0,3-3-4 0,-3 3-8 15,0 4 0 1,-4-1 4-16,1 0 2 16,-1 1 6-16,1 2 2 0,-1 1 0 15,1-1 1-15,-1 4 2 16,0 3 2-16,1 6-1 15,-1 3 1-15,1 7-6 16,-1-1-1-16,0 4-2 16,1-4 1-16,3-5-2 15,3-4 2-15,4-3 0 0,4-7 3 16,3-2 3-16,3-7 7 16,8-3 4-16,7-6-4 15,7-3-1-15,3-4-9 0,4 1-2 16,3-4-4-16,0-2-3 15,1 5 4-15,-1-2 1 16,0 2 0-16,1-2-2 16,-5 2-2-1,-2 1-1-15,-5 0-7 16,-2-1-4-16,-8 1-12 0,-3-1-4 16,-4 1-19-1,-7-7-31-15,-4 7 21 16</inkml:trace>
  <inkml:trace contextRef="#ctx0" brushRef="#br0" timeOffset="12463.57">28854 7357 24 0,'7'19'11'0,"-7"-13"-9"0,3 7 4 16,-3-7 4-16,0 3 20 16,0 1 13-16,0 2-2 15,0 1-2-15,-3 2-11 16,-1 4-5-16,-3 3-5 16,0 6 1-16,0 4-10 15,-4 5 3-15,1 1 2 0,-1 9-5 16,4 0-3-16,0-3-6 15,0 0 0-15,0-7-9 16,4-5-2-16,-1-1-14 16,1-6-6-16,3-9-15 15,0-4-41-15,0-5 11 16</inkml:trace>
  <inkml:trace contextRef="#ctx0" brushRef="#br0" timeOffset="13271.54">29485 7326 136 0,'-3'-7'52'0,"-4"7"-41"0,3 0 0 15,1 0-4-15,-5 0-10 16,1 0 0-16,-3-3 1 16,-1 3 1-16,1 0 1 15,-4 0 0-15,-1 3 2 0,1 4 5 16,-3-1 6-16,-1 0-7 0,-3 4-3 15,0-1-7-15,0 0 0 16,-1 1 2-16,1-1 3 16,0 1 4-16,0-1 2 15,0 0-1-15,3 1 1 16,0-1-4-16,1-3-2 16,3 1 0-16,3-1-1 15,1 0 0-15,2 1 0 16,5-1 0-16,-1-3 0 15,4 6 0-15,0-9 2 16,4 7-3-16,-1-4-2 16,1 3 2-16,0-3 2 15,-1 3-2-15,1-2 0 0,3 5 1 16,0-3 0-16,0 0 0 16,3 4 0-16,1-1 0 15,0 1 0-15,-1 2 2 16,1 1 1-16,-1-1 1 15,4 7 2 1,0 0-1-16,1 3 2 0,-1-3 0 16,0 0 3-16,0-1-3 15,0-2-2-15,-3-3-2 16,-1 5-3-16,-3-2 1 16,-3 0-1-16,-1-1-3 15,-3 1 2-15,-3-3 3 16,-4-1 1-16,0-2 5 15,-4 5 3-15,1-5-6 0,-5 2-3 16,1-2-1 0,0-1-1-16,0-3-3 15,-4 1 2-15,1-1 1 0,-4-3 0 16,-1-3-11-16,5-3-5 16,-1-3-12-16,1 2-3 15,2-2-3 1,5 0-45-16,3-10 1 15</inkml:trace>
  <inkml:trace contextRef="#ctx0" brushRef="#br0" timeOffset="13886.87">29792 7445 156 0,'-14'3'60'0,"3"0"-47"0,-6 3-3 15,6 1-5-15,-3-1-12 16,-4 3 0-16,1 1 5 15,-4-1 6-15,3 0-2 16,-3 4 4-16,3 3 3 0,1 2 4 0,-1 1 2 16,4 6-6-16,3 4-1 15,1-1 0-15,6 3 2 16,4 4-5 0,4-4-3-16,6 3 1 0,4-5 0 15,4-4-4-15,3-6-1 16,4-1 5-16,3-8 3 15,4-10 3-15,3-10 2 16,4 1-3-16,0-10 0 16,-1-6-5-16,1-3-2 15,-3-7 0-15,-5-2 1 0,-6 5 1 16,-4 1 3 0,-7-3 1-16,-7 5 1 0,-7 1-7 15,-3 0-2-15,-8 3-3 16,-3 0 0-16,-4 12 3 15,1-2 0-15,-4 8-2 16,0 1 2-16,-4 0-6 16,0 3 0-16,0-1-6 15,4 4 1-15,0 4-5 16,0-1-2-16,3 0-5 16,1 3 0-16,3 4-25 15,-1-1-39 1,5 0 18-16</inkml:trace>
  <inkml:trace contextRef="#ctx0" brushRef="#br0" timeOffset="14535.92">30533 7348 184 0,'-7'6'68'0,"0"-3"-52"0,-4 6-12 0,4-9-9 15,-3 10-8-15,-5-4 0 16,-2 0 5-16,-1 4 2 15,-3-1 4-15,0 0 3 0,0 1 4 0,0-1 0 16,-1 4 2-16,1-1 9 16,4 1 5-16,-5-4-7 15,5 10-1-15,-4 0-7 16,3 3-2-16,0 3-2 16,4 3 1-16,0 0-4 15,4 4 0-15,-1 2 1 16,7 1 2-16,4-1 1 15,7-2 1-15,4-4 0 16,7-6 2-16,3-7-3 16,7-2 0-16,7-7-3 15,1-6-3-15,2-9 2 16,5-7 2-16,-1-6-2 16,-3-6-2-16,0-3 2 0,-4-7 0 15,-3 0 1-15,-8 1 0 16,-2-1 6-16,-8 4 4 15,-7 2-5-15,-4 1-1 16,-6 0-2-16,-4 2-2 16,-7 7-2-16,-4 4-1 15,-7 5-5-15,-3 4 0 16,-4 2 2-16,1 7 3 16,-1 4-3-16,0 2 2 15,0 0-7-15,1 3-1 16,2 4-17-16,5 0-9 15,2-1-35-15</inkml:trace>
  <inkml:trace contextRef="#ctx0" brushRef="#br0" timeOffset="15044.97">30872 7357 196 0,'0'0'74'0,"0"6"-58"0,0-6-8 0,0 0-9 15,0 0-20-15,0 0-6 16,0 0 9-16,0 3 8 16,0 4 6-16,0-4 9 15,0 6 7-15,0-3 3 0,0 4 3 16,0-1 3-16,0 1 2 16,0-1-4-16,3 0-1 15,1 4-4-15,-1 0-1 0,1 12-7 16,-1-3-4-1,1 12 1-15,-1 4 0 16,-3 2 3-16,0 4 1 0,0 3 3 16,0 0 1-16,0 7-5 15,0-10-4-15,0 6-1 16,4-6-1-16,-1-13-3 16,1-3 0-16,-1 0-9 15,1-12-5-15,-1-6-13 16,1-10-4-16,3-7-26 15,0-5-49 1,4-4 19-16</inkml:trace>
  <inkml:trace contextRef="#ctx0" brushRef="#br0" timeOffset="15755.8">31274 7460 108 0,'0'-3'44'0,"3"3"-35"0,-3 3-28 16,0-3-16-16,0 0-4 15</inkml:trace>
  <inkml:trace contextRef="#ctx0" brushRef="#br0" timeOffset="16036.94">31207 7532 108 0,'-11'10'44'0,"4"-4"-35"0,0 0 5 15,0 1 1-15,0-1-9 16,0 0-1-16,0 1-1 16,3-1 0-16,1 0-5 15,3-6 1-15,0 0 0 16,0 0-3-16,3 0 2 0,1-3 7 0,3 0 6 15,0-3-8-15,0-4-2 16,4 1-4-16,-4-1-2 16,0 1 3-16,0-1 2 15,-4 1 0-15,1 3 2 16,-1 0 0-16,-3 2 3 16,0-2-3-16,0 6 0 15,-7 6-1-15,0-2-2 16,0-4 1-16,4 9 1 15,-1-6-12-15,1 0-3 0,3-3-36 16</inkml:trace>
  <inkml:trace contextRef="#ctx0" brushRef="#br0" timeOffset="16651.9">31263 7855 108 0,'4'-9'41'0,"-4"3"-32"0,0 3-7 0,0 3-3 16,0-3-17-16,0-1-3 16,0 1 4-16,0 0 5 15,0 3 16-15,0 0 22 16,-4 6 0-1,1 1-1-15,-1 2-1 16,-3 4-5-16,0-4 0 0,0 7-8 16,0-4-2-16,0 1-5 15,0-4-7-15,0 1-1 0,0 2 4 16,3-6 2-16,4-6 6 16,0 0 3-16,0 0-4 15,0 0-2-15,4-3-2 16,-1-3-3-16,4-7 1 15,0 4-1-15,0 0-3 16,-3-1 2-16,-1 1 1 16,1-1 0-16,-4 1 6 15,0 0 4-15,0 5-3 16,0-2 1-16,-4 6-10 16,-3 6 0-16,0-2-9 15,0 2-3-15,0-3-12 0,4 6-6 16,-1-9-38-1</inkml:trace>
  <inkml:trace contextRef="#ctx0" brushRef="#br0" timeOffset="18140.09">29760 8699 80 0,'7'-10'30'0,"-3"4"-24"0,7-3 10 16,-8 3 3-16,4 6 0 15,4-4 3-15,3-2-3 0,3-3 0 16,1 6-10-16,3-4-3 15,0 7-4 1,1 0-8-16,-1 0-1 0,0 10-4 16,-3-1 2-16,-1 1 7 0,-6 11 6 15,-1-5 2-15,-3 3 4 16,-3 6-3-16,-4 0 1 16,-7 0-3-1,-4 0 0-15,-3 0-3 0,-3-3-2 16,-5-3 1-16,-2 0 1 15,-5 0-1-15,1 0-1 16,0-4 1-16,0-2-1 16,0-1 0-16,3-2 0 0,0-1 2 15,8-3 3-15,-1-2-4 16,4 2-1-16,3-3-2 16,4-3 0-16,7 0 4 15,4 0 3-15,3 0 0 16,3 0 2-16,4 0-4 15,4 0 0-15,7 0 1 16,-1 0 2-16,5 6 1 16,-1-3 1-16,0 4-4 15,0-4-3-15,1 6-3 16,-1-3-1-16,-4 1-7 16,1-1-2-16,0 3-24 15,-4 1-11-15</inkml:trace>
  <inkml:trace contextRef="#ctx0" brushRef="#br0" timeOffset="18676.31">30427 8733 88 0,'-10'10'35'0,"-5"-4"-27"0,1 0 13 0,4 4 7 16,-4-1-3-16,-1 1 0 16,1 8 0-16,-3-2-1 15,3 3-7-15,0 3-2 16,-1 0-9-16,8 3 3 0,0-3 1 0,7 3-5 15,4-3-3-15,6-6 1 16,5-4 0-16,6-9-4 16,7-6 1-16,4-9-7 15,3-7-3-15,0-6 1 16,0-13 0-16,-3 3 6 16,0-2 1-16,-4-7 2 15,-3 6 0-15,-4 1 4 16,-7-4 5-16,-3 10-1 0,-4 2 1 15,-7 4-5-15,-4 6-3 16,-6 10-11-16,-4 6-4 16,-4 9 5-16,-3 4 2 15,-4 5 5-15,-3 7 3 16,0 0 0-16,3 0-1 16,0 6-6-16,4-6-1 15,3-3-6-15,4 0 1 16,4-3-10-16,6-4-3 15,4 7-13 1,4-6-34-16,6-4 12 16</inkml:trace>
  <inkml:trace contextRef="#ctx0" brushRef="#br0" timeOffset="19036.84">31002 8489 44 0,'21'0'16'0,"-17"3"-12"0,6 0 3 15,-10-3 3-15,4 9 7 16,-4-2 7-16,0 2 15 16,0 1 8-16,-4-1-7 15,4 4-2-15,-3-1-8 16,-1 1-4-16,-3 2-14 15,0 4 1-15,4 0 3 0,-1 6-6 16,-3 3-3-16,4 0-4 16,-4 4 0-16,3-1-2 15,0 1-1-15,1-1 1 0,-1-3-1 16,1-3-7-16,-1-6 0 16,4 0-10-16,0-7-4 15,0-2-16-15,4-4-6 16,3-9-26-1,4-3-28-15,-1-4 33 16</inkml:trace>
  <inkml:trace contextRef="#ctx0" brushRef="#br0" timeOffset="19786.47">31344 8658 72 0,'29'-22'30'0,"-22"13"-24"0,3-4 2 0,-6 10-3 0,-1 0-8 15,1 0-2-15,-1 0 13 16,-3 0 6-16,0 3 5 16,-3 0 1-16,-4 3 11 15,-4 3 5-15,1 0-6 16,-5 1-3-16,1-1-7 16,-3-3-2-16,-1 6-10 15,0-2-3-15,1-4-1 0,-1 6-2 16,4-3 1-16,0 4-4 0,0-1 0 15,3 1-1 1,4-1-2-16,4 0 0 16,6 4 3-16,1 0 0 15,3-1 1-15,3 1-3 16,4-1 0-16,4-2 2 0,0 5 0 16,-1-2-2-1,1 2 2-15,0 1-1 0,-1-3 0 16,-3-1 2-16,-3 1 2 15,0 6 5-15,-8-4 4 16,-3-2 2-16,-3 9 3 16,-5-3-7-16,-2 3-1 15,-4-4-4-15,-4-2-1 16,1 3-1-16,2-10-2 0,1 4 1 16,0-4-1-16,0-3 0 15,0-6 2-15,0 0-3 16,3-6 0-16,1 0 5 15,3-10 5-15,0 7-12 16,3-10-2 0,4 3 2-16,0-6 1 0,4 0-3 15,3 0-1 1,3-3 0-16,1 3 2 0,6-3-1 16,1 0 4-16,3 0 0 15,4-3 1-15,0 0-5 16,-1 0 1-16,5-1-3 15,-5-2 0-15,1 3 1 16,0 6 4-16,-4-3 1 16,-7 3 1-16,0 3-3 0,-3 0 2 15,-4 10 5-15,0-4 2 16,-14 4-7 0,-4-1-1-16,-3 4-7 0,-4 3-1 15,1 3-15-15,-4 3-4 16,-1-3-16-1,1 9-44-15,-4-2 11 16</inkml:trace>
  <inkml:trace contextRef="#ctx0" brushRef="#br0" timeOffset="25120.46">27280 9574 168 0,'-7'9'66'0,"4"-3"-52"0,-1 7-8 15,1-7-5-15,-1 4-8 16,1-1 0-16,-1 0-1 16,1 4 2-16,-4-1 4 15,3-2-1-15,-3 9 1 0,3 0 6 16,-3-1 5-16,4 4 4 15,-1 0 4-15,1 3-7 16,-1 4-1-16,1-1-7 16,3 3-2-16,-4-3-2 15,1 1 0-15,-1 2-22 0,1-6-10 16,-1-3-33 0,1-6-17-16,-1-7 42 15</inkml:trace>
  <inkml:trace contextRef="#ctx0" brushRef="#br0" timeOffset="25463.73">27090 9483 132 0,'-14'9'52'0,"10"-3"-41"0,1-2-2 0,3-4-5 0,0 0-7 16,0 3 0-16,3 0 4 16,4 0 3-16,4 0 3 15,3-3 3-15,7 0-3 16,0 0-2-16,4 0-2 15,3-3-5-15,0 0-1 0,4-3 2 16,3-1 0-16,1 4-15 16,-5-3-4-16,1 3-19 15,-4 0-27-15,-6 0 15 16</inkml:trace>
  <inkml:trace contextRef="#ctx0" brushRef="#br0" timeOffset="25755.67">26938 10166 148 0,'14'3'57'0,"-7"1"-44"0,14-4 1 15,-10 0-4-15,7 0-6 16,3-4-3-16,4-2-3 16,3-3-1-16,0-1 2 15,4 1-5-15,-1-4 2 0,1 1-3 16,4-4 0-16,-1-3-25 16,0 1-40-1,0-1 9-15</inkml:trace>
  <inkml:trace contextRef="#ctx0" brushRef="#br0" timeOffset="26185.83">27686 9890 144 0,'-18'19'55'0,"8"-6"-43"0,-1 12-3 0,4-16-3 16,0 4-7-16,-3 2 0 15,2 1 5-15,1 0 2 16,0 3-2-16,0-7 2 0,4 7 0 0,3-10 2 16,0 1 2-16,7-1-3 15,0-9 1 1,3-3-1-16,5-3 1 0,2-7-7 15,1-6-2-15,-1 1-3 16,1-4 0-16,0-3-6 16,3 3-2-1,-3-3 0-15,-4-4 2 0,-4 11-1 16,-3-4 2-16,-3 6 3 16,-1 3 3-16,-3 1-3 15,-3 2 0-15,-4 4-2 16,-4 6 0-16,-3 10-9 15,0-1-21 1,-7 0 2-16,3 4-1 16,1-4 3-16</inkml:trace>
  <inkml:trace contextRef="#ctx0" brushRef="#br0" timeOffset="26542.27">28078 9345 196 0,'-18'15'74'0,"11"-2"-58"0,-4 6-4 0,4-10-6 0,-3 7-9 15,-4 6 0-15,-1 3 2 16,-2 3 0-16,-4 7 1 16,-1 2 0-16,1 1 0 0,4 0 0 15,-1 2 2-15,0 1 3 16,4 0 4-16,4 0-9 16,3-1-4-16,0-2-1 15,3-7 3-15,4-2-23 16,4-1-9-16,3-6-22 15,3-7-29 1,4-8 27-16</inkml:trace>
  <inkml:trace contextRef="#ctx0" brushRef="#br0" timeOffset="26805.98">28088 9840 152 0,'-10'22'57'0,"3"-9"-44"0,-4 6 14 0,7-7 5 15,1 4-16-15,-1 3-4 16,4 9-9-16,0 0-3 16,0 0 0-16,4 0 0 0,3-6 0 0,4 0-16 15,-1-6-6-15,4-3-11 16,0-4-5-16,0-9-8 15,1-9-21 1,-1-7 16-16</inkml:trace>
  <inkml:trace contextRef="#ctx0" brushRef="#br0" timeOffset="27133.69">28198 9715 72 0,'-11'-16'27'0,"4"13"-21"0,0-3 18 16,3 6 7-16,-3 0-12 15,7 0-3-15,-3 0-10 16,3 9-4-16,3 1 3 16,1-4 4-16,3 6 8 0,3 1 4 15,1-7-8-15,0-3-3 16,-1 10-2-16,-3-4 2 16,0 1 1-16,-3-4 1 15,-1 3 2 1,-3-9 4-16,-3 10-6 0,-4-4-2 15,-4 3-3-15,1 1 0 16,-8-1-4-16,0-3-2 16,-3 4-9-16,4-4-3 15,-1 0-10-15,4 1-1 16,0-1-13-16,3-3-3 16,4 0-15-1,7-3-33-15,7-3 20 16</inkml:trace>
  <inkml:trace contextRef="#ctx0" brushRef="#br0" timeOffset="27554.54">28385 9740 156 0,'10'9'60'0,"-10"-6"-47"0,0 7 6 16,0-4-2-16,-3 4-15 15,-4 5-5-15,-4 7-4 16,0 3-1-16,1 3 5 15,-1 1 3-15,4-4 5 0,0-6-4 16,4-1-3-16,-1-2-6 16,4-7-2-16,4-9 11 15,3-6 6-15,3-6 2 16,4-7 0-16,0 0 1 16,4-3 1-16,3-3-1 15,0 0 1-15,1 0-2 0,-1 0 2 16,0 6-8-16,0 0-2 15,0 7-3-15,-3-1-2 16,-1 7-2-16,-2 3-1 16,-1 9 4-16,-4 6 3 15,-3 7 1-15,-3 3-1 16,-4 10 5-16,-4 5 1 16,-3 1-2-16,0 3-1 15,0 6-1-15,0-7-2 16,4-2-17-16,-1-10-6 15,1-3-16-15,6-9-5 16,4-16-23 0</inkml:trace>
  <inkml:trace contextRef="#ctx0" brushRef="#br0" timeOffset="27837.87">29037 9370 148 0,'4'9'55'0,"-4"1"-43"0,0 9-3 16,0-7-3-16,-4 7-10 15,1 3 1-15,-4 6 3 0,0 3 2 16,-4 4 0-16,-3-1 12 0,-4 1 7 16,1 2 3-16,-1 1 3 15,0 9-11-15,1-6-4 16,-1 6-5-16,0-3 0 15,4 0-4-15,0-7-2 16,4-2-9 0,2-7-3-16,1-9-36 0,0-3-14 15,0-10-20 1</inkml:trace>
  <inkml:trace contextRef="#ctx0" brushRef="#br0" timeOffset="28067.41">28780 9721 132 0,'3'6'49'0,"4"1"-38"0,4 5-5 0,-8-9-6 0,8 0-1 15,-1-3 0-15,5 0-2 16,2 0 0-16,4 0-7 15,4-3-2-15,0 0-24 16,-4 0-9-16,7-10 10 16,4 1 5-16</inkml:trace>
  <inkml:trace contextRef="#ctx0" brushRef="#br0" timeOffset="28304.65">29118 9856 108 0,'-14'38'41'0,"7"-13"-32"0,-3 6 2 0,6-15 1 16,0 6-10-16,1 0-3 16,-1 3 0-16,1-3 0 15,3-4-19-15,0 1-7 16,0-3 9-16,0-7 5 15,3-2-7-15,1-11-4 16,-1-5 2-16,1-7 2 16</inkml:trace>
  <inkml:trace contextRef="#ctx0" brushRef="#br0" timeOffset="28471.81">29224 9555 180 0,'0'25'68'0,"4"-12"-52"0,6 2-43 15,-6-5-20-15,-1-4-19 16,8 3-4-16</inkml:trace>
  <inkml:trace contextRef="#ctx0" brushRef="#br0" timeOffset="30370.89">29778 9408 96 0,'0'3'35'0,"-4"-3"-27"0,-3 6 13 0,7-6 4 16,-3 3-7 0,-4 6-3-16,0-2-4 15,0-4-2-15,0 3-5 0,0 0 2 0,0 1 0 16,-4-1 4-16,4 0 4 16,-4 1-8-16,1-1-1 15,3 0-5-15,-4 3-1 16,4 1 1-16,-4-1 2 15,4 1-3-15,-3-1 0 16,-1 0 1-16,1 10 0 16,-1-3 4-16,0 0 2 15,1 2-2 1,3 4-1-16,0 3 1 0,0 1 0 16,3 5 2-16,4-3 1 0,0 4-1 15,4-4 1-15,-4 9-2 16,3-2 2-16,-3-1-6 15,0 1-1-15,-3-1 2 16,3-2 1-16,-4-4-4 16,1-3 1-16,-4 0-5 15,3-6 1-15,1-7-14 16,-1-2-3-16,-3-1-18 16,0 1-5-16,0-10-30 15</inkml:trace>
  <inkml:trace contextRef="#ctx0" brushRef="#br0" timeOffset="30642.12">29503 9875 156 0,'7'0'57'0,"0"3"-44"0,7 0 5 0,-7-3-1 15,4 3-10-15,-1-6-4 16,1 0-7-16,3 0-2 16,0-4-19-16,0 1-9 15,4 3-11-15,-4-3-5 0,4-1 8 16,-4 1 5-16</inkml:trace>
  <inkml:trace contextRef="#ctx0" brushRef="#br0" timeOffset="30926.42">29820 9909 224 0,'-3'13'85'0,"3"-13"-66"0,0 6-6 16,0-3-6-16,-4-3-14 0,1 10-3 15,-1-4-5-15,1-3-2 16,-1 6 10-16,1 4-21 0,-1-4-6 15,1-2-15 1,3-1-29-16,3-9 20 16</inkml:trace>
  <inkml:trace contextRef="#ctx0" brushRef="#br0" timeOffset="31107.19">30088 9445 208 0,'-3'19'79'0,"-4"-10"-61"0,3 1-45 16,-3-4-22-16,0 0-30 16,0 4-6-16</inkml:trace>
  <inkml:trace contextRef="#ctx0" brushRef="#br0" timeOffset="31504.08">30032 9853 132 0,'-18'9'49'0,"11"-3"-38"0,-7 4 4 0,7-4 0 0,-3 0-3 16,-1 4 1-16,0 2-7 15,1-2-4-15,3 9-1 16,3-1-6-16,4 4-1 0,4 3 3 16,3 4 1-16,3-7-3 15,4 6-1-15,8-6-11 16,2-3-1-16,5-4-20 16,2-2-27-1,5-7 14-15</inkml:trace>
  <inkml:trace contextRef="#ctx0" brushRef="#br0" timeOffset="32021.87">30469 9881 204 0,'-28'13'77'0,"18"-4"-60"0,-8 0-1 0,7 1-4 16,1-1-15-16,-4 1-3 16,0-1-6-16,-1 7 0 15,5-4 6-15,-1 4 1 0,1 0 3 16,3 2 6-16,3 1 2 16,4 0 2-16,4 0 0 15,3 0-2-15,3-7-1 16,4-2-6-16,4-10-1 15,3-7-6-15,4-5-2 0,0-10-9 16,-1-6 0 0,1-7-1-16,0 1 0 0,-4-4 4 15,-3-3 5-15,-4 4 10 16,0 5 6-16,-4 4 6 16,-3 3 6-16,0 12 4 15,-3-2 2-15,-1 5-8 16,-3 7-2-16,0 3-5 15,0 10 0-15,-3 2 1 16,-1 4 2-16,1 6-3 0,3-3-3 16,0 9 0-16,0-3 1 15,3 3-3-15,1-3 0 16,-1 0-17 0,5 0-5-16,-1-3-22 15,0-3-7-15,0-3-20 16,3-7-19-1,8 1 38-15</inkml:trace>
  <inkml:trace contextRef="#ctx0" brushRef="#br0" timeOffset="32417.1">30872 9834 156 0,'0'-9'60'0,"-4"15"-47"0,4-12 15 15,0 6 2-15,-7 6-15 16,0-3-6-16,0-3-5 15,-4 9-4-15,1-2 1 16,-1 2 3-16,1 4 2 0,-1 5 6 16,0 4 3-16,4 7-6 15,0 2-1-15,4 0-4 16,3-3-1-16,0-2-3 0,3 2-3 16,8-6-7-16,3-7-4 15,7-5-10-15,4-10-5 16,3-10-33-1,4-5-41-15,3-10 28 16</inkml:trace>
  <inkml:trace contextRef="#ctx0" brushRef="#br0" timeOffset="32640.97">31171 9868 236 0,'-14'26'88'0,"4"-8"-69"0,-4 11 0 0,7-20-4 16,0 13-13-16,-4-3-1 0,0 3-3 15,1 0-2-15,3-4 3 16,0 1-16-16,0-6-3 0,3 2-12 16,1-5-3-16,3-4-19 15,3-9-36 1,4-3 19-16</inkml:trace>
  <inkml:trace contextRef="#ctx0" brushRef="#br0" timeOffset="32841.01">31330 9545 292 0,'0'7'110'0,"0"-4"-86"0,0 6-6 0,0-9-8 15,0 0-29 1,0 0-7-16,0 0-27 0,0 0-9 16,4 0-31-16,-1 7-11 15,1-7 50-15,3 0 25 16</inkml:trace>
  <inkml:trace contextRef="#ctx0" brushRef="#br0" timeOffset="33240.75">31454 9762 152 0,'-11'25'57'0,"4"0"-44"0,-7 6 23 15,7-18 9-15,-4 3-10 16,-3 6 0-16,0 3-5 16,0 3-1-16,0 3-16 15,0 1-3-15,3-4-3 0,1 0-6 16,6 0 0-16,1-6-1 15,3-3 0-15,3 0-3 16,8-4 0-16,-1-2-3 16,4-7-1-16,4-6-3 15,3-15 1-15,4 5 0 16,-4-9 3-16,0-6 2 16,0-3 2-16,-3-6-1 0,0 2 1 15,-4-2-3-15,-4-1-1 16,-3 7-2-16,-3 0 2 15,-4 6 4-15,-4 3 3 16,-6 3-5-16,-4-2 1 16,0 8-10-16,-4 10-2 15,0 0-3-15,-3 10-2 16,0-1-10-16,0 3-6 16,3-2-39-1</inkml:trace>
  <inkml:trace contextRef="#ctx0" brushRef="#br0" timeOffset="33469.42">31757 9536 280 0,'18'6'107'0,"-8"-6"-83"0,8-6-20 16,-11 3-16-16,4-3-28 16,-1-4-8-16,1-2-51 15,-1-1-22-15,-3 1 64 0,0-1 29 16</inkml:trace>
  <inkml:trace contextRef="#ctx0" brushRef="#br0" timeOffset="33794.97">31641 9922 156 0,'-22'66'57'0,"19"-51"-44"0,3 1 7 0,0-10 3 16,0 0-21-16,3-9-5 15,8-6-4-15,3-7-1 16,7-9 5-16,4-3-1 0,0 6 0 15,-1-3 9-15,1-3 6 0,-4 6 8 16,0 0 5-16,-3 6 1 16,-4-3 2-1,4 10-2-15,-4 9 0 0,-3-3-8 16,-1 3-2-16,1 3-12 16,-4 13-1-16,0-4-9 15,0 13-3-15,-4-3-10 16,1 0-5-16,-4-3-46 15,3 0-60 1,-3 0 31-16</inkml:trace>
  <inkml:trace contextRef="#ctx0" brushRef="#br0" timeOffset="36472.93">27263 10586 120 0,'-7'-9'46'0,"0"0"-35"0,0-1 1 0,3 4 0 0,-3 0-2 15,0-4 2-15,0 1 2 16,3-1 2-16,-3 1-9 16,0 0 7-16,4-1 3 0,-1 4-9 15,4 0-4-15,0-1-3 16,4 7 1-16,3 7-1 15,3-1-1-15,1 7 1 16,3 5 1-16,-3 7-3 16,-1 4-2-16,-3 18-1 15,-3 6 3 1,-4-3-2-16,-4 0 1 0,1-3 0 16,-4-6 0-16,0 0 4 15,3-13 3-15,1 0-4 16,-1-9-1-16,0-3-2 15,4-4-2-15,0-12 7 0,0-3 5 16,4-3 0-16,-4-13 3 16,4 0 0-16,-1-9 1 15,4-3-6-15,4 3-2 16,3-13-2-16,7-6-2 16,7-10 1-16,7 4 1 15,8-3 1-15,-1 2 1 16,-3 13-2-16,0 1-2 15,-4 5-2-15,-3 10 1 16,-8 6 3-16,-2 7 1 16,-5 6 3-16,-3 9 1 15,-7 6-3-15,-3 7-3 16,-4 6 0-16,-7 9 1 0,-7 4-1 16,-4 2-1-16,-3-2 1 15,0 2 1-15,-4-2-1 16,0-7-1-16,1-3-6 15,-4 3-1-15,-1-12-10 16,-2 0-4-16,-1-4-16 16,0 1-4-16,0-4-33 15,1-9-26 1,-1 6 44-16</inkml:trace>
  <inkml:trace contextRef="#ctx0" brushRef="#br0" timeOffset="36841.28">27838 10806 168 0,'-4'0'63'0,"1"9"-49"0,-4-6 5 0,3 7-2 16,1-10-6-16,-5 9-1 15,1 1 5-15,-3-1 4 0,-1 1-9 16,-3 5-1-16,0 1 1 16,0 3-4-16,-4 3-1 15,4 0 0-15,4 0 1 0,3 6-3 16,3-3 0-16,8-3 1 15,3 0 0-15,7-3-5 16,7-4 1-16,0-2-18 16,7-10-5-16,0-3-22 15,4-13-7-15,0 1-34 16</inkml:trace>
  <inkml:trace contextRef="#ctx0" brushRef="#br0" timeOffset="37190.97">28095 10728 152 0,'-3'12'57'0,"-1"-9"-44"0,8-15-1 0,-4 18-5 16,0 3-1-16,0-2 1 15,0-1 5-15,3-3 5 16,1 6-9-16,-1-2 4 0,-3-7 4 15,0 9-2-15,-3-3 0 16,-4 4-6-16,0-1-3 16,-4-3-2-16,0 10 0 15,-3-6 0-15,-3-1 1 16,-1 4-5-16,-3-1 1 0,-7 1 0 16,-4-1 2-1,0 4-10-15,0 3-4 0,1-7-8 16,2 1-2-16,5-4-6 15,3-3-2-15,3-2-39 16,7-4-27 0,11-4 44-16</inkml:trace>
  <inkml:trace contextRef="#ctx0" brushRef="#br0" timeOffset="37592.82">28508 10577 208 0,'-4'0'79'0,"4"0"-61"0,-3-9 1 0,3 9-1 16,0 0-10-16,0 0-2 16,0 0-3-16,0 0-3 15,-4 6 1-15,1-3 3 0,-1 3 2 16,-3 4 4-16,0-1 1 16,0 7-1-16,0 3-1 0,0 3-3 15,0 9-1-15,-4 0 1 16,1 10 3-16,-1 0-4 15,1 3-1-15,-1 3-7 16,1 0 0-16,-1-6-17 16,0-1-4-16,4-2-37 15,0-10-15-15,7-3-15 16</inkml:trace>
  <inkml:trace contextRef="#ctx0" brushRef="#br0" timeOffset="37849.29">28741 10866 260 0,'-11'21'99'0,"8"-5"-77"0,-1 19-7 0,1-20-5 15,-1 4-11-15,-3 9 0 16,0 4 1-16,0-1 0 16,3-6 0-16,-3 3-3 0,4 7 2 15,-1-16-34-15,4-10-17 16,4-3-48 0</inkml:trace>
  <inkml:trace contextRef="#ctx0" brushRef="#br0" timeOffset="38045.57">28910 10693 272 0,'-7'16'104'0,"4"-23"-81"0,3 7-15 0,0 0-13 0,0 0-34 16,0 0-13-16,0 0-43 15,0 0-17-15,0 0 54 16,3 0 27-16</inkml:trace>
  <inkml:trace contextRef="#ctx0" brushRef="#br0" timeOffset="38659.78">29175 10866 228 0,'-7'15'88'0,"0"-9"-69"0,0-2 6 0,3 2-2 15,-3 3-18-15,-4 1-2 16,-3 5 0-16,0-2 0 16,-3 6-1-16,-1 0 5 0,0 6 5 15,1 0-4-15,3 0-2 16,-1-3-3-16,8-3-3 15,4-1-6-15,3-2-4 16,3-7-1-16,8-2-1 0,3-10-2 16,4-7-1-16,3-9-8 15,0 1-2-15,4-8-7 16,-1-5-3-16,-2 0 15 16,-1 3 7-16,-4-4 8 15,1 4 3-15,-4 3 10 16,-3 6 5-16,-4-3 0 15,-4 3 2-15,1 10-2 16,-1-1 2-16,1 7-6 16,-4 3-3-16,0 3 8 0,0 7 5 15,3-1-1-15,1 10 1 16,-1 3 1 0,1 6 0-16,0 10-5 0,-1 0 1 15,1 5-3-15,-4 4 0 16,0-3-3-16,0 0-1 15,-4 0-5-15,1-6-1 16,-5 3-3-16,1-7-1 16,-3-3 1-16,-1-2 0 15,1-4 0-15,-1-6 0 16,-3-4-3-16,0-2 0 16,-4-7-16-16,-3-3-5 15,-4-6-15-15,-3-3-5 0,0-4-20 16,3-2-10-16,4-4-7 31</inkml:trace>
  <inkml:trace contextRef="#ctx0" brushRef="#br0" timeOffset="39038.78">29623 10837 264 0,'-4'10'99'0,"4"-1"-77"0,-3 19-4 16,-1-18-6-16,-3 5-11 16,0 7-1-16,-4 0 4 0,1 7 2 15,-4-1-2-15,0 3 4 0,0-3 4 16,3-3-6-16,0-6-1 15,4-3-3-15,0-4-4 16,4-8-1 0,3-4-1-16,3-7 0 15,1-2-2-15,3-13 1 16,3 3-10-16,5-6-6 16,2-6-4-16,4-1-2 15,1 1-7-15,2 3-2 16,4-4-20-1,1 4-37-15,-5 3 18 16</inkml:trace>
  <inkml:trace contextRef="#ctx0" brushRef="#br0" timeOffset="39424.82">29901 10916 220 0,'-10'19'85'0,"3"-13"-66"0,-7 6 8 16,3-2 0-16,1-1-7 16,-5 10 0-16,1-3-5 15,0 6 1-15,0 3-9 16,4-7-4-16,2-2-2 0,5 3-6 16,6 0 1-16,5-7-3 0,6-5 0 15,3-1-1-15,8-6 2 16,3-6 4-16,4-7 1 15,0-6 1-15,-1-6 2 16,1 3-3-16,-4-9-2 16,-3 3 2-16,-4-1 0 15,-7 4-4-15,-3 7 1 16,-4-4-3-16,-7 9 2 16,-4 0-4-16,-6 4 1 15,-4 3-7-15,-4 6-1 16,-3 3 0-16,-4 3 0 0,1 4-16 15,-1 5-4-15,4-2-41 16</inkml:trace>
  <inkml:trace contextRef="#ctx0" brushRef="#br0" timeOffset="39859.42">30462 10740 272 0,'18'-12'104'0,"-22"27"-81"0,1 4-2 15,-1-16-4-15,-3 3-7 16,-7 4 2-16,-3-1 0 16,-8 4 0-16,0-1-6 15,-3 1-4-15,0 6 1 0,0 0-2 0,3 2 2 16,4-5-4-16,3 0 0 15,4 0-4-15,7-7-1 16,3 7 3-16,8-4 1 16,3-2-1-16,7 5 2 15,4-2 1-15,6 2 2 16,1-2-1-16,0 0-1 16,-4-1 1-16,0 1-1 15,-3-1 2-15,-4-2 1 16,-4-1 1-16,-2 7 0 15,-8-4-2-15,-8 4-2 16,-9 3-2-16,-8-1 1 16,-10-2-4-16,0 0-1 0,-4-4-17 15,-4 7-5-15,5-6-48 16,-5-4-18-16,1-6-2 16</inkml:trace>
  <inkml:trace contextRef="#ctx0" brushRef="#br0" timeOffset="41946.45">27192 11800 212 0,'-3'9'82'0,"3"-6"-64"0,-4-3-7 16,4 0-6-16,-3 7-5 16,-5-1 0-16,1 3 4 15,0 1 2-15,0 2-2 16,0 1 6-16,0 6 3 0,0 12-4 16,0 4-1-16,0 5-2 15,0 10 1-15,0 4-2 16,0 2 0-16,0 1-6 15,0-4 1-15,3-3-2 0,1-9 0 16,3-10-29-16,0-9-12 16,3-12-57-1</inkml:trace>
  <inkml:trace contextRef="#ctx0" brushRef="#br0" timeOffset="42246.53">27171 11850 220 0,'-4'16'85'0,"1"-13"-66"0,3 6-1 15,0-2-3-15,0-4-5 16,3 3 2-16,1-3 7 15,3-3 2-15,4 6-10 16,3-6 2-16,0-6 1 0,3 6-5 16,8-9-3-16,0-1-1 15,3 1-1-15,0-1-9 16,1 1-4-16,-1 3-11 16,0-4-5-16,-3 1-8 15,-4 0-5-15,-4 2-34 16</inkml:trace>
  <inkml:trace contextRef="#ctx0" brushRef="#br0" timeOffset="42578.4">26988 12173 288 0,'10'-6'107'0,"8"3"-83"0,10-13-3 0,-17 16-4 15,6-9-13-15,8-1 0 0,3 1-4 16,0-1-3 0,1 7 2-16,-1-6 0 0,4-1 3 0,-1 4-6 15,5-3 1-15,-1-1-4 16,-3 1 2-16,-1-1-17 15,-2 1-6 1,-5 3-14-16,-6 0-4 0,-4 2-46 16,-7-2-22-1,-7 6 55-15</inkml:trace>
  <inkml:trace contextRef="#ctx0" brushRef="#br0" timeOffset="42864.74">27055 12490 232 0,'7'3'88'0,"0"-3"-69"0,3-6 8 16,-3 2-1-16,0 1-14 0,0 0-4 15,0 0-5-15,4 0-3 16,-4 0 1-16,0 0 1 0,4 3 1 15,-1 0-1-15,1 3-2 16,3 0 3-16,0-3 0 16,4 0-1-16,3 0 1 15,4 0-15-15,3-6-5 16,4-4-31-16,3-2-14 16,4-7-36-16</inkml:trace>
  <inkml:trace contextRef="#ctx0" brushRef="#br0" timeOffset="43227.27">27753 12280 244 0,'-14'12'93'0,"7"-9"-72"0,0 4-6 16,7-7-6-16,-4 6-10 16,1 0 0-16,-1 0-1 15,-3 7-2-15,4 3 3 0,-1 2 4 0,4 4 3 16,0 3 6-16,0 7 5 16,4-7-7-16,-1-3-3 15,4 0-7-15,0-7 0 16,7-2-5-16,-3-7 1 15,3-12-7-15,7-3-1 16,4-20-9-16,3-2-1 16,0-7-9-16,4-9-3 15,0 7-19 1,0-4-44-16,-1 0 19 16</inkml:trace>
  <inkml:trace contextRef="#ctx0" brushRef="#br0" timeOffset="43723.2">28254 12214 208 0,'-7'19'79'0,"3"-16"-61"0,-6 12 6 16,3-11-2-16,0 5-10 15,0 7-2-15,0-4-3 0,0 7-2 16,-1 0-3 0,1 3-2-16,4-3 3 0,3 6-2 15,0-7-1-15,0 1-4 16,3-6 0-16,4-4-5 0,1-3-1 16,2-6 2-16,4-3 3 15,0-9 0-15,4-10 1 16,3-3-11-16,0-3-5 15,-3 2-7-15,0-5-3 16,-4 0 13-16,-4 3 10 16,-3 9 16-16,0 0 7 15,-3 3 7-15,-4 4 6 16,0 5-7-16,0 4-3 0,-4 10-7 16,1 2-2-16,3 4 2 15,0 5 3-15,0 1-2 16,0 0 0-16,3 9-7 15,4-3-2-15,1 0-2 16,2 0-2-16,1-6-21 16,3-6-9-16,3-7-38 15,1-12-16-15,7-4 0 16</inkml:trace>
  <inkml:trace contextRef="#ctx0" brushRef="#br0" timeOffset="43994.58">28825 11856 292 0,'-7'13'110'0,"4"-4"-86"0,-1 1-9 0,1-1-8 15,-1 4-9-15,1 2 0 16,-4 1 2-16,0 6 2 15,0 0-1 1,0 6 8-16,0 7 6 0,-1-1-5 0,1 4-3 16,0-1-7-16,0-2-2 15,0 2-15-15,4-2-4 16,3-7-24-16,0-3-9 16,3-6-56-1</inkml:trace>
  <inkml:trace contextRef="#ctx0" brushRef="#br0" timeOffset="44442.62">29122 12110 312 0,'-14'29'118'0,"7"-11"-92"0,0 1-9 16,3-6-12-16,-3 6-6 15,0-1 0-15,0 1 3 16,3 9 1-16,1-3-1 16,3 1-2-16,0-5 3 0,7-2-2 0,0-6 2 15,4-4-9 1,3-6-3-16,3-12-4 0,4 0-2 16,4-13-1-1,3-3 2-15,1-4-3 0,-1-2 0 16,-3 0 5-16,-4-1 3 15,-4 4 5-15,-3 3 2 16,-3 3 8-16,0 6 6 16,-4 4-2-16,-7 9 0 15,0 3-6 1,-7 6 2-16,0 3 0 16,-4 10 2-16,0 0 0 0,1 9-2 15,3 0-1-15,0 1-6 16,3-1 1-16,4-6-22 15,4 3-10-15,3-6-39 16,3-7-59 0,8-6 27-16</inkml:trace>
  <inkml:trace contextRef="#ctx0" brushRef="#br0" timeOffset="44894.44">29792 12063 280 0,'-25'25'107'0,"11"-9"-83"0,-7 6-9 0,11-9-9 16,-5 5-4-16,-2 7 3 16,-1 4 0-16,1-4 0 15,2 9-3-15,1-6 3 0,4 1 1 16,3-7-7-16,3-4-4 15,4-5-13-15,4-4-4 16,3-2 3-16,3-14 3 16,4-2 1-16,8-4 2 15,-1-9-6-15,3-3-1 16,1-3-13-16,0-9-5 16,-4 8 3-1,0-2 4-15,-3 3 17 16,-4 0 17-16,-4 9 8 15,-2 0 13-15,-5 3 5 16,1 7 0-16,-4 6 2 16,0 3-8-16,-4 9-2 0,1 4-12 15,-1 2-5-15,0 4-1 0,1 9 0 16,3-3 1-16,3 1-9 16,1-1-4-16,3-7-26 15,7-5-12-15,4 3-38 16</inkml:trace>
  <inkml:trace contextRef="#ctx0" brushRef="#br0" timeOffset="45234.75">30321 12004 240 0,'-24'9'90'0,"13"1"-70"0,-10 2-12 0,3-6-11 16,1 4 7-16,-1 2 9 16,0 4 7-16,1 0 3 15,-1-1-12-15,-3 10 2 0,3 0 3 16,1 1-10-16,2 2-6 0,5 0-3 15,6 0-1-15,8 0-4 16,3-2-2-16,7-5-2 16,7-5 0-16,7-6-13 15,8-10-4-15,2-4-38 32,8-11-54-32,4-7 25 0</inkml:trace>
  <inkml:trace contextRef="#ctx0" brushRef="#br0" timeOffset="45460.75">30663 12044 272 0,'-14'32'101'0,"7"-16"-78"0,0 9-7 0,4-16-6 15,-4 4-11-15,0 8 0 16,0 1 1-16,-1 4 0 15,1-1 0-15,4-3-5 0,-1 3 1 16,1-10-18-16,3-2-8 16,0-13-50-1,3-6-50-15,4-13 44 16</inkml:trace>
  <inkml:trace contextRef="#ctx0" brushRef="#br0" timeOffset="45642.08">30730 11750 348 0,'0'9'132'0,"0"-9"-103"0,4 0-26 16,-4 3-16-16,0-3-45 16,0 0-13-16,0 0-38 15,0 0-16-15,4 0 56 16,-1-3 25-16</inkml:trace>
  <inkml:trace contextRef="#ctx0" brushRef="#br0" timeOffset="47926.75">31129 12195 224 0,'-3'3'85'0,"-1"-3"-66"0,-3 3-3 0,0 0-5 15,-4 4-10 1,-3-1-1-16,-7 3 0 16,3 1 0-16,-3 5 0 0,0-2 2 0,3 6 1 15,1 6 1-15,6 0 0 16,4 3-2-16,4 0 1 16,3-3-2-16,3-3-1 15,4-3 1-15,4-3 1 16,3-7 1-16,4-2 1 15,-1-7 2-15,1-7 1 16,0-2-6-16,-1-7 0 16,-3-3-3-16,0-9 0 15,-3 9 4-15,-8 1 3 0,1 2 0 16,-4 0 2-16,-7 1-4 16,0 2-2-16,-4 0-11 15,-3 7-4-15,0-3-9 16,0 6 0-16,0-4-28 15,3 7-9-15,4-3-22 16</inkml:trace>
  <inkml:trace contextRef="#ctx0" brushRef="#br0" timeOffset="48201.69">31302 12035 296 0,'-4'3'112'0,"1"0"-87"0,3-3-2 0,0 0-9 15,0 0-13-15,0 0-2 16,-7 0-11-16,3 0-3 16,4-3 8-16,0-3-1 0,4-7 3 15,3-2-6-15,4 2-3 16,3-6-10-16,0-3-5 15,0 4-9-15,3-1-1 16,1 0-17 0,0 0-33-16,6 3 20 15</inkml:trace>
  <inkml:trace contextRef="#ctx0" brushRef="#br0" timeOffset="48555.4">31334 12505 264 0,'-21'44'101'0,"17"-31"-78"0,1-1 0 15,3-12-4-15,-4 4-24 16,4-4-6-16,4 0 0 16,3-7 4-16,7-5 4 15,0-7 2-15,7-6 3 0,0 3 1 16,4-3 3-16,0 0-3 0,-1-4-2 15,1 4-3 1,-4 7 1-16,4-1 1 0,-4 3 2 16,-3 7 3-16,-1-1 2 15,-3 4-1 1,0 3-1-16,-3 6-3 0,0 6-2 16,-4 7 1-16,0 9 1 15,-4 3-6-15,-3 13 1 16,0-6-17-16,0 2-4 15,0 1-37-15,-3 0-15 16,3-4-11 0</inkml:trace>
  <inkml:trace contextRef="#ctx0" brushRef="#br0" timeOffset="49662.71">27072 13161 244 0,'4'9'90'0,"-1"1"-70"0,4 5-5 0,-3-5-6 0,3 5-13 16,0 7 1-16,4 10-1 15,-4 8 2-15,0 14 1 16,-4 8 1-16,-3 14 2 0,-3-1 5 16,-4-3 4-16,0-3 5 15,-1-9 4-15,1-7-8 16,0-12-2-16,0-7-6 15,0-6-1-15,4-9-6 16,-1-6-2-16,4-13-3 16,0-10 2-16,0-12 4 0,4-12 1 15,-1-4 3 1,4-12 3-16,4-6-2 0,7-13-2 16,3 3-3-1,3-6-1-15,8 0 2 16,3 3 2-16,4 3 4 0,4 6 4 15,-5 7-2-15,1 9-2 16,-4 6-5-16,1 10 0 16,-5 9 0-16,-2 7 0 15,-1 5-3-15,0 7 0 16,-7 10 4-16,0 2 3 0,-6 7-6 16,-5-3-3-16,-3 9 0 15,-7 3 1 1,-3-3 2-16,-4 0 1 0,-7-3-6 15,-4 3 0-15,-7-3-8 16,-3 0-3-16,-7-3 5 16,-4-3 3-16,0-4-8 15,0 1-2-15,4-7 5 16,3 4 4-16,4-10 9 16,7 6 3-16,3-6 3 15,4 0 0-15,4 0-2 16,6-6-2-16,4 6 3 15,7 0 0-15,4 0 5 16,3 6 5-16,3 3 4 16,8 4 2-16,3 2 1 0,4 4 2 15,0 3-10-15,0 3-4 16,-1 7-5-16,5-1 0 16,-1 0-4-16,-3 1-2 15,-1-7-12-15,1 3-5 16,-4-6-33-16,1-6-16 15,2-4-26 1</inkml:trace>
  <inkml:trace contextRef="#ctx0" brushRef="#br0" timeOffset="50158.82">28201 13408 200 0,'-7'4'74'0,"3"-4"-58"0,1 6-6 0,3-6-8 16,-7 3-10-16,0 3 0 16,-4 4 6-16,1 2 3 15,-1 7 1-15,1 6 16 16,2 10 8-16,1 2 0 0,4 7 2 15,3 0-10-15,3 3-3 16,4-3-11-16,4-3-4 16,0-10-10-16,-1 0-4 15,1-6-1-15,-1-6-1 16,1-6-5-16,-4-4 1 16,0-3 4-16,0-6 5 15,0-6 1-15,-3 3 2 0,-4-6-55 16,3-4-40-1,-3-3 37 1</inkml:trace>
  <inkml:trace contextRef="#ctx0" brushRef="#br0" timeOffset="50399.96">28275 13239 308 0,'4'-3'115'0,"-4"-3"-89"0,7-1-32 0,-7 1-19 15,0 0-44-15,3-4-16 16,1 1-10-16,-1-3-2 15</inkml:trace>
  <inkml:trace contextRef="#ctx0" brushRef="#br0" timeOffset="50719.7">28713 13286 280 0,'-22'25'107'15,"12"-9"-83"-15,-4 6-5 0,7-10-6 0,-7 4-15 16,-1 6 0-16,1 0-5 16,-3 9 2-16,-1 4 3 15,0 6 3-15,4 2 2 0,4 1-1 16,3 0-2-16,3-3-6 15,4 3-1-15,4-6-8 16,3-7-3-16,3-6-6 16,8-9-2-16,0-7-13 15,3-9-5-15,0-9-36 16</inkml:trace>
  <inkml:trace contextRef="#ctx0" brushRef="#br0" timeOffset="51014.99">28684 13233 256 0,'-3'3'96'0,"-1"0"-75"0,8 0-5 0,-4 0-7 15,3 4-10-15,4-1-2 0,0 0 2 16,4-3 0-16,0 7 1 15,-1-1 2-15,1 1 3 16,-1-1-4-16,-3 7-1 0,1-4 2 16,-5 1 1-1,-3-1-4-15,-3 4-1 16,-5 0-6-16,-2-4-2 16,-4 7-9-16,0-3 0 0,-4-1-14 15,0 1-7-15,1-3-44 16</inkml:trace>
  <inkml:trace contextRef="#ctx0" brushRef="#br0" timeOffset="51448.73">29228 13255 260 0,'3'12'96'0,"-3"-5"-75"0,-3 5 3 0,-1-6-4 16,-3 4-16-16,0 2-1 16,-4 7 1-16,-3 0 2 15,0 3-2-15,-3 0 6 0,-1 0 3 16,4 0-6-16,0 3-2 16,3-6-8-16,4-1 0 15,4-2-10-15,3 0-2 16,3-4 6-16,4 7 2 15,7-3 5-15,0 0 1 16,0-1 1-16,4 1 0 0,-4 0 0 16,0-1 0-16,0-2 2 15,-3-4 3-15,0 7 2 16,-4-4 1-16,-4 1-2 16,-6 3 1-16,-4-1-4 15,-8 4-2-15,-6-3 0 16,-7 3 1-16,-4 6-10 15,-3-6-2-15,-4-1-8 16,0-2-4-16,4-3-21 16,3-4-10-16,11-6-47 15</inkml:trace>
  <inkml:trace contextRef="#ctx0" brushRef="#br0" timeOffset="51649.56">29722 13459 224 0,'-4'15'85'0,"0"-8"-66"0,4-4-25 0,0-3-15 15,0 0-49-15,0 0-20 16,-3 0 27-16,-1-3 15 0</inkml:trace>
  <inkml:trace contextRef="#ctx0" brushRef="#br0" timeOffset="52200.45">29693 13465 216 0,'0'3'82'0,"-3"-3"-64"0,-1 0 4 0,1 0-1 16,-4 3-11-16,0 0-3 0,0 0-2 16,-4 4 1-16,-3 2-3 15,-4 4 0-15,-3 5 3 0,0 4 8 16,0 7 3-16,3 2-6 15,4 0-2-15,3 4-5 16,4-1-1-16,7 1-6 16,7-4-2-16,4-6-1 15,3-6 2-15,7-10-1 0,4-2 1 16,3-14-4 0,7-11 0-16,1-7-14 0,-1-10-5 15,0-6-2-15,-3-3 0 16,0-3 8-16,-8 3 2 15,-2 1 14 1,-8 8 7-16,-4 4 13 16,-3 6 6-16,0 6 4 0,-3 9 2 15,-4 4-8-15,0 6-4 16,0 10-2-16,-4 8-1 16,1 1-2-16,3 3-1 15,0 3-1-15,0 0 0 16,0 7-2-16,3-1 1 15,-3 3 0-15,4 1 1 16,0 12 0-16,-4-3 0 16,0 0-7-16,0 3 0 0,-4-3 1 15,0-10 1-15,-3 4 3 16,-3-1 3-16,-4-5-4 16,-4-4-1-16,-3 0-4 15,0 0-3-15,-4-6-5 16,-3-3 0-16,0-3-12 15,-1-4-2-15,1-5-8 16,0-7-2-16,3-7-33 16,4-2-13-16,14-16-12 15</inkml:trace>
  <inkml:trace contextRef="#ctx0" brushRef="#br0" timeOffset="52625.88">30307 13521 280 0,'-21'32'104'0,"10"-20"-81"0,-6 10-13 0,3-9-9 15,3 2-16-15,-3 7-1 16,3 0 9-16,1 0 6 15,3 10 1-15,3-4 0 0,8-3 3 16,3-3-9-16,7-7-1 16,4-2-3-16,10-13-1 0,0 0 3 15,4-9 3 1,3-10 3-16,0 0 3 0,4-12 0 16,-4-1-1-16,-6-2-2 15,-1-1 1-15,-7 1 1 16,-3-4 0-16,-8 7 0 15,-3-1 2-15,-7 4-6 16,-3 3 1-16,-8 6-10 16,-6 1-4-16,-8 14-5 15,-7 4 1-15,-3 4-1 16,-4 11 0-16,4 4 11 16,3 0 3-16,4 0-45 15</inkml:trace>
  <inkml:trace contextRef="#ctx0" brushRef="#br0" timeOffset="53060.91">31048 13277 332 0,'0'9'126'0,"-11"1"-98"0,-6 5-8 0,6-12-10 16,-3 10-19-16,-4-4-2 16,-3 1 4-16,-3 2 1 0,-5 4 4 15,-2 3 1-15,2 0 1 0,1 6 2 16,3-7 3-16,8 1-9 16,3 0-2-16,7-3-2 15,7-1 0-15,3-2 2 16,8 3 2-16,6-4 2 15,5-2 3-15,2 5 0 16,1-2 2-16,0-1-4 16,-4 1 0-16,0-4 1 15,-3 1 0-15,-8-4-5 16,-3 3 1-16,-3 7 4 16,-11-3 4-16,-4-4 1 15,-6 10 0-15,-8-3-3 16,-3-1 1-16,-8 1-22 15,1 0-7-15,0-4-22 0,-1-3-10 16,1-5-42 0</inkml:trace>
  <inkml:trace contextRef="#ctx0" brushRef="#br0" timeOffset="-129999.84">12686 13198 108 0,'-11'-6'41'0,"8"6"-32"0,-1-3-2 15,1 3-2-15,3 0-6 16,0 0-2-16,0 0 2 15,0 0 2-15,0 0 0 16,0 0-1-16,0 0 9 16,0 0 6-16,0 3 2 15,0-3 1-15,0 3-3 16,0-3 1-16,0 3-9 16,-4 4 7-16,4-7 3 0,-7 6-3 15,0-3 0-15,0 0-6 16,-4 0 0-16,1 0-3 15,-4 1 2-15,0-4-4 0,-4 0-2 16,-3 0-5 0,3 0 0-16,1-4 0 0,-1 1-1 15,0-3 4 1,1-3 2-16,-1-4-2 0,-3 1 0 16,0-10-1-16,0 3-2 15,-1 0 3-15,1 0 2 16,-4 0-2-16,1-3 0 15,-4-3-1-15,-1 6-2 16,-2-2 0-16,-1-1 3 16,0 3-2-16,0 0 1 0,1 3 0 15,-1-3-2-15,0 10 3 16,0 0 2-16,1-1-2 16,-1 1-2-16,4 3 2 15,-1-1 2-15,5 4 0 16,3 0-1-16,-1 3-4 15,5 0 0-15,-1 0 2 16,4 3 1-16,0 0 1 16,3 4 0-16,4-1 0 15,0 3 2-15,4 1-1 16,-1 8 2-16,4-2-4 16,4 6 0-16,-1 0-1 15,4 3 0-15,4 3 0 16,3 1-2-16,4 2-6 0,-1 0-2 15,1 1-4-15,3-1-3 16,0 7 4-16,0-7 1 16,1 0 0-1,-1 4-6-15,0-1 7 16,0 1-7-16,0-4 1 16,-3 4-17-16,-1-4-6 15</inkml:trace>
  <inkml:trace contextRef="#ctx0" brushRef="#br0" timeOffset="-104853.43">26825 14685 64 0,'-3'0'27'0,"3"0"-21"0,0 0-1 16,0 0-1-16,0 0 1 15,0 0 4-15,-4 0 2 16,1 0 1-16,-1 0 5 16,4 0 1-16,-3 0-1 15,3-4 0-15,0 4-3 16,0 0-1-16,-4 0-3 15,1 0-1-15,3 0-5 16,-4 0-3-16,0 0 0 0,1 0 1 0,-4 4 1 16,0-4-1-16,-4 6 1 15,1-3-4-15,-4 6 0 16,-1 1 1-16,-2 5 2 16,-1 1 1-16,-3 3 3 15,0 3-3-15,0 3 0 16,0 3-3-16,-1 4-1 15,1-1 1-15,0 0 2 16,3 1 1-16,1 8 3 16,-1-2-3-16,4 0 0 15,-4 9-3-15,8 3-1 16,3 3 3-16,0 0 1 16,3 1 3-16,4-4 3 15,0 3-2-15,4-3-2 0,3-6-2 16,3 0 0-16,8-3-2 15,0-3-1-15,-1-4-2 16,4-3-1-16,4-2 2 16,0-7 0-16,-1-4-4 15,5 1 1-15,-1-6-7 16,-3-1-3-16,-1-5-14 16,1-1-5-16,0-6-34 15,-1-3-20 1,1-10 36-16</inkml:trace>
  <inkml:trace contextRef="#ctx0" brushRef="#br0" timeOffset="-103460.73">27107 14932 72 0,'0'0'27'0,"0"3"-21"0,-3 1 10 16,3-4 2-16,0 0-2 15,-4 6 3-15,1 0-1 0,-1-3-2 16,1 7 0-16,-1-1 3 16,1 0-2-16,-1 1-1 15,1 6-8-15,-1-4 1 0,1 4 2 16,-4 3-4-16,3-1 1 15,-3 4-3-15,3 0 2 16,1 10-6-16,-4 2-1 16,0 4 0-16,0 6 0 15,0-4 0-15,0 1 0 16,0-3-3-16,0-1 0 16,0 1-3-16,-1-7-1 15,5-6-12-15,-1-3-3 16,1-6-28-1,-1-7-43-15,1-12 20 0</inkml:trace>
  <inkml:trace contextRef="#ctx0" brushRef="#br0" timeOffset="-103065.15">27174 14791 44 0,'8'0'19'0,"-5"0"-15"0,4 0 10 0,-3 0 4 16,-1 3-2-16,4 0 3 16,0 1-4-16,4-1-1 15,-1 3 3-15,5 0 1 16,2-3-5-16,4 7-3 16,4-10-3-16,0 6-2 15,3-6-3-15,0-6-4 0,0 6-1 16,-3-3-3-16,0-4-1 15,-4 1-29 1,-3 0-38-16,-4-4 14 16</inkml:trace>
  <inkml:trace contextRef="#ctx0" brushRef="#br0" timeOffset="-102710.67">27143 15202 100 0,'17'3'38'0,"-13"-6"-29"0,14-3 10 0,-8 3 5 16,4-1-4-16,4-2 0 15,3 0-9-15,4 0-4 16,3-4-4-16,0 1-5 0,0 2 1 16,1 1 1-16,-1 0 0 15,0 0-7-15,-3 3 0 16,-4-4-26-1,-3 7-43-15,-4-3 7 0</inkml:trace>
  <inkml:trace contextRef="#ctx0" brushRef="#br0" timeOffset="-102355.87">27058 15462 160 0,'4'13'63'0,"-4"-13"-49"0,7 0-2 0,-4 0-2 16,1 0-7-16,3 0 0 16,3-3-1-16,1-4-2 15,7 7 1-15,3-6-4 0,3-3 2 16,5-4-6-16,2-9 0 16,8-3-30-1,4-6-46-15,-1-7 11 16</inkml:trace>
  <inkml:trace contextRef="#ctx0" brushRef="#br0" timeOffset="-101494.95">27975 14848 108 0,'-3'15'44'0,"-1"-12"-35"0,4 1-17 0,0-4-11 15,0 3 3-15,-3 3 6 16,-1 3 20-16,4 4 10 15,0 3 6-15,0 2 4 16,0 1-14-16,0 6-4 0,0 7-4 16,0 2 0-16,-3 10-4 15,-1 6-1-15,1 7 3 0,-4-1 3 16,-1-3 2-16,1-9 3 16,0 3 4-16,0-6-8 15,0-13-3-15,0 1-9 16,0-14-1-16,0-5-6 15,0-7 1-15,0-6 4 16,0-7 2-16,0-5 2 16,3-7 2-16,1-13-1 15,3-12-1-15,3-3 3 16,4-10 0-16,4 1-4 16,3-4 1-16,4 0-2 15,-1-3 0-15,5 1 2 16,-1 8 0-16,3 7 4 15,1 3 5-15,3 3 6 0,1 6 5 16,-1 4-6-16,-4 9-3 16,1 6-9-16,0 7-1 15,-4 2-1-15,0 7 0 16,-3 6 0-16,-1 7 2 16,-2 5-6-16,-5 7 1 15,-3 6-1-15,-7 1-1 16,-3 8 4-16,-4-2 0 15,-4-4 1-15,0 0 2 16,-3-2-6-16,-3-4-1 16,-4-3-9-16,-8 0-4 15,1-4-8-15,-4-8-4 0,1 6-1 16,-1-7-1-16,0-3-4 31,4 0-29-31,7-2 11 0</inkml:trace>
  <inkml:trace contextRef="#ctx0" brushRef="#br0" timeOffset="-100682.21">28571 14791 176 0,'4'35'66'0,"-8"-23"-52"0,8 13-1 16,-4-15-3-1,0 5-12-15,0 4 0 0,0 6 0 16,0 7 1-16,0 5 1 15,0 10 2-15,-4 10 1 0,1 5 10 16,-1 1 3-16,-3-6 4 16,0-4 0-16,0-9-11 15,0-10-5-15,0-2-10 16,0-17-4-16,0 1-1 16,0-13-1-16,-4-3 4 15,1-9 5-15,3-7 6 16,0-12 6-16,0-16-1 0,3-3 1 15,4-3-8-15,4-7-2 16,3 1-3-16,3-4 3 16,1-6 0-16,3 4 3 15,-3 12-3-15,13-13 0 16,4 3 1-16,-3 7 2 16,3 3 5-16,1 9 4 15,2 7-2-15,1 2 0 16,0 13-1-16,0 1 0 15,-1 8-4-15,-2 1-3 16,-5 6 0-16,-3 6 1 16,-3 3-1-16,-4 7 2 15,-3 5-7-15,-4 1 1 16,-7 9-1-16,-7 4-1 16,-4 5 4-16,-6-2 0 0,-5-1-8 15,-2 1-2-15,-5-4-5 16,-6 1-3-16,-7-4-9 15,0 0-5-15,-4 0 7 16,0-3 2-16,3 0-12 16</inkml:trace>
  <inkml:trace contextRef="#ctx0" brushRef="#br0" timeOffset="-99932.36">29326 14550 192 0,'4'19'71'0,"-1"-10"-55"0,12 7-7 0,-8-7-7 16,3 0-3-16,1 4 0 15,3 6 5-15,0 3 5 16,4 6-5-16,-1 10 2 0,1-1 1 16,0 4-1-16,-1-3-1 15,-3 9-1-15,-3 3 2 16,-4 3-1-16,0 4 0 16,-7 5-1-16,-3 4 0 15,-5 0 2-15,-6-3 3 0,-3-1-4 16,-8 1-1-16,-3-6-13 15,-7 2-4-15,-11-12-25 16,-7 0-8-16,-11-9-42 16</inkml:trace>
  <inkml:trace contextRef="#ctx0" brushRef="#br0" timeOffset="-98997.7">26804 15939 88 0,'-11'9'35'0,"4"-3"-27"0,-3 4 7 0,3-4 0 0,-4 0-6 15,-6 13-1-15,-1 0 7 16,-3 12 4-16,-4 4 6 16,-3 6 4-16,0 9-2 15,-4 9-2-15,0-5-13 16,0 8-1-16,1 1 2 0,-5 12-1 16,8 4 1-1,7-1-5-15,7 0-3 0,3 4 0 16,8-4 1-16,6 1 1 15,11-10 1-15,8 0-7 16,6-13 0-16,11-9-6 16,-1-12 1-16,5-7-7 15,3-12-1-15,-1-1-13 16,5-12-6-16,-1-12-26 16,1-4-53-1,-1-12 17-15</inkml:trace>
  <inkml:trace contextRef="#ctx0" brushRef="#br0" timeOffset="-98313.04">27139 16422 184 0,'-10'22'68'0,"3"-13"-52"0,3 4 1 16,1-4-2-16,-1 0-10 16,0 4-1-16,4 6-4 15,0 6-1-15,4 12 1 16,0 7-3-16,-1 13 0 0,4 2 2 15,-3 13 2-15,-1 1 0 16,-3-1 2-16,0-10 0 16,-3-8 3-16,-1-10-8 0,1-16 0 15,-4-9-9 1,-1-13-3-16,-2-22 3 16,-4-12 4-16,0-16 4 0,0-12 2 15,3-13-2-15,4-13 2 16,3 1 1-16,4 5 2 15,4 7 1-15,3 4 1 16,4-1 4-16,3 12 5 16,7 1 4-16,0 12 2 15,0 1-8-15,0 5-2 16,0 7-3-16,1 6-1 16,-1 6-1-16,0 7 2 15,0 6-1-15,0 6 2 0,0 6-2 16,1 7 0-16,-1 6-6 15,-4 3 1-15,1 3 2 16,-4 0 1-16,-3-3-4 16,-4 4-1-16,-4-4-2 15,-6 0 0-15,-4 0-4 16,-4-3 0-16,-3-3-3 16,-4 6 0-16,-3-6 1 15,-7-1 1-15,0-2-10 16,-4 0-5-16,4-4-5 15,0-2-2-15,3-1-14 16,4-3-28 0,0-6 14-16</inkml:trace>
  <inkml:trace contextRef="#ctx0" brushRef="#br0" timeOffset="-97364.42">27732 16255 184 0,'0'19'68'0,"0"-9"-52"0,-7 12 10 0,3-13 1 16,4 4-4-16,-3 5 0 16,3 4-6-16,-4 0-2 15,4 16-9-15,0 3-2 0,0 6 0 16,-3 9 0-1,3 4 0-15,0 6 0 0,0 3 0 16,0 3 2-16,0-3 3 16,-4 0-2-16,1-13-2 15,-1-6-5-15,1-12-2 16,-1-7-6-16,1-6-2 16,-5-9-11-16,-2-10-1 15,-4-6 6-15,0-9 5 16,0-10 2-16,-4 0 3 0,0-6 2 15,1-6-1-15,3-4 4 16,-1-2 2-16,1-7-2 16,4-6 0-16,3-10 1 15,7 4 2-15,0-4-3 16,7 0-2-16,3 4 2 16,1 0 2-16,3-1 0 15,4 10 2-15,3 0 4 16,4 3 6-16,-1 7-3 15,1 2 2-15,0 4-3 16,3 12 0-16,4 0-3 16,-4 10 1-16,0 9-2 15,-3 0 2-15,-1 6-4 16,1 3 0-16,0 4-3 16,-4 3-1-16,0-1 1 15,-3 4 0-15,-4 0 0 0,-4 0 0 16,-2-1-3-16,-5 1 0 15,-3 0-3-15,-3 0 1 16,-5 3-4-16,-2 0 1 16,-4 3-5-16,-4-6 1 15,-3 6 4-15,-4-3 2 16,1-3-14-16,-1-4-6 16,0-2-25-1,0-4-51-15,1-6 12 16</inkml:trace>
  <inkml:trace contextRef="#ctx0" brushRef="#br0" timeOffset="-96931.4">28282 16271 236 0,'-7'38'90'0,"4"-19"-70"0,3 9-3 0,0-16-7 16,0 7-8-16,0 3-2 15,0 9-2-15,0 10-1 16,0 12 2-16,0 16 0 0,0 7 1 16,0 8-3-16,-4 7 2 15,-3 7 1-15,0-14 0 16,0-9-3-16,0-15 0 15,0-16-29-15,0-19-14 0,0-22-31 16,-4-19-26 0,4-31 45-16</inkml:trace>
  <inkml:trace contextRef="#ctx0" brushRef="#br0" timeOffset="-96628.92">28427 16224 192 0,'3'13'74'0,"-3"-7"-58"0,7-6-2 15,-3 0-3-15,3-6-4 0,4 6 3 16,3-7 8-16,3 4 3 15,1-3-10-15,7 3-4 0,-1-3-1 16,5-1-3-16,-1 1-2 16,0 0-5-16,-3-1-2 15,-1 1-17-15,1-3-5 16,-4 6-15-16,-3 0-5 16,-7 3-29-1</inkml:trace>
  <inkml:trace contextRef="#ctx0" brushRef="#br0" timeOffset="-96314.31">28183 16723 220 0,'4'12'82'0,"-1"-6"-64"0,12 1 7 15,-8-4-3-15,7 0-8 16,3 0 0-16,8-3-4 16,3 0 1-16,4 0-6 15,3 0-3-15,1 0 1 0,-1 0-4 16,4 0 0-16,0-3-1 16,-4 0 0-16,0-3-3 0,-3-4-1 15,-4 1-11-15,-3-4-1 16,-4 1-11-1,-3-1-2-15,-8 1-29 16,-3-4-47 0,-7 7 24-16</inkml:trace>
  <inkml:trace contextRef="#ctx0" brushRef="#br0" timeOffset="-96030.92">28138 17306 200 0,'7'31'74'0,"-4"-28"-58"0,8 0 3 16,-8 1-2-16,4-4-7 16,4 0 2-16,3 0-7 15,7 0-3-15,4 0-1 16,3-4-4-16,4-2 2 0,7-3 1 15,-1-4 2-15,5 1-1 16,-1-4-1-16,0-3-10 16,4-3-4-16,0-3-22 15,4-3-9-15,-1-7-36 16</inkml:trace>
  <inkml:trace contextRef="#ctx0" brushRef="#br0" timeOffset="-93975.06">29005 16045 192 0,'4'29'74'0,"3"-20"-58"0,4 4-2 15,-8-7-3-15,4 3-2 16,4 1 2-16,3 5-3 16,3-2 0-16,1-1-5 15,0 7 0-15,-1 0 3 0,5 3-3 16,-1 3 0-16,0 3 1 16,0 10 2-16,4 0 3 15,-1 2 2-15,-2 7 1 16,-1 3 0-16,0 4 0 15,-3 5 0-15,-4 1-6 16,0-4-2-16,-4 1-2 16,-6 2-2-16,-4 1 1 15,-4 12-1-15,-6-3-5 16,-4 0 1-16,-7-9-14 0,-4 2-3 16,-3-8-18-16,-4-1-5 15,-7-3-32 1,-7-9-36-16,-10-4 35 15</inkml:trace>
  <inkml:trace contextRef="#ctx0" brushRef="#br0" timeOffset="-79725.93">29087 14374 76 0,'7'3'30'0,"-4"0"-24"0,4 4 10 0,-3-4 3 15,-1 0 2-15,4 0 4 16,0 0-13-16,4 0-5 16,0 0-2-16,3-3 1 15,0 0-3-15,3-3-4 0,1-3-2 16,0-3 2-16,-1-1 0 16,4 1 1-16,1-1 0 0,2-2 0 15,1 3 0-15,0-1 2 16,3 1 1-16,4-1-1 15,-1 1 1-15,1-1-4 16,0-2 0 0,0-1 3-16,-1 4 3 0,-2 0-4 15,2-1-3-15,1 4 1 16,0 3 0-16,0 0 1 16,-1 3 2-16,1 0-1 15,0 3 2-15,0 0-4 16,-4 3-2-16,4 0 4 15,-4 4 1-15,0-1-3 16,0 1-1-16,-3-1 3 16,-4 0 1-16,0 1 0 15,-3-1-2-15,0 1-2 16,-4-1 1-16,0 1-1 0,0 5-2 16,0-2-2-16,-3 2-1 15,-1 1-1-15,1 3 0 16,-4 0 5-16,0 6 3 15,0 3-1-15,-4 10-2 16,1 2 4-16,0 11 1 16,-1 5 4-16,-3 13 1 15,4 0-3-15,-4 12-1 16,0 17 1-16,0 2 2 16,-4 13 6-16,1 3 2 15,-5 9 8-15,1-6 4 16,0 1-3-16,0 2-2 15,4-3-7-15,-1-9-4 16,1-13-3-16,-4 3-2 0,3-12-6 16,1 0 1-16,-1-3 0 15,1-4 2-15,-1-6 1 16,1-3 3-16,-1 4 3 16,-3 2 2-16,3 1-3 15,1-7 0-15,-1 12-5 16,4-12 0-16,0-12-1 15,0-13-2-15,0-3-2 16,-3-10 1-16,3-5-1 16,-4-11 0-16,1 1 0 15,3 0 0-15,0-10 0 16,-4 1-2-16,4-10-2 16,0 0 1-16,-7 0-2 15,4-6 2-15,-4-4-2 16,-4-2 0-16,0-1 1 15,-3-3 2-15,-3-2-1 0,-4 5 1 16,-8-3-2-16,-2 1 1 16,-8 2-2-16,0 4 0 15,-3 3 1-15,-1-1 4 16,1 14-4-16,3-4 2 16,-3 3-3-16,-1 3 2 15,1-2-21-15,3-1-8 16,1-6-43-16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9T21:33:49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28194 8934 44 0,'0'-6'16'0,"0"3"-12"0,4-4-19 0,-4 4-10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9T21:41:53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27912 7924 128 0,'0'0'49'0,"-4"0"-38"0,1 4-10 0,-4 2-7 15,-4-3-1-15,1 3 2 16,-8 1 0-16,0 2 4 16,-3 0 2-16,0 4 4 15,-7-1 2-15,-4-2 1 16,-7 5-7-16,-3 1 0 16,-8 3 1-16,-3 3 1 15,-6 3 1-15,-1 0 0 16,0 6 0-1,-4 1 2-15,1 2-1 0,-1-2 2 16,1 8-4-16,3-2-4 0,3 0 0 0,1 12 1 16,3 0 0-16,0 3 0 15,3 7 0-15,5-4-3 16,6 10 2-16,4-6 1 16,6-1 0-16,12-2 4 15,6 2 2-15,11-8 2 16,7-8 2-16,4-5 4 15,10-7 1-15,11-2-2 16,6-4 2-16,15-3-4 16,11-7 1-16,6-5-9 15,8-4-2-15,7-3 1 16,10-3 1-16,4-6-4 16,0-7 1-16,-1-2 0 15,5-4 2-15,-1-6-1 16,0-3-1-16,-7-4 3 0,-6-2 0 15,-8-1-4-15,-7 1 1 16,-7 2 0-16,-7-2 0 16,-7 2-14-16,-11 1-3 15,-10 0-18-15,-11-1-7 16,-10 1-33 0</inkml:trace>
  <inkml:trace contextRef="#ctx0" brushRef="#br0" timeOffset="482.95">27471 7511 212 0,'-18'-10'82'0,"15"10"-64"0,3 0-18 0,0 0-11 15,-4 6-10 1,1-2-1-16,-1 11 11 15,1 1 3-15,-1 6 6 16,0 9 3-16,1 10 2 0,-1 9 3 16,1 7 3-16,-4 24 0 15,0 19 0-15,-4 23-3 0,-3 21 1 16,-7 19 5-16,0 6 4 16,-4 19 5-16,0-9 2 15,-3 0-6-15,0-10-2 16,0-6-9-16,-1-9-2 15,5-19-7-15,-1-19 0 16,4-22-15-16,3-16-5 0,1-15-15 16,3-13-6-16,3-15-42 15</inkml:trace>
  <inkml:trace contextRef="#ctx0" brushRef="#br0" timeOffset="946.77">27750 7376 212 0,'-8'-10'79'0,"12"17"-61"0,-4-7-14 0,0 0-11 15,-4 3-2-15,4 6 3 16,0 1 4-16,0 2 1 16,-3 4 1-16,3 3 0 0,-4 3 0 15,4 6 8-15,0 9 5 16,0 7 0-16,0 10 0 15,0 8-3-15,0 10 1 16,0 16 0-16,4 34 3 16,-4 13 2-16,-4 31-1 15,-6 35-7-15,-1 28-5 16,-6 19-2-16,-5 6 1 16,-2 3-8-16,-1-28-3 0,4-22 0 15,0-32 0-15,3-31-10 16,7-34-3-16,4-28-144 31,4-48 63-31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7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3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3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8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4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8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7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2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0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8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eoi.es/blogs/madeon/2017/05/14/entorno-internacional-8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vallededempleo.wordpress.com/2014/03/27/la-esencia-invisible-de-las-organizacione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9.xml"/><Relationship Id="rId7" Type="http://schemas.openxmlformats.org/officeDocument/2006/relationships/customXml" Target="../ink/ink4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www.eoi.es/blogs/olatzripoll/2012/05/31/la-alta-direccion-parte-fundamental-en-los-sistemas-de-gestion/" TargetMode="Externa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CCAF7D5-2AD8-4BDF-BE92-13524EA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8C92429-C2FF-43F8-9F54-FF73D1271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5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CB8E75E6-FD49-46E3-B23E-9D5C9711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8539"/>
            <a:ext cx="10905066" cy="5600922"/>
          </a:xfrm>
          <a:prstGeom prst="rect">
            <a:avLst/>
          </a:prstGeom>
          <a:solidFill>
            <a:schemeClr val="accent6"/>
          </a:solidFill>
          <a:ln cap="sq">
            <a:noFill/>
            <a:miter lim="800000"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EE6BA1-F87F-4073-B5AB-365A42AD3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790956"/>
            <a:ext cx="10579608" cy="52760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4330" y="1275587"/>
            <a:ext cx="9596842" cy="3319285"/>
          </a:xfrm>
        </p:spPr>
        <p:txBody>
          <a:bodyPr anchor="ctr">
            <a:normAutofit/>
          </a:bodyPr>
          <a:lstStyle/>
          <a:p>
            <a:r>
              <a:rPr lang="es-CR" sz="6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 ISO 31000  </a:t>
            </a:r>
            <a:br>
              <a:rPr lang="es-CR" sz="6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R" sz="6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del Riesgo: </a:t>
            </a:r>
            <a:br>
              <a:rPr lang="es-CR" sz="6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R" sz="6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Directrices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60035" y="4981075"/>
            <a:ext cx="8271930" cy="6535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Escuela de Ingeniería en Seguridad Laboral e Higiene Ambiental</a:t>
            </a:r>
          </a:p>
          <a:p>
            <a:pPr>
              <a:lnSpc>
                <a:spcPct val="90000"/>
              </a:lnSpc>
            </a:pPr>
            <a:r>
              <a:rPr lang="es-CR" sz="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Instituto Tecnológico de </a:t>
            </a:r>
            <a:r>
              <a:rPr lang="es-CR" sz="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Costa Rica</a:t>
            </a:r>
            <a:endParaRPr lang="es-CR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B678A5-A064-46A6-817F-AE02396C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5551" y="4769963"/>
            <a:ext cx="13008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2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553AB8-AFF8-40AE-A53C-09FBBC03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6575D-C99F-4105-BC67-882C8B1ED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102FFC-92AE-4C9B-B87E-C8F886D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5" y="1055077"/>
            <a:ext cx="2981738" cy="4794578"/>
          </a:xfrm>
        </p:spPr>
        <p:txBody>
          <a:bodyPr>
            <a:normAutofit/>
          </a:bodyPr>
          <a:lstStyle/>
          <a:p>
            <a:r>
              <a:rPr lang="es-419" sz="4100" dirty="0">
                <a:solidFill>
                  <a:srgbClr val="262626"/>
                </a:solidFill>
              </a:rPr>
              <a:t>Marco de referencia: </a:t>
            </a:r>
            <a:r>
              <a:rPr lang="es-419" sz="4100" b="1" dirty="0">
                <a:solidFill>
                  <a:srgbClr val="262626"/>
                </a:solidFill>
              </a:rPr>
              <a:t>Integración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1975BE-39CD-4AC1-85C4-565365160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Marcador de contenido 4">
            <a:extLst>
              <a:ext uri="{FF2B5EF4-FFF2-40B4-BE49-F238E27FC236}">
                <a16:creationId xmlns:a16="http://schemas.microsoft.com/office/drawing/2014/main" id="{142F9C8A-9DBC-4FA1-B9D1-9D42B93AF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407072"/>
              </p:ext>
            </p:extLst>
          </p:nvPr>
        </p:nvGraphicFramePr>
        <p:xfrm>
          <a:off x="5128592" y="496088"/>
          <a:ext cx="6877878" cy="588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3029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8849-A544-491D-8264-D015CE6F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02352"/>
            <a:ext cx="9601196" cy="1303867"/>
          </a:xfrm>
        </p:spPr>
        <p:txBody>
          <a:bodyPr>
            <a:normAutofit/>
          </a:bodyPr>
          <a:lstStyle/>
          <a:p>
            <a:r>
              <a:rPr lang="es-419" dirty="0"/>
              <a:t>Marco de referencia: </a:t>
            </a:r>
            <a:r>
              <a:rPr lang="es-419" b="1" dirty="0"/>
              <a:t>Diseño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DFA68E12-62E0-481A-87E4-E8601E2F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9" y="1856935"/>
            <a:ext cx="7215448" cy="444539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Comprensión</a:t>
            </a: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organización</a:t>
            </a: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</a:t>
            </a: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</a:t>
            </a:r>
            <a:endParaRPr 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100" b="1" dirty="0" err="1"/>
              <a:t>Externo</a:t>
            </a:r>
            <a:r>
              <a:rPr lang="en-US" sz="3100" b="1" dirty="0"/>
              <a:t>: </a:t>
            </a:r>
          </a:p>
          <a:p>
            <a:pPr lvl="1"/>
            <a:r>
              <a:rPr lang="en-US" sz="3100" dirty="0" err="1"/>
              <a:t>Factores</a:t>
            </a:r>
            <a:r>
              <a:rPr lang="en-US" sz="3100" dirty="0"/>
              <a:t> </a:t>
            </a:r>
            <a:r>
              <a:rPr lang="en-US" sz="3100" dirty="0" err="1"/>
              <a:t>sociales</a:t>
            </a:r>
            <a:r>
              <a:rPr lang="en-US" sz="3100" dirty="0"/>
              <a:t>, </a:t>
            </a:r>
            <a:r>
              <a:rPr lang="en-US" sz="3100" dirty="0" err="1"/>
              <a:t>culturales</a:t>
            </a:r>
            <a:r>
              <a:rPr lang="en-US" sz="3100" dirty="0"/>
              <a:t>, </a:t>
            </a:r>
            <a:r>
              <a:rPr lang="en-US" sz="3100" dirty="0" err="1"/>
              <a:t>políticos</a:t>
            </a:r>
            <a:r>
              <a:rPr lang="en-US" sz="3100" dirty="0"/>
              <a:t>, </a:t>
            </a:r>
            <a:r>
              <a:rPr lang="en-US" sz="3100" dirty="0" err="1"/>
              <a:t>legales</a:t>
            </a:r>
            <a:r>
              <a:rPr lang="en-US" sz="3100" dirty="0"/>
              <a:t>, </a:t>
            </a:r>
            <a:r>
              <a:rPr lang="en-US" sz="3100" dirty="0" err="1"/>
              <a:t>reglamentarios</a:t>
            </a:r>
            <a:r>
              <a:rPr lang="en-US" sz="3100" dirty="0"/>
              <a:t>, </a:t>
            </a:r>
            <a:r>
              <a:rPr lang="en-US" sz="3100" dirty="0" err="1"/>
              <a:t>financieros</a:t>
            </a:r>
            <a:r>
              <a:rPr lang="en-US" sz="3100" dirty="0"/>
              <a:t>, </a:t>
            </a:r>
            <a:r>
              <a:rPr lang="en-US" sz="3100" dirty="0" err="1"/>
              <a:t>tecnológicos</a:t>
            </a:r>
            <a:r>
              <a:rPr lang="en-US" sz="3100" dirty="0"/>
              <a:t>, </a:t>
            </a:r>
            <a:r>
              <a:rPr lang="en-US" sz="3100" dirty="0" err="1"/>
              <a:t>económicos</a:t>
            </a:r>
            <a:r>
              <a:rPr lang="en-US" sz="3100" dirty="0"/>
              <a:t> y </a:t>
            </a:r>
            <a:r>
              <a:rPr lang="en-US" sz="3100" dirty="0" err="1"/>
              <a:t>ambientales</a:t>
            </a:r>
            <a:endParaRPr lang="en-US" sz="3100" dirty="0"/>
          </a:p>
          <a:p>
            <a:pPr lvl="1"/>
            <a:r>
              <a:rPr lang="en-US" sz="3100" dirty="0" err="1"/>
              <a:t>Impulsores</a:t>
            </a:r>
            <a:r>
              <a:rPr lang="en-US" sz="3100" dirty="0"/>
              <a:t> clave y </a:t>
            </a:r>
            <a:r>
              <a:rPr lang="en-US" sz="3100" dirty="0" err="1"/>
              <a:t>tendencias</a:t>
            </a:r>
            <a:endParaRPr lang="en-US" sz="3100" dirty="0"/>
          </a:p>
          <a:p>
            <a:pPr lvl="1"/>
            <a:r>
              <a:rPr lang="en-US" sz="3100" dirty="0" err="1"/>
              <a:t>Relaciones</a:t>
            </a:r>
            <a:r>
              <a:rPr lang="en-US" sz="3100" dirty="0"/>
              <a:t>, </a:t>
            </a:r>
            <a:r>
              <a:rPr lang="en-US" sz="3100" dirty="0" err="1"/>
              <a:t>percepciones</a:t>
            </a:r>
            <a:r>
              <a:rPr lang="en-US" sz="3100" dirty="0"/>
              <a:t>, </a:t>
            </a:r>
            <a:r>
              <a:rPr lang="en-US" sz="3100" dirty="0" err="1"/>
              <a:t>valores</a:t>
            </a:r>
            <a:r>
              <a:rPr lang="en-US" sz="3100" dirty="0"/>
              <a:t>, </a:t>
            </a:r>
            <a:r>
              <a:rPr lang="en-US" sz="3100" dirty="0" err="1"/>
              <a:t>necesidades</a:t>
            </a:r>
            <a:r>
              <a:rPr lang="en-US" sz="3100" dirty="0"/>
              <a:t> y </a:t>
            </a:r>
            <a:r>
              <a:rPr lang="en-US" sz="3100" dirty="0" err="1"/>
              <a:t>expectativas</a:t>
            </a:r>
            <a:endParaRPr lang="en-US" sz="3100" dirty="0"/>
          </a:p>
          <a:p>
            <a:pPr lvl="1"/>
            <a:r>
              <a:rPr lang="en-US" sz="3100" dirty="0" err="1"/>
              <a:t>Relaciones</a:t>
            </a:r>
            <a:r>
              <a:rPr lang="en-US" sz="3100" dirty="0"/>
              <a:t> </a:t>
            </a:r>
            <a:r>
              <a:rPr lang="en-US" sz="3100" dirty="0" err="1"/>
              <a:t>contracturales</a:t>
            </a:r>
            <a:endParaRPr lang="en-US" sz="3100" dirty="0"/>
          </a:p>
          <a:p>
            <a:pPr lvl="1"/>
            <a:r>
              <a:rPr lang="en-US" sz="3100" dirty="0"/>
              <a:t>Redes y </a:t>
            </a:r>
            <a:r>
              <a:rPr lang="en-US" sz="3100" dirty="0" err="1"/>
              <a:t>dependencias</a:t>
            </a:r>
            <a:endParaRPr lang="en-US" sz="3100" dirty="0"/>
          </a:p>
          <a:p>
            <a:endParaRPr lang="en-US" sz="2800" dirty="0"/>
          </a:p>
        </p:txBody>
      </p:sp>
      <p:pic>
        <p:nvPicPr>
          <p:cNvPr id="19" name="Marcador de contenido 4">
            <a:extLst>
              <a:ext uri="{FF2B5EF4-FFF2-40B4-BE49-F238E27FC236}">
                <a16:creationId xmlns:a16="http://schemas.microsoft.com/office/drawing/2014/main" id="{BDD25E67-393E-423C-B02D-A3AA3A324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0443" b="2"/>
          <a:stretch/>
        </p:blipFill>
        <p:spPr>
          <a:xfrm>
            <a:off x="8096596" y="2701180"/>
            <a:ext cx="3143789" cy="327335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206104-EED0-46A6-8303-843080E2D094}"/>
              </a:ext>
            </a:extLst>
          </p:cNvPr>
          <p:cNvSpPr txBox="1"/>
          <p:nvPr/>
        </p:nvSpPr>
        <p:spPr>
          <a:xfrm>
            <a:off x="8432414" y="5925195"/>
            <a:ext cx="247215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419" sz="700" dirty="0">
                <a:solidFill>
                  <a:srgbClr val="FFFFFF"/>
                </a:solidFill>
                <a:hlinkClick r:id="rId4" tooltip="https://www.eoi.es/blogs/madeon/2017/05/14/entorno-internacional-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419" sz="700" dirty="0">
                <a:solidFill>
                  <a:srgbClr val="FFFFFF"/>
                </a:solidFill>
              </a:rPr>
              <a:t> de Autor desconocido está bajo licencia </a:t>
            </a:r>
            <a:r>
              <a:rPr lang="es-419" sz="700" dirty="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419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5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AFF7D-A0E9-4A2E-9680-C4A869BC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419" dirty="0"/>
              <a:t>Marco de referencia: </a:t>
            </a:r>
            <a:r>
              <a:rPr lang="es-419" b="1" dirty="0"/>
              <a:t>Diseño</a:t>
            </a:r>
            <a:endParaRPr lang="es-419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E86350BF-89E4-41EE-92AA-E04A9710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25" y="1928553"/>
            <a:ext cx="7680960" cy="43392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Interno:</a:t>
            </a:r>
          </a:p>
          <a:p>
            <a:r>
              <a:rPr lang="en-US" dirty="0" err="1"/>
              <a:t>Visión</a:t>
            </a:r>
            <a:r>
              <a:rPr lang="en-US" dirty="0"/>
              <a:t>, </a:t>
            </a:r>
            <a:r>
              <a:rPr lang="en-US" dirty="0" err="1"/>
              <a:t>misión</a:t>
            </a:r>
            <a:r>
              <a:rPr lang="en-US" dirty="0"/>
              <a:t>,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Estrategia</a:t>
            </a:r>
            <a:r>
              <a:rPr lang="en-US" dirty="0"/>
              <a:t>, </a:t>
            </a:r>
            <a:r>
              <a:rPr lang="en-US" dirty="0" err="1"/>
              <a:t>objetivos</a:t>
            </a:r>
            <a:r>
              <a:rPr lang="en-US" dirty="0"/>
              <a:t> y </a:t>
            </a:r>
            <a:r>
              <a:rPr lang="en-US" dirty="0" err="1"/>
              <a:t>políticas</a:t>
            </a:r>
            <a:endParaRPr lang="en-US" dirty="0"/>
          </a:p>
          <a:p>
            <a:r>
              <a:rPr lang="en-US" dirty="0" err="1"/>
              <a:t>Gobernanza</a:t>
            </a:r>
            <a:r>
              <a:rPr lang="en-US" dirty="0"/>
              <a:t>, </a:t>
            </a:r>
            <a:r>
              <a:rPr lang="en-US" dirty="0" err="1"/>
              <a:t>estructura</a:t>
            </a:r>
            <a:r>
              <a:rPr lang="en-US" dirty="0"/>
              <a:t>, roles, </a:t>
            </a:r>
            <a:r>
              <a:rPr lang="en-US" dirty="0" err="1"/>
              <a:t>rendición</a:t>
            </a:r>
            <a:r>
              <a:rPr lang="en-US" dirty="0"/>
              <a:t> </a:t>
            </a:r>
            <a:r>
              <a:rPr lang="en-US" dirty="0" err="1"/>
              <a:t>cuentas</a:t>
            </a:r>
            <a:endParaRPr lang="en-US" dirty="0"/>
          </a:p>
          <a:p>
            <a:r>
              <a:rPr lang="en-US" dirty="0" err="1"/>
              <a:t>Cultura</a:t>
            </a:r>
            <a:endParaRPr lang="en-US" dirty="0"/>
          </a:p>
          <a:p>
            <a:r>
              <a:rPr lang="en-US" dirty="0" err="1"/>
              <a:t>Normas</a:t>
            </a:r>
            <a:r>
              <a:rPr lang="en-US" dirty="0"/>
              <a:t>, directrices y </a:t>
            </a:r>
            <a:r>
              <a:rPr lang="en-US" dirty="0" err="1"/>
              <a:t>modelos</a:t>
            </a:r>
            <a:endParaRPr lang="en-US" dirty="0"/>
          </a:p>
          <a:p>
            <a:r>
              <a:rPr lang="en-US" dirty="0" err="1"/>
              <a:t>Capacidades</a:t>
            </a:r>
            <a:endParaRPr lang="en-US" dirty="0"/>
          </a:p>
          <a:p>
            <a:r>
              <a:rPr lang="en-US" dirty="0"/>
              <a:t>Información: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, </a:t>
            </a:r>
            <a:r>
              <a:rPr lang="en-US" dirty="0" err="1"/>
              <a:t>flujos</a:t>
            </a:r>
            <a:endParaRPr lang="en-US" dirty="0"/>
          </a:p>
          <a:p>
            <a:r>
              <a:rPr lang="en-US" dirty="0" err="1"/>
              <a:t>Relaciones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internas</a:t>
            </a:r>
            <a:endParaRPr lang="en-US" dirty="0"/>
          </a:p>
          <a:p>
            <a:r>
              <a:rPr lang="en-US" dirty="0" err="1"/>
              <a:t>Interdependencia</a:t>
            </a:r>
            <a:r>
              <a:rPr lang="en-US" dirty="0"/>
              <a:t> e </a:t>
            </a:r>
            <a:r>
              <a:rPr lang="en-US" dirty="0" err="1"/>
              <a:t>interconexiones</a:t>
            </a:r>
            <a:endParaRPr lang="en-US" dirty="0"/>
          </a:p>
        </p:txBody>
      </p:sp>
      <p:pic>
        <p:nvPicPr>
          <p:cNvPr id="19" name="Marcador de contenido 4">
            <a:extLst>
              <a:ext uri="{FF2B5EF4-FFF2-40B4-BE49-F238E27FC236}">
                <a16:creationId xmlns:a16="http://schemas.microsoft.com/office/drawing/2014/main" id="{B302AD6F-B130-464E-976E-286456F6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9426" y="3297278"/>
            <a:ext cx="4303714" cy="2608311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B610662-48B5-4DC7-824E-E5AA78FE1BA8}"/>
              </a:ext>
            </a:extLst>
          </p:cNvPr>
          <p:cNvSpPr txBox="1"/>
          <p:nvPr/>
        </p:nvSpPr>
        <p:spPr>
          <a:xfrm>
            <a:off x="8180324" y="5986665"/>
            <a:ext cx="247215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419" sz="700" dirty="0">
                <a:solidFill>
                  <a:srgbClr val="FFFFFF"/>
                </a:solidFill>
                <a:hlinkClick r:id="rId4" tooltip="http://vallededempleo.wordpress.com/2014/03/27/la-esencia-invisible-de-las-organizacion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419" sz="700" dirty="0">
                <a:solidFill>
                  <a:srgbClr val="FFFFFF"/>
                </a:solidFill>
              </a:rPr>
              <a:t> de Autor desconocido está bajo licencia </a:t>
            </a:r>
            <a:r>
              <a:rPr lang="es-419" sz="700" dirty="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419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9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EC65E3-E08E-49E7-94DB-8A52EEDA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212121"/>
                </a:solidFill>
              </a:rPr>
              <a:t>Marco de referencia: </a:t>
            </a:r>
            <a:r>
              <a:rPr lang="es-419" b="1">
                <a:solidFill>
                  <a:srgbClr val="212121"/>
                </a:solidFill>
              </a:rPr>
              <a:t>Diseño</a:t>
            </a:r>
            <a:endParaRPr lang="es-419">
              <a:solidFill>
                <a:srgbClr val="21212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4C30B-6D0E-4199-833D-B348BAA2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6" y="718312"/>
            <a:ext cx="6257544" cy="5586984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419" sz="2800" dirty="0">
                <a:solidFill>
                  <a:schemeClr val="tx1"/>
                </a:solidFill>
              </a:rPr>
              <a:t>Articulación del compromiso con la gestión del riesgo, debe incluir al menos:</a:t>
            </a:r>
          </a:p>
          <a:p>
            <a:pPr lvl="1">
              <a:lnSpc>
                <a:spcPct val="90000"/>
              </a:lnSpc>
            </a:pPr>
            <a:r>
              <a:rPr lang="es-419" sz="2800" dirty="0">
                <a:solidFill>
                  <a:schemeClr val="tx1"/>
                </a:solidFill>
              </a:rPr>
              <a:t>Propósito y vínculo con los objetivos</a:t>
            </a:r>
          </a:p>
          <a:p>
            <a:pPr lvl="1">
              <a:lnSpc>
                <a:spcPct val="90000"/>
              </a:lnSpc>
            </a:pPr>
            <a:r>
              <a:rPr lang="es-419" sz="2800" dirty="0">
                <a:solidFill>
                  <a:schemeClr val="tx1"/>
                </a:solidFill>
              </a:rPr>
              <a:t>Integración en la cultura, actividades y toma de decisiones</a:t>
            </a:r>
          </a:p>
          <a:p>
            <a:pPr lvl="1">
              <a:lnSpc>
                <a:spcPct val="90000"/>
              </a:lnSpc>
            </a:pPr>
            <a:r>
              <a:rPr lang="es-419" sz="2800" dirty="0">
                <a:solidFill>
                  <a:schemeClr val="tx1"/>
                </a:solidFill>
              </a:rPr>
              <a:t>Autoridades, responsabilidades y obligaciones</a:t>
            </a:r>
          </a:p>
          <a:p>
            <a:pPr lvl="1">
              <a:lnSpc>
                <a:spcPct val="90000"/>
              </a:lnSpc>
            </a:pPr>
            <a:r>
              <a:rPr lang="es-419" sz="2800" dirty="0">
                <a:solidFill>
                  <a:schemeClr val="tx1"/>
                </a:solidFill>
              </a:rPr>
              <a:t>Recursos</a:t>
            </a:r>
          </a:p>
          <a:p>
            <a:pPr lvl="1">
              <a:lnSpc>
                <a:spcPct val="90000"/>
              </a:lnSpc>
            </a:pPr>
            <a:r>
              <a:rPr lang="es-419" sz="2800" dirty="0">
                <a:solidFill>
                  <a:schemeClr val="tx1"/>
                </a:solidFill>
              </a:rPr>
              <a:t>Manejo de objetivos en conflicto</a:t>
            </a:r>
          </a:p>
          <a:p>
            <a:pPr lvl="1">
              <a:lnSpc>
                <a:spcPct val="90000"/>
              </a:lnSpc>
            </a:pPr>
            <a:r>
              <a:rPr lang="es-419" sz="2800" dirty="0">
                <a:solidFill>
                  <a:schemeClr val="tx1"/>
                </a:solidFill>
              </a:rPr>
              <a:t>Medición e informe de indicadores de desempeño</a:t>
            </a:r>
          </a:p>
          <a:p>
            <a:pPr lvl="1">
              <a:lnSpc>
                <a:spcPct val="90000"/>
              </a:lnSpc>
            </a:pPr>
            <a:r>
              <a:rPr lang="es-419" sz="2800" dirty="0">
                <a:solidFill>
                  <a:schemeClr val="tx1"/>
                </a:solidFill>
              </a:rPr>
              <a:t>Revisión y mejora</a:t>
            </a:r>
          </a:p>
        </p:txBody>
      </p:sp>
    </p:spTree>
    <p:extLst>
      <p:ext uri="{BB962C8B-B14F-4D97-AF65-F5344CB8AC3E}">
        <p14:creationId xmlns:p14="http://schemas.microsoft.com/office/powerpoint/2010/main" val="2044603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6553AB8-AFF8-40AE-A53C-09FBBC03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D6575D-C99F-4105-BC67-882C8B1ED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ABDA40-1ACD-43F7-AA06-2BA9CF76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262626"/>
                </a:solidFill>
              </a:rPr>
              <a:t>Marco de referencia: </a:t>
            </a:r>
            <a:r>
              <a:rPr lang="es-419" b="1">
                <a:solidFill>
                  <a:srgbClr val="262626"/>
                </a:solidFill>
              </a:rPr>
              <a:t>Diseño</a:t>
            </a:r>
            <a:endParaRPr lang="es-419">
              <a:solidFill>
                <a:srgbClr val="262626"/>
              </a:solidFill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1975BE-39CD-4AC1-85C4-565365160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FB48576-C6DB-48B2-958B-A5280984A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85263"/>
              </p:ext>
            </p:extLst>
          </p:nvPr>
        </p:nvGraphicFramePr>
        <p:xfrm>
          <a:off x="4514141" y="255103"/>
          <a:ext cx="7545337" cy="6347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923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553AB8-AFF8-40AE-A53C-09FBBC03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6575D-C99F-4105-BC67-882C8B1ED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4D0DDB-2D25-4FED-A58B-1660D47C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12" y="1031710"/>
            <a:ext cx="2532909" cy="4794578"/>
          </a:xfrm>
        </p:spPr>
        <p:txBody>
          <a:bodyPr>
            <a:normAutofit/>
          </a:bodyPr>
          <a:lstStyle/>
          <a:p>
            <a:r>
              <a:rPr lang="es-419" sz="4000" dirty="0">
                <a:solidFill>
                  <a:srgbClr val="262626"/>
                </a:solidFill>
              </a:rPr>
              <a:t>Marco de referencia: </a:t>
            </a:r>
            <a:r>
              <a:rPr lang="es-419" sz="4000" b="1" dirty="0">
                <a:solidFill>
                  <a:srgbClr val="262626"/>
                </a:solidFill>
              </a:rPr>
              <a:t>Implementación</a:t>
            </a:r>
            <a:endParaRPr lang="es-419" sz="4000" dirty="0">
              <a:solidFill>
                <a:srgbClr val="262626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1975BE-39CD-4AC1-85C4-565365160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676FD7A-F6A0-47DC-B26C-FFCFE7023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448335"/>
              </p:ext>
            </p:extLst>
          </p:nvPr>
        </p:nvGraphicFramePr>
        <p:xfrm>
          <a:off x="4968297" y="195069"/>
          <a:ext cx="6907458" cy="6662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370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88E09-8352-42C6-A189-290EE98A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06883"/>
            <a:ext cx="9601196" cy="1303867"/>
          </a:xfrm>
        </p:spPr>
        <p:txBody>
          <a:bodyPr>
            <a:normAutofit/>
          </a:bodyPr>
          <a:lstStyle/>
          <a:p>
            <a:r>
              <a:rPr lang="es-419" dirty="0">
                <a:solidFill>
                  <a:srgbClr val="262626"/>
                </a:solidFill>
              </a:rPr>
              <a:t>Marco de referencia: </a:t>
            </a:r>
            <a:r>
              <a:rPr lang="es-419" b="1" dirty="0">
                <a:solidFill>
                  <a:srgbClr val="262626"/>
                </a:solidFill>
              </a:rPr>
              <a:t>Valoración</a:t>
            </a:r>
            <a:endParaRPr lang="es-419" dirty="0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06125F9-C6CE-469F-8429-81AB1D5CD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015375"/>
              </p:ext>
            </p:extLst>
          </p:nvPr>
        </p:nvGraphicFramePr>
        <p:xfrm>
          <a:off x="1295401" y="1762539"/>
          <a:ext cx="9601197" cy="4664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818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4F560-7CBA-4A4D-920E-D24B9D16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419" dirty="0"/>
              <a:t>Marco de referencia: </a:t>
            </a:r>
            <a:r>
              <a:rPr lang="es-419" b="1" dirty="0"/>
              <a:t>Mejora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52099-BDDE-46E3-B2C3-7DB90A1CE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1"/>
            <a:ext cx="6256866" cy="3618785"/>
          </a:xfrm>
        </p:spPr>
        <p:txBody>
          <a:bodyPr>
            <a:normAutofit fontScale="92500" lnSpcReduction="10000"/>
          </a:bodyPr>
          <a:lstStyle/>
          <a:p>
            <a:r>
              <a:rPr lang="es-419" sz="3200" dirty="0"/>
              <a:t>Adaptación </a:t>
            </a:r>
          </a:p>
          <a:p>
            <a:pPr lvl="1"/>
            <a:r>
              <a:rPr lang="es-419" sz="2800" dirty="0"/>
              <a:t>seguimiento y adaptación en función de cambios internos y externos. Mejora su valor</a:t>
            </a:r>
          </a:p>
          <a:p>
            <a:r>
              <a:rPr lang="es-419" sz="3200" dirty="0"/>
              <a:t>Mejora continua </a:t>
            </a:r>
          </a:p>
          <a:p>
            <a:r>
              <a:rPr lang="es-419" sz="3200" dirty="0"/>
              <a:t>Idoneidad, adecuación, eficacia</a:t>
            </a:r>
          </a:p>
          <a:p>
            <a:pPr lvl="1"/>
            <a:r>
              <a:rPr lang="es-419" sz="2800" dirty="0"/>
              <a:t>Brechas u oportunidades: planes y tareas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00F5575-6B7D-47B2-BD95-E88468D88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39451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282F4F-82B5-43AA-995A-3F5F16A8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419" sz="3600">
                <a:solidFill>
                  <a:srgbClr val="FFFFFF"/>
                </a:solidFill>
              </a:rPr>
              <a:t>Proceso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E9096-21BD-4448-8AAC-75AA99E2D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112" y="112541"/>
            <a:ext cx="7216071" cy="6858000"/>
          </a:xfrm>
        </p:spPr>
        <p:txBody>
          <a:bodyPr anchor="ctr">
            <a:normAutofit lnSpcReduction="10000"/>
          </a:bodyPr>
          <a:lstStyle/>
          <a:p>
            <a:r>
              <a:rPr lang="es-419" sz="3200" dirty="0">
                <a:solidFill>
                  <a:srgbClr val="212121"/>
                </a:solidFill>
              </a:rPr>
              <a:t>Aplicación sistemática de políticas, procedimientos y prácticas de las actividades de comunicación y consulta, establecimiento del contexto y evaluación, tratamiento, seguimiento, revisión, registro e informe del riesgo.</a:t>
            </a:r>
          </a:p>
          <a:p>
            <a:r>
              <a:rPr lang="es-419" sz="3200" dirty="0">
                <a:solidFill>
                  <a:srgbClr val="212121"/>
                </a:solidFill>
              </a:rPr>
              <a:t>Debería ser parte de la gestión y la toma de decisiones, e integrar en la estructura, las operaciones y los procesos de la organización.</a:t>
            </a:r>
          </a:p>
          <a:p>
            <a:r>
              <a:rPr lang="es-419" sz="3200" dirty="0">
                <a:solidFill>
                  <a:srgbClr val="212121"/>
                </a:solidFill>
              </a:rPr>
              <a:t>Puede aplicarse a nivel estratégico, operacional, de programa o de proyecto</a:t>
            </a:r>
          </a:p>
          <a:p>
            <a:r>
              <a:rPr lang="es-419" sz="3200" dirty="0">
                <a:solidFill>
                  <a:srgbClr val="212121"/>
                </a:solidFill>
              </a:rPr>
              <a:t>Aunque se presenta como secuencial, en la práctica es iterativo</a:t>
            </a:r>
          </a:p>
        </p:txBody>
      </p:sp>
    </p:spTree>
    <p:extLst>
      <p:ext uri="{BB962C8B-B14F-4D97-AF65-F5344CB8AC3E}">
        <p14:creationId xmlns:p14="http://schemas.microsoft.com/office/powerpoint/2010/main" val="161564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4044099" y="2705416"/>
            <a:ext cx="4171371" cy="19676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505053"/>
            <a:ext cx="9601196" cy="1303867"/>
          </a:xfrm>
        </p:spPr>
        <p:txBody>
          <a:bodyPr/>
          <a:lstStyle/>
          <a:p>
            <a:r>
              <a:rPr lang="es-CR" dirty="0"/>
              <a:t> Proceso de administración del riesgo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523014" y="1970632"/>
            <a:ext cx="2988129" cy="473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>
                <a:solidFill>
                  <a:schemeClr val="tx1"/>
                </a:solidFill>
              </a:rPr>
              <a:t>Alcance, contexto, criterios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544782" y="2776184"/>
            <a:ext cx="2988129" cy="473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>
                <a:solidFill>
                  <a:schemeClr val="tx1"/>
                </a:solidFill>
              </a:rPr>
              <a:t>Identificación del Riesgo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533892" y="3418450"/>
            <a:ext cx="2988129" cy="473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>
                <a:solidFill>
                  <a:schemeClr val="tx1"/>
                </a:solidFill>
              </a:rPr>
              <a:t>Análisis del Riesgo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539331" y="4093362"/>
            <a:ext cx="2988129" cy="473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>
                <a:solidFill>
                  <a:schemeClr val="tx1"/>
                </a:solidFill>
              </a:rPr>
              <a:t>Valoración del Riesgo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544770" y="4887552"/>
            <a:ext cx="2988129" cy="473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>
                <a:solidFill>
                  <a:schemeClr val="tx1"/>
                </a:solidFill>
              </a:rPr>
              <a:t>Tratamiento del Riesgo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138404" y="1970632"/>
            <a:ext cx="809876" cy="327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Co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317361" y="1976071"/>
            <a:ext cx="716195" cy="327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CuadroTexto 29"/>
          <p:cNvSpPr txBox="1"/>
          <p:nvPr/>
        </p:nvSpPr>
        <p:spPr>
          <a:xfrm rot="16200000">
            <a:off x="1818911" y="3421555"/>
            <a:ext cx="32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dirty="0"/>
              <a:t>Comunicación y Consulta</a:t>
            </a:r>
          </a:p>
        </p:txBody>
      </p:sp>
      <p:sp>
        <p:nvSpPr>
          <p:cNvPr id="31" name="CuadroTexto 30"/>
          <p:cNvSpPr txBox="1"/>
          <p:nvPr/>
        </p:nvSpPr>
        <p:spPr>
          <a:xfrm rot="5400000">
            <a:off x="7262749" y="3421555"/>
            <a:ext cx="294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dirty="0"/>
              <a:t>Seguimiento y Revisión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597463" y="2411326"/>
            <a:ext cx="23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/>
              <a:t>Evaluación del Riesgo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7F9E865-2561-4C8B-BFC5-4AAB482EB29D}"/>
              </a:ext>
            </a:extLst>
          </p:cNvPr>
          <p:cNvSpPr/>
          <p:nvPr/>
        </p:nvSpPr>
        <p:spPr>
          <a:xfrm>
            <a:off x="4541722" y="5515440"/>
            <a:ext cx="2988129" cy="473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>
                <a:solidFill>
                  <a:schemeClr val="tx1"/>
                </a:solidFill>
              </a:rPr>
              <a:t>Registro e informe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CE00B17-E8EA-4751-8AE3-7A287128CD2C}"/>
              </a:ext>
            </a:extLst>
          </p:cNvPr>
          <p:cNvSpPr/>
          <p:nvPr/>
        </p:nvSpPr>
        <p:spPr>
          <a:xfrm>
            <a:off x="3797413" y="2776184"/>
            <a:ext cx="414601" cy="1790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2BCA6A7-062E-48E3-A271-49C1FDB5EF51}"/>
              </a:ext>
            </a:extLst>
          </p:cNvPr>
          <p:cNvSpPr/>
          <p:nvPr/>
        </p:nvSpPr>
        <p:spPr>
          <a:xfrm rot="10800000">
            <a:off x="8053857" y="2782812"/>
            <a:ext cx="414601" cy="1790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B920FB17-DDD4-4E00-AFC6-1313419553B2}"/>
              </a:ext>
            </a:extLst>
          </p:cNvPr>
          <p:cNvSpPr/>
          <p:nvPr/>
        </p:nvSpPr>
        <p:spPr>
          <a:xfrm>
            <a:off x="5638800" y="3214332"/>
            <a:ext cx="914400" cy="236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FDE8414A-D849-40A9-A489-BAD05E73D4F8}"/>
              </a:ext>
            </a:extLst>
          </p:cNvPr>
          <p:cNvSpPr/>
          <p:nvPr/>
        </p:nvSpPr>
        <p:spPr>
          <a:xfrm>
            <a:off x="5680398" y="3874288"/>
            <a:ext cx="914400" cy="236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8A2095CF-C37B-4901-82B6-4573AC1F2317}"/>
              </a:ext>
            </a:extLst>
          </p:cNvPr>
          <p:cNvSpPr/>
          <p:nvPr/>
        </p:nvSpPr>
        <p:spPr>
          <a:xfrm>
            <a:off x="5666659" y="4576062"/>
            <a:ext cx="914400" cy="236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4FD22211-528B-44FE-9042-3B1C1E19A84B}"/>
              </a:ext>
            </a:extLst>
          </p:cNvPr>
          <p:cNvSpPr/>
          <p:nvPr/>
        </p:nvSpPr>
        <p:spPr>
          <a:xfrm rot="10800000">
            <a:off x="5668057" y="5332470"/>
            <a:ext cx="914400" cy="236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3A91396-7F10-4A56-B724-F296FE76CFEC}"/>
              </a:ext>
            </a:extLst>
          </p:cNvPr>
          <p:cNvSpPr/>
          <p:nvPr/>
        </p:nvSpPr>
        <p:spPr>
          <a:xfrm>
            <a:off x="2332139" y="1496920"/>
            <a:ext cx="7273255" cy="476126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D55F684-2204-4AE6-9337-5EF43DE91D27}"/>
              </a:ext>
            </a:extLst>
          </p:cNvPr>
          <p:cNvSpPr/>
          <p:nvPr/>
        </p:nvSpPr>
        <p:spPr>
          <a:xfrm rot="1456242">
            <a:off x="7529851" y="1672372"/>
            <a:ext cx="121298" cy="13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85DD73E-FC7F-41A2-9E36-9027E69C82AE}"/>
              </a:ext>
            </a:extLst>
          </p:cNvPr>
          <p:cNvSpPr/>
          <p:nvPr/>
        </p:nvSpPr>
        <p:spPr>
          <a:xfrm rot="8571813">
            <a:off x="8219777" y="5656242"/>
            <a:ext cx="121298" cy="13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836C9D21-5115-445C-B792-D5157D852420}"/>
              </a:ext>
            </a:extLst>
          </p:cNvPr>
          <p:cNvSpPr/>
          <p:nvPr/>
        </p:nvSpPr>
        <p:spPr>
          <a:xfrm rot="20645883">
            <a:off x="4090716" y="1753837"/>
            <a:ext cx="121298" cy="13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3431FDB7-12C7-4453-B2FB-FECD60152723}"/>
              </a:ext>
            </a:extLst>
          </p:cNvPr>
          <p:cNvSpPr/>
          <p:nvPr/>
        </p:nvSpPr>
        <p:spPr>
          <a:xfrm rot="12575898">
            <a:off x="3587850" y="5652073"/>
            <a:ext cx="121298" cy="13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D644F3-90F2-4014-8B99-F1269D249840}"/>
                  </a:ext>
                </a:extLst>
              </p14:cNvPr>
              <p14:cNvContentPartPr/>
              <p14:nvPr/>
            </p14:nvContentPartPr>
            <p14:xfrm>
              <a:off x="4280040" y="1585080"/>
              <a:ext cx="6784560" cy="4654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D644F3-90F2-4014-8B99-F1269D249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0680" y="1575720"/>
                <a:ext cx="6803280" cy="46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F9C2F0-09BB-4804-BE01-152BF69555B7}"/>
                  </a:ext>
                </a:extLst>
              </p14:cNvPr>
              <p14:cNvContentPartPr/>
              <p14:nvPr/>
            </p14:nvContentPartPr>
            <p14:xfrm>
              <a:off x="4211280" y="1379880"/>
              <a:ext cx="7284960" cy="4909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F9C2F0-09BB-4804-BE01-152BF69555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1920" y="1370520"/>
                <a:ext cx="7303680" cy="49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54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hernoby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4" y="562671"/>
            <a:ext cx="3400027" cy="23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ukushi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7" y="2897742"/>
            <a:ext cx="3415146" cy="210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xxon valde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73" y="551459"/>
            <a:ext cx="4030820" cy="440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bhopal disas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55" y="551459"/>
            <a:ext cx="3076688" cy="213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challenger disas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612" y="2698496"/>
            <a:ext cx="3093910" cy="23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835053" y="5550922"/>
            <a:ext cx="473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Desastre transbordador </a:t>
            </a:r>
            <a:r>
              <a:rPr lang="es-C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Challenger</a:t>
            </a:r>
            <a:endParaRPr lang="es-C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Enero 1986    $ 3,2 billones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000040" y="4943467"/>
            <a:ext cx="4473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Bhopal</a:t>
            </a:r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Derrame de MIC, Dic 84</a:t>
            </a:r>
          </a:p>
          <a:p>
            <a:pPr algn="ctr"/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8000 dos </a:t>
            </a:r>
            <a:r>
              <a:rPr lang="es-C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</a:t>
            </a:r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/ 8000 </a:t>
            </a:r>
            <a:r>
              <a:rPr lang="es-C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</a:t>
            </a:r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</a:t>
            </a:r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035433" y="5018929"/>
            <a:ext cx="3597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Derrame Exxon Valdez</a:t>
            </a:r>
          </a:p>
          <a:p>
            <a:pPr algn="ctr"/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Marzo 89 -  35000 ton </a:t>
            </a:r>
            <a:r>
              <a:rPr lang="es-C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</a:t>
            </a:r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petróleo 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08959" y="5559506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Desastre Fukushima, Mar 11</a:t>
            </a:r>
          </a:p>
          <a:p>
            <a:pPr algn="ctr"/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$ 1,8x10</a:t>
            </a:r>
            <a:r>
              <a:rPr lang="es-CR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11,    </a:t>
            </a:r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TEPCO 6,2 x 10</a:t>
            </a:r>
            <a:r>
              <a:rPr lang="es-CR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13354" y="5005714"/>
            <a:ext cx="4009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Desastre </a:t>
            </a:r>
            <a:r>
              <a:rPr lang="es-C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Chernobyl</a:t>
            </a:r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Abril 86</a:t>
            </a:r>
          </a:p>
          <a:p>
            <a:pPr algn="ctr"/>
            <a:r>
              <a:rPr lang="es-C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5-7% Ucrania, $ 18 Bill URSS</a:t>
            </a:r>
          </a:p>
        </p:txBody>
      </p:sp>
    </p:spTree>
    <p:extLst>
      <p:ext uri="{BB962C8B-B14F-4D97-AF65-F5344CB8AC3E}">
        <p14:creationId xmlns:p14="http://schemas.microsoft.com/office/powerpoint/2010/main" val="142779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5C451-92AD-46FA-A30C-8AF17934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419" sz="3300">
                <a:solidFill>
                  <a:srgbClr val="FFFFFF"/>
                </a:solidFill>
              </a:rPr>
              <a:t>Proceso: Comunicación y consulta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B6524-8545-4B68-B3CA-DFD5EDD4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6915078" cy="622632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419" dirty="0">
                <a:solidFill>
                  <a:srgbClr val="212121"/>
                </a:solidFill>
              </a:rPr>
              <a:t>Comunicación: Asistir a las partes interesadas en la comprensión del riesgo, las bases de toma de decisiones y razones de las acciones, promover toma de conciencia </a:t>
            </a:r>
          </a:p>
          <a:p>
            <a:pPr>
              <a:lnSpc>
                <a:spcPct val="90000"/>
              </a:lnSpc>
            </a:pPr>
            <a:r>
              <a:rPr lang="es-419" dirty="0">
                <a:solidFill>
                  <a:srgbClr val="212121"/>
                </a:solidFill>
              </a:rPr>
              <a:t>Consulta: realimentación para la toma de decisiones</a:t>
            </a:r>
          </a:p>
          <a:p>
            <a:pPr>
              <a:lnSpc>
                <a:spcPct val="90000"/>
              </a:lnSpc>
            </a:pPr>
            <a:r>
              <a:rPr lang="es-419" dirty="0">
                <a:solidFill>
                  <a:srgbClr val="212121"/>
                </a:solidFill>
              </a:rPr>
              <a:t>Ambas deben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419" sz="2400" dirty="0">
                <a:solidFill>
                  <a:srgbClr val="212121"/>
                </a:solidFill>
              </a:rPr>
              <a:t>Estar presentes en todo el proceso de gestión del riesgo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419" sz="2400" dirty="0">
                <a:solidFill>
                  <a:srgbClr val="212121"/>
                </a:solidFill>
              </a:rPr>
              <a:t>Reunir diferentes áreas de experiencia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419" sz="2400" dirty="0">
                <a:solidFill>
                  <a:srgbClr val="212121"/>
                </a:solidFill>
              </a:rPr>
              <a:t>Asegurar diferentes puntos de vista en la definición y valoración del riesgo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419" sz="2400" dirty="0">
                <a:solidFill>
                  <a:srgbClr val="212121"/>
                </a:solidFill>
              </a:rPr>
              <a:t>Proporcionar información para la supervisión y toma de decisiones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419" sz="2400" dirty="0">
                <a:solidFill>
                  <a:srgbClr val="212121"/>
                </a:solidFill>
              </a:rPr>
              <a:t>Construir sentido de inclusión y propiedad entre los afectados por el riesgo</a:t>
            </a:r>
          </a:p>
        </p:txBody>
      </p:sp>
    </p:spTree>
    <p:extLst>
      <p:ext uri="{BB962C8B-B14F-4D97-AF65-F5344CB8AC3E}">
        <p14:creationId xmlns:p14="http://schemas.microsoft.com/office/powerpoint/2010/main" val="48380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R" sz="3600">
                <a:solidFill>
                  <a:srgbClr val="FFFFFF"/>
                </a:solidFill>
              </a:rPr>
              <a:t>Proceso: </a:t>
            </a:r>
            <a:r>
              <a:rPr lang="es-CR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Alcance, contexto </a:t>
            </a:r>
            <a:r>
              <a:rPr lang="es-CR" sz="3600">
                <a:solidFill>
                  <a:srgbClr val="FFFFFF"/>
                </a:solidFill>
              </a:rPr>
              <a:t>y criterios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54296" y="0"/>
            <a:ext cx="7537704" cy="6858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R" sz="2000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Alcance:</a:t>
            </a:r>
          </a:p>
          <a:p>
            <a:pPr lvl="1">
              <a:lnSpc>
                <a:spcPct val="90000"/>
              </a:lnSpc>
            </a:pPr>
            <a:r>
              <a:rPr lang="es-CR" dirty="0">
                <a:solidFill>
                  <a:srgbClr val="212121"/>
                </a:solidFill>
              </a:rPr>
              <a:t>Alcance de actividades de gestión de riesgo</a:t>
            </a:r>
          </a:p>
          <a:p>
            <a:pPr lvl="1">
              <a:lnSpc>
                <a:spcPct val="90000"/>
              </a:lnSpc>
            </a:pPr>
            <a:r>
              <a:rPr lang="es-CR" dirty="0">
                <a:solidFill>
                  <a:srgbClr val="212121"/>
                </a:solidFill>
              </a:rPr>
              <a:t>Aplica a diferente niveles: estratégico, táctico, operativo, programas, proyectos…</a:t>
            </a:r>
          </a:p>
          <a:p>
            <a:pPr lvl="1">
              <a:lnSpc>
                <a:spcPct val="90000"/>
              </a:lnSpc>
            </a:pPr>
            <a:r>
              <a:rPr lang="es-CR" dirty="0">
                <a:solidFill>
                  <a:srgbClr val="212121"/>
                </a:solidFill>
              </a:rPr>
              <a:t>Alineación con los objetivos de la organización</a:t>
            </a:r>
          </a:p>
          <a:p>
            <a:pPr>
              <a:lnSpc>
                <a:spcPct val="90000"/>
              </a:lnSpc>
            </a:pPr>
            <a:r>
              <a:rPr lang="es-CR" sz="2000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Contexto:</a:t>
            </a:r>
          </a:p>
          <a:p>
            <a:pPr lvl="1">
              <a:lnSpc>
                <a:spcPct val="90000"/>
              </a:lnSpc>
            </a:pPr>
            <a:r>
              <a:rPr lang="es-CR" dirty="0">
                <a:solidFill>
                  <a:srgbClr val="212121"/>
                </a:solidFill>
              </a:rPr>
              <a:t>Entorno en el cual la organización busca definir y lograr sus objetivos, en el cual opera y en el que se va a aplicar el proceso de la gestión del riesgo.</a:t>
            </a:r>
          </a:p>
          <a:p>
            <a:pPr lvl="1">
              <a:lnSpc>
                <a:spcPct val="90000"/>
              </a:lnSpc>
            </a:pPr>
            <a:r>
              <a:rPr lang="es-CR" dirty="0">
                <a:solidFill>
                  <a:srgbClr val="212121"/>
                </a:solidFill>
              </a:rPr>
              <a:t>Importancia: </a:t>
            </a:r>
          </a:p>
          <a:p>
            <a:pPr lvl="2">
              <a:lnSpc>
                <a:spcPct val="90000"/>
              </a:lnSpc>
            </a:pPr>
            <a:r>
              <a:rPr lang="es-CR" sz="2000" dirty="0">
                <a:solidFill>
                  <a:srgbClr val="212121"/>
                </a:solidFill>
              </a:rPr>
              <a:t>La gestión del riesgo tiene lugar en el contexto de los objetivos y actividades </a:t>
            </a:r>
          </a:p>
          <a:p>
            <a:pPr lvl="2">
              <a:lnSpc>
                <a:spcPct val="90000"/>
              </a:lnSpc>
            </a:pPr>
            <a:r>
              <a:rPr lang="es-CR" sz="2000" dirty="0">
                <a:solidFill>
                  <a:srgbClr val="212121"/>
                </a:solidFill>
              </a:rPr>
              <a:t>Los factores organizacionales pueden ser factores de riesgo</a:t>
            </a:r>
          </a:p>
          <a:p>
            <a:pPr lvl="2">
              <a:lnSpc>
                <a:spcPct val="90000"/>
              </a:lnSpc>
            </a:pPr>
            <a:r>
              <a:rPr lang="es-CR" sz="2000" dirty="0">
                <a:solidFill>
                  <a:srgbClr val="212121"/>
                </a:solidFill>
              </a:rPr>
              <a:t>Propósito y alcance del proceso de gestión del riesgo puede estar interrelacionado con los objetivos de la organización como un todo</a:t>
            </a:r>
          </a:p>
        </p:txBody>
      </p:sp>
    </p:spTree>
    <p:extLst>
      <p:ext uri="{BB962C8B-B14F-4D97-AF65-F5344CB8AC3E}">
        <p14:creationId xmlns:p14="http://schemas.microsoft.com/office/powerpoint/2010/main" val="176536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E4F490-FA76-4FF0-B36A-72B01E117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8C51A-4ECF-4857-8298-6C8334C7F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1C46E-A2A6-4DF0-84BD-502A2E56D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sq">
            <a:solidFill>
              <a:srgbClr val="FFFFFF">
                <a:alpha val="8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R">
                <a:solidFill>
                  <a:srgbClr val="FFFFFF"/>
                </a:solidFill>
              </a:rPr>
              <a:t>Proceso: Alcance, contexto y </a:t>
            </a:r>
            <a:r>
              <a:rPr lang="es-CR" b="1">
                <a:solidFill>
                  <a:srgbClr val="FFFFFF"/>
                </a:solidFill>
              </a:rPr>
              <a:t>criterios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CE4C0A-D88E-41BB-8F06-8C0E2604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54296" y="239151"/>
            <a:ext cx="7537704" cy="6485205"/>
          </a:xfrm>
        </p:spPr>
        <p:txBody>
          <a:bodyPr anchor="ctr">
            <a:normAutofit/>
          </a:bodyPr>
          <a:lstStyle/>
          <a:p>
            <a:r>
              <a:rPr lang="es-CR" sz="3200" dirty="0">
                <a:solidFill>
                  <a:schemeClr val="tx1"/>
                </a:solidFill>
              </a:rPr>
              <a:t>Definición criterios de riesgo: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R" sz="2800" dirty="0">
                <a:solidFill>
                  <a:schemeClr val="tx1"/>
                </a:solidFill>
              </a:rPr>
              <a:t>Precisión de cantidad y tipo de riesgo que puede o no tomar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R" sz="2800" dirty="0">
                <a:solidFill>
                  <a:schemeClr val="tx1"/>
                </a:solidFill>
              </a:rPr>
              <a:t>Importancia del riesgo y apoyar procesos de toma de decisiones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R" sz="2800" dirty="0">
                <a:solidFill>
                  <a:schemeClr val="tx1"/>
                </a:solidFill>
              </a:rPr>
              <a:t>Reflejar valores, objetivos y recursos y coherencia con políticas y declaraciones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R" sz="2800" dirty="0">
                <a:solidFill>
                  <a:schemeClr val="tx1"/>
                </a:solidFill>
              </a:rPr>
              <a:t>Obligaciones de la organización y puntos de vista de sus partes interesadas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R" sz="2800" dirty="0">
                <a:solidFill>
                  <a:schemeClr val="tx1"/>
                </a:solidFill>
              </a:rPr>
              <a:t>Al inicio del proceso, pero dinámicos, en continua revisión y modificarse</a:t>
            </a:r>
          </a:p>
        </p:txBody>
      </p:sp>
    </p:spTree>
    <p:extLst>
      <p:ext uri="{BB962C8B-B14F-4D97-AF65-F5344CB8AC3E}">
        <p14:creationId xmlns:p14="http://schemas.microsoft.com/office/powerpoint/2010/main" val="348982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0099C62-203F-4C0D-BC6D-74400E546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684472"/>
              </p:ext>
            </p:extLst>
          </p:nvPr>
        </p:nvGraphicFramePr>
        <p:xfrm>
          <a:off x="1583611" y="719666"/>
          <a:ext cx="965044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2628A548-5228-4F15-B51A-48067B0C60CC}"/>
              </a:ext>
            </a:extLst>
          </p:cNvPr>
          <p:cNvSpPr txBox="1">
            <a:spLocks/>
          </p:cNvSpPr>
          <p:nvPr/>
        </p:nvSpPr>
        <p:spPr>
          <a:xfrm rot="16200000">
            <a:off x="-1663960" y="2744411"/>
            <a:ext cx="5859625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sz="2800" dirty="0"/>
              <a:t>Proceso: Alcance, contexto y </a:t>
            </a:r>
            <a:r>
              <a:rPr lang="es-C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</a:t>
            </a:r>
          </a:p>
        </p:txBody>
      </p:sp>
    </p:spTree>
    <p:extLst>
      <p:ext uri="{BB962C8B-B14F-4D97-AF65-F5344CB8AC3E}">
        <p14:creationId xmlns:p14="http://schemas.microsoft.com/office/powerpoint/2010/main" val="13231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552924"/>
            <a:ext cx="9601196" cy="1303867"/>
          </a:xfrm>
        </p:spPr>
        <p:txBody>
          <a:bodyPr/>
          <a:lstStyle/>
          <a:p>
            <a:r>
              <a:rPr lang="es-CR" dirty="0"/>
              <a:t>Proceso: Evaluación del riesgo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435634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R" dirty="0"/>
          </a:p>
          <a:p>
            <a:endParaRPr lang="es-CR" dirty="0"/>
          </a:p>
          <a:p>
            <a:r>
              <a:rPr lang="es-CR" dirty="0"/>
              <a:t>Ejecución sistemática, iterativa y colaborativa.</a:t>
            </a:r>
          </a:p>
          <a:p>
            <a:r>
              <a:rPr lang="es-CR" dirty="0"/>
              <a:t>Conocimiento y puntos de vista de las partes interesadas</a:t>
            </a:r>
          </a:p>
          <a:p>
            <a:r>
              <a:rPr lang="es-CR" dirty="0"/>
              <a:t>Uso de la mejor información disponible, complementada por investigación adicional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2B3A736-55C3-4BF2-A905-28D7481AB15D}"/>
              </a:ext>
            </a:extLst>
          </p:cNvPr>
          <p:cNvSpPr/>
          <p:nvPr/>
        </p:nvSpPr>
        <p:spPr>
          <a:xfrm>
            <a:off x="1370046" y="2514604"/>
            <a:ext cx="9181323" cy="10636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dirty="0">
                <a:solidFill>
                  <a:schemeClr val="accent3">
                    <a:lumMod val="50000"/>
                  </a:schemeClr>
                </a:solidFill>
              </a:rPr>
              <a:t>IDENTIFICACIÓN</a:t>
            </a:r>
            <a:r>
              <a:rPr lang="es-CR" sz="2400" b="1" dirty="0">
                <a:solidFill>
                  <a:schemeClr val="accent5">
                    <a:lumMod val="50000"/>
                  </a:schemeClr>
                </a:solidFill>
              </a:rPr>
              <a:t> + </a:t>
            </a:r>
            <a:r>
              <a:rPr lang="es-CR" sz="2400" b="1" dirty="0">
                <a:solidFill>
                  <a:schemeClr val="accent4">
                    <a:lumMod val="50000"/>
                  </a:schemeClr>
                </a:solidFill>
              </a:rPr>
              <a:t>ANÁLISIS </a:t>
            </a:r>
            <a:r>
              <a:rPr lang="es-CR" sz="2400" b="1" dirty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es-CR" sz="2400" b="1" dirty="0">
                <a:solidFill>
                  <a:schemeClr val="accent6">
                    <a:lumMod val="50000"/>
                  </a:schemeClr>
                </a:solidFill>
              </a:rPr>
              <a:t>VALORACIÓN</a:t>
            </a:r>
          </a:p>
        </p:txBody>
      </p:sp>
    </p:spTree>
    <p:extLst>
      <p:ext uri="{BB962C8B-B14F-4D97-AF65-F5344CB8AC3E}">
        <p14:creationId xmlns:p14="http://schemas.microsoft.com/office/powerpoint/2010/main" val="18554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552924"/>
            <a:ext cx="9601196" cy="1303867"/>
          </a:xfrm>
        </p:spPr>
        <p:txBody>
          <a:bodyPr/>
          <a:lstStyle/>
          <a:p>
            <a:r>
              <a:rPr lang="es-CR" dirty="0"/>
              <a:t>Proceso: Evaluación del riesgo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1959431"/>
            <a:ext cx="9601196" cy="4086809"/>
          </a:xfrm>
        </p:spPr>
        <p:txBody>
          <a:bodyPr>
            <a:normAutofit/>
          </a:bodyPr>
          <a:lstStyle/>
          <a:p>
            <a:r>
              <a:rPr lang="es-CR" b="1" dirty="0"/>
              <a:t>Identificación:</a:t>
            </a:r>
          </a:p>
          <a:p>
            <a:pPr lvl="1"/>
            <a:r>
              <a:rPr lang="es-CR" dirty="0"/>
              <a:t>Encontrar, reconocer y descubrir los riesgos que pueden impedir  o ayudar a lograr los objetivos.</a:t>
            </a:r>
          </a:p>
          <a:p>
            <a:pPr lvl="1"/>
            <a:r>
              <a:rPr lang="es-CR" dirty="0"/>
              <a:t>Información pertinente, apropiada y actualizada</a:t>
            </a:r>
          </a:p>
          <a:p>
            <a:pPr lvl="1"/>
            <a:r>
              <a:rPr lang="es-CR" dirty="0"/>
              <a:t>Considerar: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334034-F69F-48A2-9F42-4C89D9FBB195}"/>
              </a:ext>
            </a:extLst>
          </p:cNvPr>
          <p:cNvSpPr/>
          <p:nvPr/>
        </p:nvSpPr>
        <p:spPr>
          <a:xfrm>
            <a:off x="670250" y="4273423"/>
            <a:ext cx="4575110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2000" b="1" dirty="0">
                <a:solidFill>
                  <a:schemeClr val="accent4">
                    <a:lumMod val="50000"/>
                  </a:schemeClr>
                </a:solidFill>
              </a:rPr>
              <a:t>Fuentes de riesgo tangibles e intangibles</a:t>
            </a:r>
          </a:p>
          <a:p>
            <a:r>
              <a:rPr lang="es-CR" sz="2000" b="1" dirty="0">
                <a:solidFill>
                  <a:schemeClr val="accent4">
                    <a:lumMod val="50000"/>
                  </a:schemeClr>
                </a:solidFill>
              </a:rPr>
              <a:t>Causas y eventos</a:t>
            </a:r>
          </a:p>
          <a:p>
            <a:r>
              <a:rPr lang="es-CR" sz="2000" b="1" dirty="0">
                <a:solidFill>
                  <a:schemeClr val="accent4">
                    <a:lumMod val="50000"/>
                  </a:schemeClr>
                </a:solidFill>
              </a:rPr>
              <a:t>Amenazas y oportunidades</a:t>
            </a:r>
          </a:p>
          <a:p>
            <a:r>
              <a:rPr lang="es-CR" sz="2000" b="1" dirty="0">
                <a:solidFill>
                  <a:schemeClr val="accent4">
                    <a:lumMod val="50000"/>
                  </a:schemeClr>
                </a:solidFill>
              </a:rPr>
              <a:t>Vulnerabilidades y capacidades</a:t>
            </a:r>
          </a:p>
          <a:p>
            <a:r>
              <a:rPr lang="es-CR" sz="2000" b="1" dirty="0">
                <a:solidFill>
                  <a:schemeClr val="accent4">
                    <a:lumMod val="50000"/>
                  </a:schemeClr>
                </a:solidFill>
              </a:rPr>
              <a:t>Cambios en contexto (interno/externo)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5FB71D-0719-4475-B36E-B8B8FF9638D8}"/>
              </a:ext>
            </a:extLst>
          </p:cNvPr>
          <p:cNvSpPr/>
          <p:nvPr/>
        </p:nvSpPr>
        <p:spPr>
          <a:xfrm>
            <a:off x="7018176" y="4273423"/>
            <a:ext cx="4575110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2000" b="1" dirty="0">
                <a:solidFill>
                  <a:schemeClr val="accent4">
                    <a:lumMod val="50000"/>
                  </a:schemeClr>
                </a:solidFill>
              </a:rPr>
              <a:t>Indicadores de riesgos emergentes</a:t>
            </a:r>
          </a:p>
          <a:p>
            <a:r>
              <a:rPr lang="es-CR" sz="2000" b="1" dirty="0">
                <a:solidFill>
                  <a:schemeClr val="accent4">
                    <a:lumMod val="50000"/>
                  </a:schemeClr>
                </a:solidFill>
              </a:rPr>
              <a:t>Naturaleza y valor de activos y recursos</a:t>
            </a:r>
          </a:p>
          <a:p>
            <a:r>
              <a:rPr lang="es-CR" sz="2000" b="1" dirty="0">
                <a:solidFill>
                  <a:schemeClr val="accent4">
                    <a:lumMod val="50000"/>
                  </a:schemeClr>
                </a:solidFill>
              </a:rPr>
              <a:t>Consecuencias e impactos en objetivos</a:t>
            </a:r>
          </a:p>
          <a:p>
            <a:r>
              <a:rPr lang="es-CR" sz="2000" b="1" dirty="0">
                <a:solidFill>
                  <a:schemeClr val="accent4">
                    <a:lumMod val="50000"/>
                  </a:schemeClr>
                </a:solidFill>
              </a:rPr>
              <a:t>Limitaciones de conocimiento y confiabilidad de información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314AB0-9A15-4180-B626-7D9FC088C3B7}"/>
              </a:ext>
            </a:extLst>
          </p:cNvPr>
          <p:cNvSpPr/>
          <p:nvPr/>
        </p:nvSpPr>
        <p:spPr>
          <a:xfrm>
            <a:off x="5337110" y="4273423"/>
            <a:ext cx="1609532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b="1">
                <a:solidFill>
                  <a:schemeClr val="accent4">
                    <a:lumMod val="50000"/>
                  </a:schemeClr>
                </a:solidFill>
              </a:rPr>
              <a:t>Tiempo, sesgos, supuestos y creencias de los involucrados</a:t>
            </a:r>
            <a:endParaRPr lang="es-C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E5188C-2C0D-44C4-B5D4-1159773AAA17}"/>
                  </a:ext>
                </a:extLst>
              </p14:cNvPr>
              <p14:cNvContentPartPr/>
              <p14:nvPr/>
            </p14:nvContentPartPr>
            <p14:xfrm>
              <a:off x="10149840" y="3209400"/>
              <a:ext cx="1800" cy="7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E5188C-2C0D-44C4-B5D4-1159773AA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0480" y="3200040"/>
                <a:ext cx="2052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498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E4F490-FA76-4FF0-B36A-72B01E117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8C51A-4ECF-4857-8298-6C8334C7F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1C46E-A2A6-4DF0-84BD-502A2E56D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sq">
            <a:solidFill>
              <a:srgbClr val="FFFFFF">
                <a:alpha val="8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FFFF"/>
                </a:solidFill>
              </a:rPr>
              <a:t>Proceso: Análisis del riesgo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CE4C0A-D88E-41BB-8F06-8C0E2604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s-CR">
                <a:solidFill>
                  <a:schemeClr val="tx1"/>
                </a:solidFill>
              </a:rPr>
              <a:t>Comprensión de la naturaleza del riesgo y sus características incluyendo cuando sea apropiado el nivel del riesgo</a:t>
            </a:r>
          </a:p>
          <a:p>
            <a:r>
              <a:rPr lang="es-CR">
                <a:solidFill>
                  <a:schemeClr val="tx1"/>
                </a:solidFill>
              </a:rPr>
              <a:t>Considera detalladamente: incertidumbres, fuentes de riesgo, consecuencias, probabilidades, eventos, escenarios, controles y eficacia</a:t>
            </a:r>
          </a:p>
          <a:p>
            <a:r>
              <a:rPr lang="es-CR">
                <a:solidFill>
                  <a:schemeClr val="tx1"/>
                </a:solidFill>
              </a:rPr>
              <a:t>Diferentes grados de detalle y complejidad (propósito, disponibilidad y confiabilidad de información y recursos disponibles)</a:t>
            </a:r>
          </a:p>
          <a:p>
            <a:r>
              <a:rPr lang="es-CR">
                <a:solidFill>
                  <a:schemeClr val="tx1"/>
                </a:solidFill>
              </a:rPr>
              <a:t>Cualitativo/cuantitativo/combinación</a:t>
            </a:r>
          </a:p>
        </p:txBody>
      </p:sp>
    </p:spTree>
    <p:extLst>
      <p:ext uri="{BB962C8B-B14F-4D97-AF65-F5344CB8AC3E}">
        <p14:creationId xmlns:p14="http://schemas.microsoft.com/office/powerpoint/2010/main" val="131156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Proceso: Análisis del riesgo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98448" y="2429686"/>
            <a:ext cx="4718304" cy="3310128"/>
          </a:xfrm>
        </p:spPr>
        <p:txBody>
          <a:bodyPr>
            <a:normAutofit/>
          </a:bodyPr>
          <a:lstStyle/>
          <a:p>
            <a:r>
              <a:rPr lang="es-CR" dirty="0"/>
              <a:t>Probabilidad de los eventos y de las consecuencias</a:t>
            </a:r>
          </a:p>
          <a:p>
            <a:r>
              <a:rPr lang="es-CR" dirty="0"/>
              <a:t>Naturaleza y magnitud de las consecuencias</a:t>
            </a:r>
          </a:p>
          <a:p>
            <a:r>
              <a:rPr lang="es-CR" dirty="0"/>
              <a:t>Complejidad e interconexión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227E41-0F0E-4FD1-9634-89300842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429686"/>
            <a:ext cx="4718304" cy="3310128"/>
          </a:xfrm>
        </p:spPr>
        <p:txBody>
          <a:bodyPr>
            <a:normAutofit/>
          </a:bodyPr>
          <a:lstStyle/>
          <a:p>
            <a:r>
              <a:rPr lang="es-419" dirty="0"/>
              <a:t>Factores relacionados con tiempo y volatilidad</a:t>
            </a:r>
          </a:p>
          <a:p>
            <a:r>
              <a:rPr lang="es-419" dirty="0"/>
              <a:t>Eficacia de los controles existentes</a:t>
            </a:r>
          </a:p>
          <a:p>
            <a:r>
              <a:rPr lang="es-419" dirty="0"/>
              <a:t>Niveles de sensibilidad y de confianza</a:t>
            </a:r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0F78EF0E-82BA-4B85-8B6E-E6376AAB910D}"/>
              </a:ext>
            </a:extLst>
          </p:cNvPr>
          <p:cNvSpPr/>
          <p:nvPr/>
        </p:nvSpPr>
        <p:spPr>
          <a:xfrm>
            <a:off x="1133856" y="4572000"/>
            <a:ext cx="4371205" cy="16919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Considerar, documentar y comunicar influencias a quienes toman decisiones</a:t>
            </a: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2B48ACEE-5BEC-4F1E-841F-DF77CE63FB43}"/>
              </a:ext>
            </a:extLst>
          </p:cNvPr>
          <p:cNvSpPr/>
          <p:nvPr/>
        </p:nvSpPr>
        <p:spPr>
          <a:xfrm>
            <a:off x="6761209" y="4504889"/>
            <a:ext cx="4521984" cy="16919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Dificultad para cuantificación de eventos de alta incertidumbre. Combinación de técnicas</a:t>
            </a:r>
          </a:p>
        </p:txBody>
      </p:sp>
    </p:spTree>
    <p:extLst>
      <p:ext uri="{BB962C8B-B14F-4D97-AF65-F5344CB8AC3E}">
        <p14:creationId xmlns:p14="http://schemas.microsoft.com/office/powerpoint/2010/main" val="3435756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465298"/>
            <a:ext cx="9601196" cy="1303867"/>
          </a:xfrm>
        </p:spPr>
        <p:txBody>
          <a:bodyPr/>
          <a:lstStyle/>
          <a:p>
            <a:r>
              <a:rPr lang="es-CR" dirty="0"/>
              <a:t>Proceso: Valoración del riesgo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5374" y="1895065"/>
            <a:ext cx="10866783" cy="3689259"/>
          </a:xfrm>
        </p:spPr>
        <p:txBody>
          <a:bodyPr/>
          <a:lstStyle/>
          <a:p>
            <a:r>
              <a:rPr lang="es-CR" dirty="0"/>
              <a:t>Apoyo para la toma de decisiones</a:t>
            </a:r>
          </a:p>
          <a:p>
            <a:r>
              <a:rPr lang="es-CR" dirty="0"/>
              <a:t>Comparar resultados del análisis con criterios de riesgo: ¿acción adicional?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FC065EBA-86DF-48E2-AB5F-77D84E395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089603"/>
              </p:ext>
            </p:extLst>
          </p:nvPr>
        </p:nvGraphicFramePr>
        <p:xfrm>
          <a:off x="1295402" y="2941983"/>
          <a:ext cx="9809920" cy="332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674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147245"/>
            <a:ext cx="9601196" cy="1303867"/>
          </a:xfrm>
        </p:spPr>
        <p:txBody>
          <a:bodyPr/>
          <a:lstStyle/>
          <a:p>
            <a:r>
              <a:rPr lang="es-CR" dirty="0"/>
              <a:t>Proceso: Tratamiento del riesgo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8080" y="1347302"/>
            <a:ext cx="9601196" cy="33189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R" sz="3200" dirty="0"/>
              <a:t>Implementar opciones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3200" dirty="0"/>
              <a:t>para abordar el riesgo (iterativo)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CD21B34-9389-4AF8-8ADB-82BBC886A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57706"/>
              </p:ext>
            </p:extLst>
          </p:nvPr>
        </p:nvGraphicFramePr>
        <p:xfrm>
          <a:off x="340138" y="1094773"/>
          <a:ext cx="1151172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89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791D-157B-4AA2-82CA-BE441DF4B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1BA73-6DE9-4B29-9666-64915B963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srgbClr val="373737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75129-64DA-4018-B855-6DB3D06BC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9BD557-A1BF-4F2D-83EE-F86B4B7E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419"/>
              <a:t>UNE ISO 31000, Marzo 2018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01BD8-1344-4806-8A43-BD26BA06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28058"/>
            <a:ext cx="9601196" cy="3747810"/>
          </a:xfrm>
        </p:spPr>
        <p:txBody>
          <a:bodyPr>
            <a:normAutofit/>
          </a:bodyPr>
          <a:lstStyle/>
          <a:p>
            <a:r>
              <a:rPr lang="es-419" dirty="0"/>
              <a:t>Anula y sustituye UNE ISO 31000:2010/Idéntica a Norma Internacional ISO 31000:2018</a:t>
            </a:r>
          </a:p>
          <a:p>
            <a:r>
              <a:rPr lang="es-419" dirty="0"/>
              <a:t>Diferencias:</a:t>
            </a:r>
          </a:p>
          <a:p>
            <a:pPr lvl="1"/>
            <a:r>
              <a:rPr lang="es-419" dirty="0"/>
              <a:t>Revisión de principios de gestión del riesgo</a:t>
            </a:r>
          </a:p>
          <a:p>
            <a:pPr lvl="1"/>
            <a:r>
              <a:rPr lang="es-419" dirty="0"/>
              <a:t>Destaca liderazgo de la alta dirección y la integración de la gestión del riesgo</a:t>
            </a:r>
          </a:p>
          <a:p>
            <a:pPr lvl="1"/>
            <a:r>
              <a:rPr lang="es-419" dirty="0"/>
              <a:t>Énfasis en naturaleza iterativa de la gestión del riesgo</a:t>
            </a:r>
          </a:p>
          <a:p>
            <a:pPr lvl="1"/>
            <a:r>
              <a:rPr lang="es-419" dirty="0"/>
              <a:t>Simplificación</a:t>
            </a:r>
          </a:p>
          <a:p>
            <a:pPr lvl="1"/>
            <a:r>
              <a:rPr lang="es-419" dirty="0"/>
              <a:t>Simplificación: modelo de sistemas abiertos para mayor adaptación</a:t>
            </a:r>
          </a:p>
        </p:txBody>
      </p:sp>
    </p:spTree>
    <p:extLst>
      <p:ext uri="{BB962C8B-B14F-4D97-AF65-F5344CB8AC3E}">
        <p14:creationId xmlns:p14="http://schemas.microsoft.com/office/powerpoint/2010/main" val="940118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Proceso: Tratamiento del riesgo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2255B0F-002A-4E3F-843F-FB5272951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35684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C171B8B-F9F1-4BE8-8978-B88A2A3E9BDC}"/>
              </a:ext>
            </a:extLst>
          </p:cNvPr>
          <p:cNvSpPr txBox="1"/>
          <p:nvPr/>
        </p:nvSpPr>
        <p:spPr>
          <a:xfrm rot="16200000">
            <a:off x="-601796" y="3550743"/>
            <a:ext cx="39340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>
                <a:solidFill>
                  <a:schemeClr val="accent5">
                    <a:lumMod val="50000"/>
                  </a:schemeClr>
                </a:solidFill>
              </a:rPr>
              <a:t>Selecciones de opciones </a:t>
            </a:r>
          </a:p>
          <a:p>
            <a:pPr algn="ctr"/>
            <a:r>
              <a:rPr lang="es-419" sz="2800" b="1" dirty="0">
                <a:solidFill>
                  <a:schemeClr val="accent5">
                    <a:lumMod val="50000"/>
                  </a:schemeClr>
                </a:solidFill>
              </a:rPr>
              <a:t>más apropiadas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B6839D-832D-4034-9F0B-451D8D3CD752}"/>
                  </a:ext>
                </a:extLst>
              </p14:cNvPr>
              <p14:cNvContentPartPr/>
              <p14:nvPr/>
            </p14:nvContentPartPr>
            <p14:xfrm>
              <a:off x="9582120" y="2651760"/>
              <a:ext cx="641880" cy="110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B6839D-832D-4034-9F0B-451D8D3CD7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72760" y="2642400"/>
                <a:ext cx="66060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669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25C0B-316C-4F31-9CD4-7F8C5BAC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154" y="809854"/>
            <a:ext cx="9601196" cy="1303867"/>
          </a:xfrm>
        </p:spPr>
        <p:txBody>
          <a:bodyPr/>
          <a:lstStyle/>
          <a:p>
            <a:r>
              <a:rPr lang="es-CR" dirty="0"/>
              <a:t>Proceso: Tratamiento del riesgo</a:t>
            </a:r>
            <a:endParaRPr lang="es-419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ED1506-5D76-4BC9-8940-1BE50F91CB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sz="2800" b="1" dirty="0"/>
              <a:t>Justificación:</a:t>
            </a:r>
          </a:p>
          <a:p>
            <a:r>
              <a:rPr lang="es-419" sz="2800" dirty="0"/>
              <a:t>Obligaciones de la organización</a:t>
            </a:r>
          </a:p>
          <a:p>
            <a:r>
              <a:rPr lang="es-419" sz="2800" dirty="0"/>
              <a:t>Compromisos voluntarios</a:t>
            </a:r>
          </a:p>
          <a:p>
            <a:r>
              <a:rPr lang="es-419" sz="2800" dirty="0"/>
              <a:t>Puntos de vista de partes interesadas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2C3F883-CAA4-44C0-9253-3F20BF8AF0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sz="2800" b="1" dirty="0"/>
              <a:t>Selección de opciones:</a:t>
            </a:r>
          </a:p>
          <a:p>
            <a:r>
              <a:rPr lang="es-419" sz="2800" dirty="0"/>
              <a:t>Objetivos de la organización</a:t>
            </a:r>
          </a:p>
          <a:p>
            <a:r>
              <a:rPr lang="es-419" sz="2800" dirty="0"/>
              <a:t>Criterios del riesgo</a:t>
            </a:r>
          </a:p>
          <a:p>
            <a:r>
              <a:rPr lang="es-419" sz="2800" dirty="0"/>
              <a:t>Recursos disponibles</a:t>
            </a:r>
          </a:p>
        </p:txBody>
      </p:sp>
    </p:spTree>
    <p:extLst>
      <p:ext uri="{BB962C8B-B14F-4D97-AF65-F5344CB8AC3E}">
        <p14:creationId xmlns:p14="http://schemas.microsoft.com/office/powerpoint/2010/main" val="231799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57058"/>
            <a:ext cx="9601196" cy="1303867"/>
          </a:xfrm>
        </p:spPr>
        <p:txBody>
          <a:bodyPr/>
          <a:lstStyle/>
          <a:p>
            <a:r>
              <a:rPr lang="es-CR" dirty="0"/>
              <a:t>Proceso: Tratamiento del riesgo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06EB74F-7846-495A-9899-32736300C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441858"/>
              </p:ext>
            </p:extLst>
          </p:nvPr>
        </p:nvGraphicFramePr>
        <p:xfrm>
          <a:off x="636100" y="1073426"/>
          <a:ext cx="10827030" cy="507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189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25C0B-316C-4F31-9CD4-7F8C5BAC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7611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s-CR" dirty="0"/>
              <a:t>Proceso: Tratamiento del riesgo </a:t>
            </a:r>
            <a:br>
              <a:rPr lang="es-CR" dirty="0"/>
            </a:br>
            <a:r>
              <a:rPr lang="es-CR" dirty="0"/>
              <a:t>(planes)</a:t>
            </a:r>
            <a:endParaRPr lang="es-419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ED1506-5D76-4BC9-8940-1BE50F91CB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419" sz="2800" dirty="0"/>
              <a:t>Fundamento de la selección de opciones (beneficios)</a:t>
            </a:r>
          </a:p>
          <a:p>
            <a:r>
              <a:rPr lang="es-419" sz="2800" dirty="0"/>
              <a:t>Personas que rinden cuentas y responsables de aplicación del plan</a:t>
            </a:r>
          </a:p>
          <a:p>
            <a:r>
              <a:rPr lang="es-419" sz="2800" dirty="0"/>
              <a:t>Acciones propuestas</a:t>
            </a:r>
          </a:p>
          <a:p>
            <a:r>
              <a:rPr lang="es-419" sz="2800" dirty="0"/>
              <a:t>Recursos necesarios (contingencias=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2C3F883-CAA4-44C0-9253-3F20BF8AF0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419" sz="2800" dirty="0"/>
              <a:t>Restricciones</a:t>
            </a:r>
          </a:p>
          <a:p>
            <a:r>
              <a:rPr lang="es-419" sz="2800" dirty="0"/>
              <a:t>Medidas de desempeño</a:t>
            </a:r>
          </a:p>
          <a:p>
            <a:r>
              <a:rPr lang="es-419" sz="2800" dirty="0"/>
              <a:t>Informes y seguimiento requerido</a:t>
            </a:r>
          </a:p>
          <a:p>
            <a:r>
              <a:rPr lang="es-419" sz="2800" dirty="0"/>
              <a:t>Plazos previstos para ejecución y finalización de acciones</a:t>
            </a:r>
          </a:p>
        </p:txBody>
      </p:sp>
    </p:spTree>
    <p:extLst>
      <p:ext uri="{BB962C8B-B14F-4D97-AF65-F5344CB8AC3E}">
        <p14:creationId xmlns:p14="http://schemas.microsoft.com/office/powerpoint/2010/main" val="621494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EEA4A-EE1C-410B-A874-D12CBCED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419" sz="3600">
                <a:solidFill>
                  <a:srgbClr val="FFFFFF"/>
                </a:solidFill>
              </a:rPr>
              <a:t>Proceso: Seguimiento y revisión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0F54DBA-26BB-405D-9177-FF70C7A1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s-419" b="1" dirty="0">
                <a:solidFill>
                  <a:srgbClr val="212121"/>
                </a:solidFill>
              </a:rPr>
              <a:t>Asegurar y mejorar la calidad y eficacia del diseño, implementación y resultados del proceso</a:t>
            </a:r>
          </a:p>
          <a:p>
            <a:r>
              <a:rPr lang="es-419" b="1" dirty="0">
                <a:solidFill>
                  <a:srgbClr val="212121"/>
                </a:solidFill>
              </a:rPr>
              <a:t>Debe ser incluido en la planificación y asignar responsabilidades</a:t>
            </a:r>
          </a:p>
          <a:p>
            <a:r>
              <a:rPr lang="es-419" b="1" dirty="0">
                <a:solidFill>
                  <a:srgbClr val="212121"/>
                </a:solidFill>
              </a:rPr>
              <a:t>Desarrollo en todas las etapas del proyecto</a:t>
            </a:r>
          </a:p>
          <a:p>
            <a:r>
              <a:rPr lang="es-419" b="1" dirty="0">
                <a:solidFill>
                  <a:srgbClr val="212121"/>
                </a:solidFill>
              </a:rPr>
              <a:t>Resultados se incorporan a todas las actividades de la gestión del desempeño, medición e informes a la organización</a:t>
            </a:r>
          </a:p>
        </p:txBody>
      </p:sp>
    </p:spTree>
    <p:extLst>
      <p:ext uri="{BB962C8B-B14F-4D97-AF65-F5344CB8AC3E}">
        <p14:creationId xmlns:p14="http://schemas.microsoft.com/office/powerpoint/2010/main" val="2464896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2C454-7649-48A8-B3C6-A0F126BE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Proceso: Registro e informe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BDF3CF-ED6E-4118-B4F7-633D55D570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419" dirty="0"/>
              <a:t>Objetivo</a:t>
            </a:r>
          </a:p>
          <a:p>
            <a:r>
              <a:rPr lang="es-419" dirty="0"/>
              <a:t>Comunicar actividades de GR y sus resultados</a:t>
            </a:r>
          </a:p>
          <a:p>
            <a:r>
              <a:rPr lang="es-419" dirty="0"/>
              <a:t>Proporcional información para toma de decisiones</a:t>
            </a:r>
          </a:p>
          <a:p>
            <a:r>
              <a:rPr lang="es-419" dirty="0"/>
              <a:t>Mejorar actividades de la GR</a:t>
            </a:r>
          </a:p>
          <a:p>
            <a:r>
              <a:rPr lang="es-419" dirty="0"/>
              <a:t>Integración con partes interesadas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2AE681-0A12-4DD6-8FAB-24446F13CE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419" dirty="0"/>
              <a:t>Factores a considerar</a:t>
            </a:r>
          </a:p>
          <a:p>
            <a:r>
              <a:rPr lang="es-419" dirty="0"/>
              <a:t>Diferentes partes interesadas (necesidades y requisitos)</a:t>
            </a:r>
          </a:p>
          <a:p>
            <a:r>
              <a:rPr lang="es-419" dirty="0"/>
              <a:t>Costo, frecuencia y tiempos</a:t>
            </a:r>
          </a:p>
          <a:p>
            <a:r>
              <a:rPr lang="es-419" dirty="0"/>
              <a:t>Método del informe</a:t>
            </a:r>
          </a:p>
          <a:p>
            <a:r>
              <a:rPr lang="es-419" dirty="0"/>
              <a:t>Pertinencia de la información respecto a objetivos y toma de decisiones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6102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64940"/>
              </p:ext>
            </p:extLst>
          </p:nvPr>
        </p:nvGraphicFramePr>
        <p:xfrm>
          <a:off x="862880" y="990125"/>
          <a:ext cx="10444770" cy="485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6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1100"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Técnica Análisis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Descripción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C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Factores</a:t>
                      </a:r>
                      <a:r>
                        <a:rPr lang="es-CR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influencia</a:t>
                      </a:r>
                      <a:endParaRPr lang="es-C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Salidas </a:t>
                      </a:r>
                      <a:r>
                        <a:rPr lang="es-CR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cuanti</a:t>
                      </a:r>
                      <a:endParaRPr lang="es-C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358">
                <a:tc gridSpan="2">
                  <a:txBody>
                    <a:bodyPr/>
                    <a:lstStyle/>
                    <a:p>
                      <a:pPr algn="ctr"/>
                      <a:r>
                        <a:rPr lang="es-CR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ISO 31010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err="1"/>
                        <a:t>Comple-jidad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err="1"/>
                        <a:t>Incerti-dumbre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Recursos </a:t>
                      </a:r>
                      <a:r>
                        <a:rPr lang="es-CR" dirty="0" err="1"/>
                        <a:t>capacid</a:t>
                      </a:r>
                      <a:r>
                        <a:rPr lang="es-C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76">
                <a:tc>
                  <a:txBody>
                    <a:bodyPr/>
                    <a:lstStyle/>
                    <a:p>
                      <a:r>
                        <a:rPr lang="es-CR" dirty="0"/>
                        <a:t>Lista verifica-</a:t>
                      </a:r>
                      <a:r>
                        <a:rPr lang="es-CR" dirty="0" err="1"/>
                        <a:t>ción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Forma simple de identificación</a:t>
                      </a:r>
                      <a:r>
                        <a:rPr lang="es-CR" baseline="0" dirty="0"/>
                        <a:t> de riesgos. Proporciona lista de las incertidumbres típicas que deben tenerse en cuenta. Lista previamente desarrollada, códigos o normas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76">
                <a:tc>
                  <a:txBody>
                    <a:bodyPr/>
                    <a:lstStyle/>
                    <a:p>
                      <a:r>
                        <a:rPr lang="es-CR" dirty="0"/>
                        <a:t>Análisis de árbol de fallo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Inicia con un evento no deseado (caso superior) y determina</a:t>
                      </a:r>
                      <a:r>
                        <a:rPr lang="es-CR" baseline="0" dirty="0"/>
                        <a:t> todas las maneras en que podría ocurrir. Se muestra gráficamente en un diagrama de árbol lógico. Una vez desarrollado debe considerarse posibilidad de eliminar o reducir causas fuentes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876">
                <a:tc>
                  <a:txBody>
                    <a:bodyPr/>
                    <a:lstStyle/>
                    <a:p>
                      <a:r>
                        <a:rPr lang="es-CR" dirty="0"/>
                        <a:t>Análisis</a:t>
                      </a:r>
                      <a:r>
                        <a:rPr lang="es-CR" baseline="0" dirty="0"/>
                        <a:t> modal de fallos y efectos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Identifica</a:t>
                      </a:r>
                      <a:r>
                        <a:rPr lang="es-CR" baseline="0" dirty="0"/>
                        <a:t> los modos de fallo, mecanismos y sus efectos. Tipos: Diseño (o producto) FMEA que se usa para componentes y productos, de proceso que se usa para procesos de fabricación y montaje, de servicio y software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2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R" dirty="0"/>
              <a:t> Términos y definiciones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9993" y="2433711"/>
            <a:ext cx="7624689" cy="384047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R" dirty="0"/>
              <a:t>Riesgo: Efecto de la incertidumbre sobre los objetivos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R" dirty="0"/>
              <a:t>Gestión de riesgo: Actividades coordinadas para dirigir y controlar la organización con relación al riesgo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R" dirty="0"/>
              <a:t>Parte interesada: Persona u organización que puede afectar, verse afectada, o percibirse como afectada por una decisión o actividad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R" dirty="0"/>
              <a:t>Fuente de riesgo: Elemento que, por sí solo o en combinación con otros, tiene el potencial de generar riesgo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582483-34E2-4286-AE8E-D00BDE9F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2278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653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553AB8-AFF8-40AE-A53C-09FBBC03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6575D-C99F-4105-BC67-882C8B1ED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s-CR" sz="3700" dirty="0">
                <a:solidFill>
                  <a:srgbClr val="262626"/>
                </a:solidFill>
              </a:rPr>
              <a:t> Términos y definiciones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1975BE-39CD-4AC1-85C4-565365160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2149D99-2CB0-4BB9-B3CE-54AEB37C5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187501"/>
              </p:ext>
            </p:extLst>
          </p:nvPr>
        </p:nvGraphicFramePr>
        <p:xfrm>
          <a:off x="4309353" y="193430"/>
          <a:ext cx="7879599" cy="647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43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rgbClr val="3C8DD7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38084E-DD8B-4029-9609-6695DBB6C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438" y="671209"/>
            <a:ext cx="5841558" cy="5578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107CA7D-3D85-4C4A-ADCE-7589851F4139}"/>
              </a:ext>
            </a:extLst>
          </p:cNvPr>
          <p:cNvSpPr txBox="1"/>
          <p:nvPr/>
        </p:nvSpPr>
        <p:spPr>
          <a:xfrm>
            <a:off x="7906218" y="673206"/>
            <a:ext cx="3968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rgbClr val="0070C0"/>
                </a:solidFill>
              </a:rPr>
              <a:t>Es parte integral de todas las actividades de la organización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9315DC-67A2-42FA-B0F6-8039FA11CD04}"/>
              </a:ext>
            </a:extLst>
          </p:cNvPr>
          <p:cNvSpPr txBox="1"/>
          <p:nvPr/>
        </p:nvSpPr>
        <p:spPr>
          <a:xfrm>
            <a:off x="8810438" y="1507857"/>
            <a:ext cx="2828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0070C0"/>
                </a:solidFill>
              </a:rPr>
              <a:t>Un enfoque estructurado y exhaustivo hacia la gestión del riesgo para resultados coherentes y comparables</a:t>
            </a:r>
          </a:p>
          <a:p>
            <a:endParaRPr lang="es-419" sz="2000" dirty="0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F80784-508B-4C18-8360-C1F062474B8A}"/>
              </a:ext>
            </a:extLst>
          </p:cNvPr>
          <p:cNvSpPr txBox="1"/>
          <p:nvPr/>
        </p:nvSpPr>
        <p:spPr>
          <a:xfrm>
            <a:off x="8891458" y="3259435"/>
            <a:ext cx="24213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0070C0"/>
                </a:solidFill>
              </a:rPr>
              <a:t>Marco de referencia y proceso se adaptan y son proporcionales a contextos externo e interno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D81944-59E0-4E2A-8B35-2C861235AF5B}"/>
              </a:ext>
            </a:extLst>
          </p:cNvPr>
          <p:cNvSpPr txBox="1"/>
          <p:nvPr/>
        </p:nvSpPr>
        <p:spPr>
          <a:xfrm>
            <a:off x="8274829" y="4855031"/>
            <a:ext cx="2828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200" dirty="0">
                <a:solidFill>
                  <a:srgbClr val="0070C0"/>
                </a:solidFill>
              </a:rPr>
              <a:t>Participación apropiada y oportuna de las partes interesadas. Mayor toma de conciencia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59BD20E-0BC1-4739-9D7C-A87F26F35524}"/>
              </a:ext>
            </a:extLst>
          </p:cNvPr>
          <p:cNvSpPr txBox="1"/>
          <p:nvPr/>
        </p:nvSpPr>
        <p:spPr>
          <a:xfrm>
            <a:off x="618744" y="4542687"/>
            <a:ext cx="4049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tx2"/>
                </a:solidFill>
              </a:rPr>
              <a:t>Riesgos aparecen, cambian, desaparecen según entorno e interno. La gestión de riesgo anticipa, detecta, reconoce y responde a esos cambios y eventos de forma apropiada y oportuna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4F8813-83E1-42A3-959F-CBE9ABB88117}"/>
              </a:ext>
            </a:extLst>
          </p:cNvPr>
          <p:cNvSpPr txBox="1"/>
          <p:nvPr/>
        </p:nvSpPr>
        <p:spPr>
          <a:xfrm>
            <a:off x="765602" y="3426169"/>
            <a:ext cx="2569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Histórica/actualizada/</a:t>
            </a:r>
          </a:p>
          <a:p>
            <a:r>
              <a:rPr lang="es-419" sz="2000" dirty="0"/>
              <a:t>Prospectiva/oportuna/clara/disponible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743980-FBC7-4DB3-BE63-0B38B6CEC8F9}"/>
              </a:ext>
            </a:extLst>
          </p:cNvPr>
          <p:cNvSpPr txBox="1"/>
          <p:nvPr/>
        </p:nvSpPr>
        <p:spPr>
          <a:xfrm>
            <a:off x="636162" y="2057618"/>
            <a:ext cx="282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Influencia de comportamiento y cultura en todos los aspectos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250B1FB-56BD-46CB-8284-7F0957821E1B}"/>
              </a:ext>
            </a:extLst>
          </p:cNvPr>
          <p:cNvSpPr txBox="1"/>
          <p:nvPr/>
        </p:nvSpPr>
        <p:spPr>
          <a:xfrm>
            <a:off x="772723" y="837985"/>
            <a:ext cx="27943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000" dirty="0"/>
              <a:t>Planear/Hacer</a:t>
            </a:r>
          </a:p>
          <a:p>
            <a:r>
              <a:rPr lang="es-419" sz="2000" dirty="0"/>
              <a:t>Verificar/Actuar</a:t>
            </a:r>
          </a:p>
          <a:p>
            <a:r>
              <a:rPr lang="es-419" sz="2000" dirty="0"/>
              <a:t>Aprendizaje y Experiencia</a:t>
            </a:r>
          </a:p>
        </p:txBody>
      </p:sp>
    </p:spTree>
    <p:extLst>
      <p:ext uri="{BB962C8B-B14F-4D97-AF65-F5344CB8AC3E}">
        <p14:creationId xmlns:p14="http://schemas.microsoft.com/office/powerpoint/2010/main" val="1866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0BAB49-521A-4847-8CD2-806C48DFA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F1179-1183-4919-9064-D6B26021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41B39E-9CEC-491F-9A5D-487DED644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Marco de referencia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572A79-1801-44EB-BDC2-BAEE6B473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CB5375-D195-4BBB-9EAB-1B73D8B57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96" y="1410208"/>
            <a:ext cx="4275656" cy="3858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D37111-10AC-4926-81AC-9AD3968F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9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FDF4ADC-C44A-4C41-B974-6F4B3C722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CCCE17-8DAC-44EB-9D15-03C32E7D2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4963806-1CE6-4B20-8E23-0E31199A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Marco de referencia: </a:t>
            </a:r>
            <a:r>
              <a:rPr lang="en-US" sz="4100" b="1"/>
              <a:t>liderazgo y compromiso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09514A-19BF-4B26-9647-C52B78472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1" y="2556932"/>
            <a:ext cx="6877927" cy="33189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/>
              <a:t>Alta </a:t>
            </a:r>
            <a:r>
              <a:rPr lang="en-US" sz="3200" dirty="0" err="1"/>
              <a:t>dirección</a:t>
            </a:r>
            <a:r>
              <a:rPr lang="en-US" sz="3200" dirty="0"/>
              <a:t>:</a:t>
            </a:r>
          </a:p>
          <a:p>
            <a:pPr lvl="1"/>
            <a:r>
              <a:rPr lang="en-US" sz="2800" dirty="0" err="1"/>
              <a:t>Adaptación</a:t>
            </a:r>
            <a:r>
              <a:rPr lang="en-US" sz="2800" dirty="0"/>
              <a:t> e </a:t>
            </a:r>
            <a:r>
              <a:rPr lang="en-US" sz="2800" dirty="0" err="1"/>
              <a:t>implementación</a:t>
            </a:r>
            <a:r>
              <a:rPr lang="en-US" sz="2800" dirty="0"/>
              <a:t> de </a:t>
            </a:r>
            <a:r>
              <a:rPr lang="en-US" sz="2800" dirty="0" err="1"/>
              <a:t>componentes</a:t>
            </a:r>
            <a:endParaRPr lang="en-US" sz="2800" dirty="0"/>
          </a:p>
          <a:p>
            <a:pPr lvl="1"/>
            <a:r>
              <a:rPr lang="en-US" sz="2800" dirty="0" err="1"/>
              <a:t>Declaración</a:t>
            </a:r>
            <a:r>
              <a:rPr lang="en-US" sz="2800" dirty="0"/>
              <a:t> o </a:t>
            </a:r>
            <a:r>
              <a:rPr lang="en-US" sz="2800" dirty="0" err="1"/>
              <a:t>política</a:t>
            </a:r>
            <a:endParaRPr lang="en-US" sz="2800" dirty="0"/>
          </a:p>
          <a:p>
            <a:pPr lvl="1"/>
            <a:r>
              <a:rPr lang="en-US" sz="2800" dirty="0"/>
              <a:t>Recursos</a:t>
            </a:r>
          </a:p>
          <a:p>
            <a:pPr lvl="1"/>
            <a:r>
              <a:rPr lang="en-US" sz="2800" dirty="0" err="1"/>
              <a:t>Autoridad</a:t>
            </a:r>
            <a:r>
              <a:rPr lang="en-US" sz="2800" dirty="0"/>
              <a:t>, </a:t>
            </a:r>
            <a:r>
              <a:rPr lang="en-US" sz="2800" dirty="0" err="1"/>
              <a:t>responsabilidad</a:t>
            </a:r>
            <a:endParaRPr lang="en-US" sz="2800" dirty="0"/>
          </a:p>
          <a:p>
            <a:endParaRPr lang="en-US" dirty="0"/>
          </a:p>
        </p:txBody>
      </p:sp>
      <p:pic>
        <p:nvPicPr>
          <p:cNvPr id="6" name="Marcador de contenido 5" descr="Imagen que contiene grupo, personas, foto&#10;&#10;Descripción generada automáticamente">
            <a:extLst>
              <a:ext uri="{FF2B5EF4-FFF2-40B4-BE49-F238E27FC236}">
                <a16:creationId xmlns:a16="http://schemas.microsoft.com/office/drawing/2014/main" id="{DBA90D02-D362-4EA9-A8B1-33D159754B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3666" y="2701849"/>
            <a:ext cx="2739728" cy="2851301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7CC502-EBD7-4DBF-A9B7-14B482B2435C}"/>
              </a:ext>
            </a:extLst>
          </p:cNvPr>
          <p:cNvSpPr txBox="1"/>
          <p:nvPr/>
        </p:nvSpPr>
        <p:spPr>
          <a:xfrm>
            <a:off x="8352603" y="5353095"/>
            <a:ext cx="247215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419" sz="700">
                <a:solidFill>
                  <a:srgbClr val="FFFFFF"/>
                </a:solidFill>
                <a:hlinkClick r:id="rId5" tooltip="http://www.eoi.es/blogs/olatzripoll/2012/05/31/la-alta-direccion-parte-fundamental-en-los-sistemas-de-ges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419" sz="700">
                <a:solidFill>
                  <a:srgbClr val="FFFFFF"/>
                </a:solidFill>
              </a:rPr>
              <a:t> de Autor desconocido está bajo licencia </a:t>
            </a:r>
            <a:r>
              <a:rPr lang="es-419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419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7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EFA81-DEDA-4021-AC39-E8AB2C8B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Marco de referencia: </a:t>
            </a:r>
            <a:r>
              <a:rPr lang="es-419" b="1" dirty="0"/>
              <a:t>liderazgo y compromiso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4D11D-98A9-4CDE-B47D-6B4662C2D0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 dirty="0"/>
              <a:t>Efectos:</a:t>
            </a:r>
          </a:p>
          <a:p>
            <a:pPr lvl="1"/>
            <a:r>
              <a:rPr lang="es-419" dirty="0"/>
              <a:t>Alineación gestión riesgo, objetivos, estrategia y cultura</a:t>
            </a:r>
          </a:p>
          <a:p>
            <a:pPr lvl="1"/>
            <a:r>
              <a:rPr lang="es-419" dirty="0"/>
              <a:t>Obligaciones y compromisos</a:t>
            </a:r>
          </a:p>
          <a:p>
            <a:pPr lvl="1"/>
            <a:r>
              <a:rPr lang="es-419" dirty="0"/>
              <a:t>Magnitud del riesgo por tomar</a:t>
            </a:r>
          </a:p>
          <a:p>
            <a:pPr lvl="1"/>
            <a:r>
              <a:rPr lang="es-419" dirty="0"/>
              <a:t>Valor de la gestión del riesgo</a:t>
            </a:r>
          </a:p>
          <a:p>
            <a:pPr lvl="1"/>
            <a:r>
              <a:rPr lang="es-419" dirty="0"/>
              <a:t>Adecuación al contexto</a:t>
            </a:r>
          </a:p>
          <a:p>
            <a:endParaRPr lang="es-419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B1B331-99B8-4E2C-9B45-518EDD1E7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419" dirty="0"/>
              <a:t>Demandas:</a:t>
            </a:r>
          </a:p>
          <a:p>
            <a:pPr lvl="1"/>
            <a:r>
              <a:rPr lang="es-419" dirty="0"/>
              <a:t>Riesgos considerados en los objetivos</a:t>
            </a:r>
          </a:p>
          <a:p>
            <a:pPr lvl="1"/>
            <a:r>
              <a:rPr lang="es-419" dirty="0"/>
              <a:t>Comprensión de los riesgos</a:t>
            </a:r>
          </a:p>
          <a:p>
            <a:pPr lvl="1"/>
            <a:r>
              <a:rPr lang="es-419" dirty="0"/>
              <a:t>Sistemas de gestión de riesgos implementados y eficaces</a:t>
            </a:r>
          </a:p>
          <a:p>
            <a:pPr lvl="1"/>
            <a:r>
              <a:rPr lang="es-419" dirty="0"/>
              <a:t>Riesgos apropiados en el contexto</a:t>
            </a:r>
          </a:p>
          <a:p>
            <a:pPr lvl="1"/>
            <a:r>
              <a:rPr lang="es-419" dirty="0"/>
              <a:t>Información sobre riesgos y gestión se comunica</a:t>
            </a:r>
          </a:p>
        </p:txBody>
      </p:sp>
    </p:spTree>
    <p:extLst>
      <p:ext uri="{BB962C8B-B14F-4D97-AF65-F5344CB8AC3E}">
        <p14:creationId xmlns:p14="http://schemas.microsoft.com/office/powerpoint/2010/main" val="1414517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2122</Words>
  <Application>Microsoft Office PowerPoint</Application>
  <PresentationFormat>Widescreen</PresentationFormat>
  <Paragraphs>298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Garamond</vt:lpstr>
      <vt:lpstr>Wingdings</vt:lpstr>
      <vt:lpstr>Orgánico</vt:lpstr>
      <vt:lpstr>Norma ISO 31000   Gestión del Riesgo:  Directrices</vt:lpstr>
      <vt:lpstr>PowerPoint Presentation</vt:lpstr>
      <vt:lpstr>UNE ISO 31000, Marzo 2018</vt:lpstr>
      <vt:lpstr> Términos y definiciones</vt:lpstr>
      <vt:lpstr> Términos y definiciones</vt:lpstr>
      <vt:lpstr>PowerPoint Presentation</vt:lpstr>
      <vt:lpstr>Marco de referencia</vt:lpstr>
      <vt:lpstr>Marco de referencia: liderazgo y compromiso</vt:lpstr>
      <vt:lpstr>Marco de referencia: liderazgo y compromiso</vt:lpstr>
      <vt:lpstr>Marco de referencia: Integración</vt:lpstr>
      <vt:lpstr>Marco de referencia: Diseño</vt:lpstr>
      <vt:lpstr>Marco de referencia: Diseño</vt:lpstr>
      <vt:lpstr>Marco de referencia: Diseño</vt:lpstr>
      <vt:lpstr>Marco de referencia: Diseño</vt:lpstr>
      <vt:lpstr>Marco de referencia: Implementación</vt:lpstr>
      <vt:lpstr>Marco de referencia: Valoración</vt:lpstr>
      <vt:lpstr>Marco de referencia: Mejora</vt:lpstr>
      <vt:lpstr>Proceso</vt:lpstr>
      <vt:lpstr> Proceso de administración del riesgo</vt:lpstr>
      <vt:lpstr>Proceso: Comunicación y consulta</vt:lpstr>
      <vt:lpstr>Proceso: Alcance, contexto y criterios</vt:lpstr>
      <vt:lpstr>Proceso: Alcance, contexto y criterios</vt:lpstr>
      <vt:lpstr>PowerPoint Presentation</vt:lpstr>
      <vt:lpstr>Proceso: Evaluación del riesgo</vt:lpstr>
      <vt:lpstr>Proceso: Evaluación del riesgo</vt:lpstr>
      <vt:lpstr>Proceso: Análisis del riesgo</vt:lpstr>
      <vt:lpstr>Proceso: Análisis del riesgo</vt:lpstr>
      <vt:lpstr>Proceso: Valoración del riesgo</vt:lpstr>
      <vt:lpstr>Proceso: Tratamiento del riesgo</vt:lpstr>
      <vt:lpstr>Proceso: Tratamiento del riesgo</vt:lpstr>
      <vt:lpstr>Proceso: Tratamiento del riesgo</vt:lpstr>
      <vt:lpstr>Proceso: Tratamiento del riesgo</vt:lpstr>
      <vt:lpstr>Proceso: Tratamiento del riesgo  (planes)</vt:lpstr>
      <vt:lpstr>Proceso: Seguimiento y revisión</vt:lpstr>
      <vt:lpstr>Proceso: Registro e informe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 ISO 31000   Gestión del Riesgo:  Directrices</dc:title>
  <dc:creator>Carlos Luis Mata Montero</dc:creator>
  <cp:lastModifiedBy>Juan Chaves</cp:lastModifiedBy>
  <cp:revision>4</cp:revision>
  <dcterms:created xsi:type="dcterms:W3CDTF">2019-04-29T16:32:44Z</dcterms:created>
  <dcterms:modified xsi:type="dcterms:W3CDTF">2021-03-19T22:08:46Z</dcterms:modified>
</cp:coreProperties>
</file>