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77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AF09AD3-0FCB-4A6E-BFB8-A61FFAB00668}" type="datetimeFigureOut">
              <a:rPr lang="es-CO" smtClean="0"/>
              <a:t>6/06/2025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147218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F09AD3-0FCB-4A6E-BFB8-A61FFAB00668}" type="datetimeFigureOut">
              <a:rPr lang="es-CO" smtClean="0"/>
              <a:t>6/06/2025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2097088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F09AD3-0FCB-4A6E-BFB8-A61FFAB00668}" type="datetimeFigureOut">
              <a:rPr lang="es-CO" smtClean="0"/>
              <a:t>6/06/2025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B62278-9245-4FFB-950E-7F260EC66553}"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242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F09AD3-0FCB-4A6E-BFB8-A61FFAB00668}" type="datetimeFigureOut">
              <a:rPr lang="es-CO" smtClean="0"/>
              <a:t>6/06/2025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16749332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F09AD3-0FCB-4A6E-BFB8-A61FFAB00668}" type="datetimeFigureOut">
              <a:rPr lang="es-CO" smtClean="0"/>
              <a:t>6/06/2025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B62278-9245-4FFB-950E-7F260EC66553}"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36093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F09AD3-0FCB-4A6E-BFB8-A61FFAB00668}" type="datetimeFigureOut">
              <a:rPr lang="es-CO" smtClean="0"/>
              <a:t>6/06/2025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3239186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F09AD3-0FCB-4A6E-BFB8-A61FFAB00668}" type="datetimeFigureOut">
              <a:rPr lang="es-CO" smtClean="0"/>
              <a:t>6/06/2025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90363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F09AD3-0FCB-4A6E-BFB8-A61FFAB00668}" type="datetimeFigureOut">
              <a:rPr lang="es-CO" smtClean="0"/>
              <a:t>6/06/2025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269003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F09AD3-0FCB-4A6E-BFB8-A61FFAB00668}" type="datetimeFigureOut">
              <a:rPr lang="es-CO" smtClean="0"/>
              <a:t>6/06/2025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4000534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AF09AD3-0FCB-4A6E-BFB8-A61FFAB00668}" type="datetimeFigureOut">
              <a:rPr lang="es-CO" smtClean="0"/>
              <a:t>6/06/2025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343967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F09AD3-0FCB-4A6E-BFB8-A61FFAB00668}" type="datetimeFigureOut">
              <a:rPr lang="es-CO" smtClean="0"/>
              <a:t>6/06/2025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3102574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AF09AD3-0FCB-4A6E-BFB8-A61FFAB00668}" type="datetimeFigureOut">
              <a:rPr lang="es-CO" smtClean="0"/>
              <a:t>6/06/2025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1758888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AF09AD3-0FCB-4A6E-BFB8-A61FFAB00668}" type="datetimeFigureOut">
              <a:rPr lang="es-CO" smtClean="0"/>
              <a:t>6/06/2025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2175187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09AD3-0FCB-4A6E-BFB8-A61FFAB00668}" type="datetimeFigureOut">
              <a:rPr lang="es-CO" smtClean="0"/>
              <a:t>6/06/2025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2361917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AF09AD3-0FCB-4A6E-BFB8-A61FFAB00668}" type="datetimeFigureOut">
              <a:rPr lang="es-CO" smtClean="0"/>
              <a:t>6/06/2025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3194681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AF09AD3-0FCB-4A6E-BFB8-A61FFAB00668}" type="datetimeFigureOut">
              <a:rPr lang="es-CO" smtClean="0"/>
              <a:t>6/06/2025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9BB62278-9245-4FFB-950E-7F260EC66553}" type="slidenum">
              <a:rPr lang="es-CO" smtClean="0"/>
              <a:t>‹Nº›</a:t>
            </a:fld>
            <a:endParaRPr lang="es-CO"/>
          </a:p>
        </p:txBody>
      </p:sp>
    </p:spTree>
    <p:extLst>
      <p:ext uri="{BB962C8B-B14F-4D97-AF65-F5344CB8AC3E}">
        <p14:creationId xmlns:p14="http://schemas.microsoft.com/office/powerpoint/2010/main" val="441702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F09AD3-0FCB-4A6E-BFB8-A61FFAB00668}" type="datetimeFigureOut">
              <a:rPr lang="es-CO" smtClean="0"/>
              <a:t>6/06/2025</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BB62278-9245-4FFB-950E-7F260EC66553}" type="slidenum">
              <a:rPr lang="es-CO" smtClean="0"/>
              <a:t>‹Nº›</a:t>
            </a:fld>
            <a:endParaRPr lang="es-CO"/>
          </a:p>
        </p:txBody>
      </p:sp>
    </p:spTree>
    <p:extLst>
      <p:ext uri="{BB962C8B-B14F-4D97-AF65-F5344CB8AC3E}">
        <p14:creationId xmlns:p14="http://schemas.microsoft.com/office/powerpoint/2010/main" val="112575250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931A00F1-7C9F-46CF-8841-E0807D2DC3FA}"/>
              </a:ext>
            </a:extLst>
          </p:cNvPr>
          <p:cNvSpPr txBox="1"/>
          <p:nvPr/>
        </p:nvSpPr>
        <p:spPr>
          <a:xfrm>
            <a:off x="3301999" y="270934"/>
            <a:ext cx="4165599" cy="1107996"/>
          </a:xfrm>
          <a:prstGeom prst="rect">
            <a:avLst/>
          </a:prstGeom>
          <a:noFill/>
        </p:spPr>
        <p:txBody>
          <a:bodyPr wrap="square" rtlCol="0">
            <a:spAutoFit/>
          </a:bodyPr>
          <a:lstStyle/>
          <a:p>
            <a:pPr algn="ctr"/>
            <a:r>
              <a:rPr lang="es-ES" sz="6600" b="1" i="1" dirty="0">
                <a:solidFill>
                  <a:srgbClr val="FF0000"/>
                </a:solidFill>
                <a:latin typeface="Times New Roman" panose="02020603050405020304" pitchFamily="18" charset="0"/>
                <a:cs typeface="Times New Roman" panose="02020603050405020304" pitchFamily="18" charset="0"/>
              </a:rPr>
              <a:t>SENA TIC</a:t>
            </a:r>
            <a:endParaRPr lang="es-CO" sz="6600" b="1" i="1" dirty="0">
              <a:solidFill>
                <a:srgbClr val="FF0000"/>
              </a:solidFill>
              <a:latin typeface="Times New Roman" panose="02020603050405020304" pitchFamily="18" charset="0"/>
              <a:cs typeface="Times New Roman" panose="02020603050405020304" pitchFamily="18" charset="0"/>
            </a:endParaRPr>
          </a:p>
        </p:txBody>
      </p:sp>
      <p:sp>
        <p:nvSpPr>
          <p:cNvPr id="6" name="CuadroTexto 5">
            <a:extLst>
              <a:ext uri="{FF2B5EF4-FFF2-40B4-BE49-F238E27FC236}">
                <a16:creationId xmlns:a16="http://schemas.microsoft.com/office/drawing/2014/main" id="{160851AB-10C4-4BDF-B726-9EC1F0EBEBC6}"/>
              </a:ext>
            </a:extLst>
          </p:cNvPr>
          <p:cNvSpPr txBox="1"/>
          <p:nvPr/>
        </p:nvSpPr>
        <p:spPr>
          <a:xfrm>
            <a:off x="846664" y="1829392"/>
            <a:ext cx="9076267" cy="4832092"/>
          </a:xfrm>
          <a:prstGeom prst="rect">
            <a:avLst/>
          </a:prstGeom>
          <a:noFill/>
        </p:spPr>
        <p:txBody>
          <a:bodyPr wrap="square" rtlCol="0">
            <a:spAutoFit/>
          </a:bodyPr>
          <a:lstStyle/>
          <a:p>
            <a:pPr algn="ctr"/>
            <a:r>
              <a:rPr lang="es-ES" sz="2200" dirty="0">
                <a:latin typeface="Times New Roman" panose="02020603050405020304" pitchFamily="18" charset="0"/>
                <a:cs typeface="Times New Roman" panose="02020603050405020304" pitchFamily="18" charset="0"/>
              </a:rPr>
              <a:t>A partir de esta clase se nos introdujo la información general de las bases de las “Sena Tic” lo cual es como los parámetros, deberes, derechos, normas, privilegios, etc. Por ejemplo hay normas fundamentales que se deben cumplir para seguir con este programa de caracterización del SENA, y donde un aprendiz llegara a no cumplir estas normas básicas puede ser vetado de este privilegio. Y como aprendiz tenemos derechos, los cuales y el SENA deben respetar bajo toda circunstancia y hacer que esto se cumpla en los espacios de formación, esto mediante un vocero y un representante elegidos a votación ya que estos no fueron obligados de este cargo, también se nos hablo sobre los parámetros que tenemos que cumplir los aprendices para poder recibir el certificado y/o técnico.</a:t>
            </a:r>
          </a:p>
          <a:p>
            <a:pPr algn="ctr"/>
            <a:endParaRPr lang="es-ES" sz="2200" dirty="0">
              <a:latin typeface="Times New Roman" panose="02020603050405020304" pitchFamily="18" charset="0"/>
              <a:cs typeface="Times New Roman" panose="02020603050405020304" pitchFamily="18" charset="0"/>
            </a:endParaRPr>
          </a:p>
          <a:p>
            <a:pPr algn="ctr"/>
            <a:endParaRPr lang="es-ES" sz="2200" dirty="0">
              <a:latin typeface="Times New Roman" panose="02020603050405020304" pitchFamily="18" charset="0"/>
              <a:cs typeface="Times New Roman" panose="02020603050405020304" pitchFamily="18" charset="0"/>
            </a:endParaRPr>
          </a:p>
          <a:p>
            <a:pPr algn="ctr"/>
            <a:r>
              <a:rPr lang="es-ES" sz="2200" b="1" i="1" dirty="0">
                <a:latin typeface="Times New Roman" panose="02020603050405020304" pitchFamily="18" charset="0"/>
                <a:cs typeface="Times New Roman" panose="02020603050405020304" pitchFamily="18" charset="0"/>
              </a:rPr>
              <a:t>Por: </a:t>
            </a:r>
            <a:r>
              <a:rPr lang="es-ES" sz="2200" b="1" i="1" dirty="0" err="1">
                <a:latin typeface="Times New Roman" panose="02020603050405020304" pitchFamily="18" charset="0"/>
                <a:cs typeface="Times New Roman" panose="02020603050405020304" pitchFamily="18" charset="0"/>
              </a:rPr>
              <a:t>Andres</a:t>
            </a:r>
            <a:r>
              <a:rPr lang="es-ES" sz="2200" b="1" i="1" dirty="0">
                <a:latin typeface="Times New Roman" panose="02020603050405020304" pitchFamily="18" charset="0"/>
                <a:cs typeface="Times New Roman" panose="02020603050405020304" pitchFamily="18" charset="0"/>
              </a:rPr>
              <a:t> Hernández</a:t>
            </a:r>
            <a:endParaRPr lang="es-CO" sz="2200" b="1" i="1" dirty="0">
              <a:latin typeface="Times New Roman" panose="02020603050405020304" pitchFamily="18" charset="0"/>
              <a:cs typeface="Times New Roman" panose="02020603050405020304" pitchFamily="18" charset="0"/>
            </a:endParaRPr>
          </a:p>
        </p:txBody>
      </p:sp>
      <p:pic>
        <p:nvPicPr>
          <p:cNvPr id="7" name="Imagen 6">
            <a:extLst>
              <a:ext uri="{FF2B5EF4-FFF2-40B4-BE49-F238E27FC236}">
                <a16:creationId xmlns:a16="http://schemas.microsoft.com/office/drawing/2014/main" id="{3686C2F4-3717-492F-94DB-D66645ED71B4}"/>
              </a:ext>
            </a:extLst>
          </p:cNvPr>
          <p:cNvPicPr>
            <a:picLocks noChangeAspect="1"/>
          </p:cNvPicPr>
          <p:nvPr/>
        </p:nvPicPr>
        <p:blipFill>
          <a:blip r:embed="rId2"/>
          <a:stretch>
            <a:fillRect/>
          </a:stretch>
        </p:blipFill>
        <p:spPr>
          <a:xfrm>
            <a:off x="107774" y="2"/>
            <a:ext cx="1315920" cy="1286596"/>
          </a:xfrm>
          <a:prstGeom prst="rect">
            <a:avLst/>
          </a:prstGeom>
        </p:spPr>
      </p:pic>
    </p:spTree>
    <p:extLst>
      <p:ext uri="{BB962C8B-B14F-4D97-AF65-F5344CB8AC3E}">
        <p14:creationId xmlns:p14="http://schemas.microsoft.com/office/powerpoint/2010/main" val="4118289850"/>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54</TotalTime>
  <Words>151</Words>
  <Application>Microsoft Office PowerPoint</Application>
  <PresentationFormat>Panorámica</PresentationFormat>
  <Paragraphs>5</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Times New Roman</vt:lpstr>
      <vt:lpstr>Trebuchet MS</vt:lpstr>
      <vt:lpstr>Wingdings 3</vt:lpstr>
      <vt:lpstr>Faceta</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EQ_11</dc:creator>
  <cp:lastModifiedBy>EQ_11</cp:lastModifiedBy>
  <cp:revision>5</cp:revision>
  <dcterms:created xsi:type="dcterms:W3CDTF">2025-06-06T20:55:11Z</dcterms:created>
  <dcterms:modified xsi:type="dcterms:W3CDTF">2025-06-06T21:50:01Z</dcterms:modified>
</cp:coreProperties>
</file>