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30B4F-78B9-9F5D-B786-36C6DEBDD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6F6F5C-BE08-9025-7575-71C995921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F76F2-3C04-6BB1-BE3E-98257F75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A08E-64E9-42A7-93FB-83B1E3ABC40D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C1FE0F-7B4D-14C0-2376-76ECC944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0CF6E2-F49B-4876-2BCB-BA28EC2D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0BDA-F69C-400B-84F5-C67DC43480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747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AE23B-E335-42D5-4761-765E18F2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1AAE93-5224-84E8-B29D-FDDD8F7F2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15E1DC-82C8-E2C6-855F-A77244B3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A08E-64E9-42A7-93FB-83B1E3ABC40D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7CECB8-354D-90AB-5643-EF78B6F5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C66A16-8518-1E4B-6DB6-77B352BF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0BDA-F69C-400B-84F5-C67DC43480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12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BE79FC-BB87-3574-2DB8-F11EE9DAC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904FE2-117F-D736-3A6F-0DA2ECE52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6B8828-151D-8C0B-836B-1CBD59C4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A08E-64E9-42A7-93FB-83B1E3ABC40D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18F51-4FB5-DCEC-87A2-B6503A15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C6AD3-9EAA-BF42-1B23-78CC61EC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0BDA-F69C-400B-84F5-C67DC43480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948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65C4F-DC6E-CACA-FDFB-C1509C10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44B0A-62F2-3C1A-09D7-B3BB6D4A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691B84-4BBA-FC19-E700-20340ED6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A08E-64E9-42A7-93FB-83B1E3ABC40D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D756AB-B8B4-CCD8-15FD-27DB4E9B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8953D-D929-427B-A3FC-219812CF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0BDA-F69C-400B-84F5-C67DC43480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76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44F50-8390-C9A0-5397-FAF5B52A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AE2D93-C62D-DFB3-5F38-3C07ED7B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F4C4E-BFCD-203E-EE46-9632B88E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A08E-64E9-42A7-93FB-83B1E3ABC40D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6F25E-B320-1490-0808-79E38B13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28C73-F4B2-E9F0-04B4-DCC5CCA8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0BDA-F69C-400B-84F5-C67DC43480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306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54DA8-7986-314C-630B-260ADB9B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93767-5F5B-929A-D9B7-FFF79FA98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E550F5-111D-0391-DAC6-3F4C7555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753693-3B64-DA50-CB3A-073F5B23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A08E-64E9-42A7-93FB-83B1E3ABC40D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71D16A-247A-59E3-B0A3-0CE2DD69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2D2314-E514-90E1-DFD9-32226B3F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0BDA-F69C-400B-84F5-C67DC43480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185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6B13E-81B4-88F2-A70D-BC5350A2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76D004-D0CA-E13C-EA6A-922AF93EF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D86E10-049E-45F9-F5BC-93ECA1AC0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634FFD-4725-FD1B-D880-A79D2078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ADFA02-9188-0F56-2D46-E49035506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4232CE-19DA-7927-5A95-0DCC9F40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A08E-64E9-42A7-93FB-83B1E3ABC40D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DE9969-A4EB-42D7-AE3C-8FAFE187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0FC64E-FC25-7C3F-2EFD-8F3D38A4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0BDA-F69C-400B-84F5-C67DC43480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08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3855E-F84B-920B-1101-C6160A8D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32894B-18CD-EF9E-A723-037BC67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A08E-64E9-42A7-93FB-83B1E3ABC40D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1FE6E2-97E9-EE56-20F2-1D781BF7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FC5730-23C6-D7DB-A604-B650073D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0BDA-F69C-400B-84F5-C67DC43480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253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E5992D-898D-13A1-219C-27C662E4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A08E-64E9-42A7-93FB-83B1E3ABC40D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8640CD-D280-5ADF-27CA-9FBBC27C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B09949-272E-8BBF-2A51-F54CF439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0BDA-F69C-400B-84F5-C67DC43480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5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F0F2C-0FC4-7157-2F20-8AD8CFA6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38300-3AF4-3318-79AB-C5B13739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1030C9-DF5D-6294-FA31-FB0A9596A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6DF3D6-137B-9878-9646-B489AEB8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A08E-64E9-42A7-93FB-83B1E3ABC40D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ECD2BA-31D0-E08F-6F08-0FD5DB3E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17319F-28AA-6402-1975-5F059414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0BDA-F69C-400B-84F5-C67DC43480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968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57DAC-0191-E7E2-3043-8AA2892B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C11F3A-3A17-2196-0C98-A86A063E1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40FCFD-570A-7B37-E7E1-348BC3410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A6FC70-DB8F-B731-99A3-D96D2989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A08E-64E9-42A7-93FB-83B1E3ABC40D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8DC065-11CF-1386-8D7E-C7329A2E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D629DA-F369-CF0C-7748-54ED1D0D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0BDA-F69C-400B-84F5-C67DC43480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88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020F13-68EF-6B5F-EA53-019EA769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C4D401-2D98-6AC7-8A1A-75F564FA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121CE9-F76B-5429-3F2B-05ED11641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9AA08E-64E9-42A7-93FB-83B1E3ABC40D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7186E-0246-91B6-7C6E-FACC0B258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08B13F-641F-0555-6735-2A6E468B1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D0BDA-F69C-400B-84F5-C67DC43480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385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36983-AC4F-F216-2723-A3DF859C2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CEAF9B-4F30-54F8-48B6-E64F67744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B97E9A-8574-A136-6D40-C3989CB6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9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98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rodriguez</dc:creator>
  <cp:lastModifiedBy>diana rodriguez</cp:lastModifiedBy>
  <cp:revision>1</cp:revision>
  <dcterms:created xsi:type="dcterms:W3CDTF">2025-06-13T23:16:33Z</dcterms:created>
  <dcterms:modified xsi:type="dcterms:W3CDTF">2025-06-13T23:30:26Z</dcterms:modified>
</cp:coreProperties>
</file>