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AAA5B35E-D930-4ED7-997B-8AFEBFEB777F}">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6/13/2025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6/13/2025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6/13/2025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27221-DC11-47F6-8663-648A62DFB0B1}"/>
              </a:ext>
            </a:extLst>
          </p:cNvPr>
          <p:cNvSpPr>
            <a:spLocks noGrp="1"/>
          </p:cNvSpPr>
          <p:nvPr>
            <p:ph type="ctrTitle"/>
          </p:nvPr>
        </p:nvSpPr>
        <p:spPr>
          <a:xfrm>
            <a:off x="1779494" y="465448"/>
            <a:ext cx="8991600" cy="1645920"/>
          </a:xfrm>
        </p:spPr>
        <p:txBody>
          <a:bodyPr>
            <a:noAutofit/>
          </a:bodyPr>
          <a:lstStyle/>
          <a:p>
            <a:r>
              <a:rPr lang="es-CO" sz="9600" dirty="0"/>
              <a:t>SENA TIP</a:t>
            </a:r>
            <a:endParaRPr lang="en-US" sz="9600" dirty="0"/>
          </a:p>
        </p:txBody>
      </p:sp>
      <p:sp>
        <p:nvSpPr>
          <p:cNvPr id="3" name="Subtítulo 2">
            <a:extLst>
              <a:ext uri="{FF2B5EF4-FFF2-40B4-BE49-F238E27FC236}">
                <a16:creationId xmlns:a16="http://schemas.microsoft.com/office/drawing/2014/main" id="{2302A6CE-76FF-412C-A7C7-D78FF640908A}"/>
              </a:ext>
            </a:extLst>
          </p:cNvPr>
          <p:cNvSpPr>
            <a:spLocks noGrp="1"/>
          </p:cNvSpPr>
          <p:nvPr>
            <p:ph type="subTitle" idx="1"/>
          </p:nvPr>
        </p:nvSpPr>
        <p:spPr>
          <a:xfrm>
            <a:off x="1696570" y="2676145"/>
            <a:ext cx="8798859" cy="1752420"/>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r>
              <a:rPr lang="es-CO" sz="1600" dirty="0">
                <a:solidFill>
                  <a:schemeClr val="bg1"/>
                </a:solidFill>
              </a:rPr>
              <a:t>El proceso de formación del Sena, en este caso, “Software” tiene gran variedad de reglamentos que incluyen derechos y deberes propiamente de cada estudiante de 10A, como lo son el derecho al libre pensamiento, pues todos los participes tienen la libertad de dar su opinión frente al tema abordado en dicha clase y a su vez debe ser respetado tanto verbal como físicamente.  Además, el instructor a cargo de esta formación enseña de acuerdo a lo que esta manifestado en los parámetros para el curso, y es responsabilidad de cada uno tener el compromiso para que el proceso sea un éxito y recibir el certificado.</a:t>
            </a:r>
          </a:p>
          <a:p>
            <a:r>
              <a:rPr lang="es-CO" sz="1600" dirty="0">
                <a:solidFill>
                  <a:schemeClr val="bg1"/>
                </a:solidFill>
              </a:rPr>
              <a:t>Por otra parte, cuando un aprendiz presenta fallas en su asistencia debe presentar la debida excusa, bien sea por una calamidad domestica, una situación médica, </a:t>
            </a:r>
            <a:r>
              <a:rPr lang="es-CO" sz="1600" dirty="0" err="1">
                <a:solidFill>
                  <a:schemeClr val="bg1"/>
                </a:solidFill>
              </a:rPr>
              <a:t>etc</a:t>
            </a:r>
            <a:r>
              <a:rPr lang="es-CO" sz="1600" dirty="0">
                <a:solidFill>
                  <a:schemeClr val="bg1"/>
                </a:solidFill>
              </a:rPr>
              <a:t>; pero en caso de que se encuentre en situación de maternidad o paternidad se contempla la posibilidad de solicitar la suspensión o aplazamiento del proceso formativo según las medidas que lleguen a tomar los encargados del Sena.  A partir de ello, se debe respetar la orientación sexual, las creencias religiosas, la condición física considerada como discapacidad y en caso de que le docente no se este presente, estas normas se harán  respetar a través de la representante y la vocera.</a:t>
            </a:r>
            <a:endParaRPr lang="en-US" sz="1600" dirty="0">
              <a:solidFill>
                <a:schemeClr val="bg1"/>
              </a:solidFill>
            </a:endParaRPr>
          </a:p>
        </p:txBody>
      </p:sp>
      <p:sp>
        <p:nvSpPr>
          <p:cNvPr id="4" name="Subtítulo 2">
            <a:extLst>
              <a:ext uri="{FF2B5EF4-FFF2-40B4-BE49-F238E27FC236}">
                <a16:creationId xmlns:a16="http://schemas.microsoft.com/office/drawing/2014/main" id="{2882AD2A-2519-4D01-8DFB-F9B1CB8A4AAA}"/>
              </a:ext>
            </a:extLst>
          </p:cNvPr>
          <p:cNvSpPr txBox="1">
            <a:spLocks/>
          </p:cNvSpPr>
          <p:nvPr/>
        </p:nvSpPr>
        <p:spPr>
          <a:xfrm>
            <a:off x="1696569" y="2299627"/>
            <a:ext cx="8798859" cy="1752420"/>
          </a:xfrm>
          <a:prstGeom prst="rect">
            <a:avLst/>
          </a:prstGeom>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accent2"/>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accent2"/>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accent2"/>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accent2"/>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accent2"/>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accent2"/>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accent2"/>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accent2"/>
                </a:solidFill>
                <a:latin typeface="+mn-lt"/>
                <a:ea typeface="+mn-ea"/>
                <a:cs typeface="+mn-cs"/>
              </a:defRPr>
            </a:lvl9pPr>
          </a:lstStyle>
          <a:p>
            <a:r>
              <a:rPr lang="es-CO" sz="1600" dirty="0">
                <a:solidFill>
                  <a:schemeClr val="bg1"/>
                </a:solidFill>
              </a:rPr>
              <a:t>DE: Michelle Bocanegra.</a:t>
            </a:r>
            <a:endParaRPr lang="en-US" sz="1600" dirty="0">
              <a:solidFill>
                <a:schemeClr val="bg1"/>
              </a:solidFill>
            </a:endParaRPr>
          </a:p>
        </p:txBody>
      </p:sp>
    </p:spTree>
    <p:extLst>
      <p:ext uri="{BB962C8B-B14F-4D97-AF65-F5344CB8AC3E}">
        <p14:creationId xmlns:p14="http://schemas.microsoft.com/office/powerpoint/2010/main" val="1659433420"/>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57</TotalTime>
  <Words>239</Words>
  <Application>Microsoft Office PowerPoint</Application>
  <PresentationFormat>Panorámica</PresentationFormat>
  <Paragraphs>4</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Gill Sans MT</vt:lpstr>
      <vt:lpstr>Paquete</vt:lpstr>
      <vt:lpstr>SENA TIP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SENA TIP</dc:title>
  <dc:creator>usuario</dc:creator>
  <cp:lastModifiedBy>usuario</cp:lastModifiedBy>
  <cp:revision>7</cp:revision>
  <dcterms:created xsi:type="dcterms:W3CDTF">2025-06-07T01:02:26Z</dcterms:created>
  <dcterms:modified xsi:type="dcterms:W3CDTF">2025-06-13T22:46:06Z</dcterms:modified>
</cp:coreProperties>
</file>