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9EF221-5C8D-404A-9186-1164BD886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425090A-BC33-4556-9A60-AAAF3320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00393E4-A404-418A-A7A3-24010DF6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0493-4482-4737-8E4C-65278325584E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ADE579C-4DED-442B-B6C2-D217F93E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ECD9BB8-A9BE-454F-9E9C-F7710001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D09C-EC7D-4013-98F1-2B31AD99CF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07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162643-92AB-466D-858E-78BDA3BB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7534FBF-4776-4C03-BFBB-DD6A80EF8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37B7C38-8A71-4DEB-AA48-223AA78D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0493-4482-4737-8E4C-65278325584E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47C3122-8E54-46DF-9ED1-178A6FB0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5C2AA76-65BE-47AB-85C6-978C8BE5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D09C-EC7D-4013-98F1-2B31AD99CF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619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0E029871-68CD-42EC-AD60-E3899A4B5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451CC87A-D7E4-4FC2-AE5F-976287C3B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8EDEF7C-1D02-4A17-83F0-4C953EA1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0493-4482-4737-8E4C-65278325584E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B9AA7FB-0E63-4E76-866C-5E90A2BC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B600C50-7C90-4F08-8A43-FD48E62E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D09C-EC7D-4013-98F1-2B31AD99CF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705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3372D0-7AB5-4E87-8C56-DAFFE663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2281D3F-BB8C-40C0-9ACC-A9F94F1B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A8BF959-8EEE-4668-BF39-FBFD44C2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0493-4482-4737-8E4C-65278325584E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5B4A02-456D-4035-84DB-D26CC285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1A9FDC0-D889-4813-A98B-EA2876AF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D09C-EC7D-4013-98F1-2B31AD99CF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851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5D9D05-9B6B-4CC6-BEDA-A7AFB8B4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52796E8-3831-4B7D-B085-61195A9C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2A18982-DC80-4ECB-AAB8-953941ED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0493-4482-4737-8E4C-65278325584E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23F05E4-936F-4BF6-8772-59770DB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92A76-19B9-486F-A72A-DA3209A1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D09C-EC7D-4013-98F1-2B31AD99CF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4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FBA621-38B6-49C9-BC87-CDF63D87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EA0CDE6-6275-42AA-83DE-5F14FB2A0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2126B6C-8D01-4628-8BF8-18F1CA8C3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97D434D-6F8E-486A-B6B1-13AD6591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0493-4482-4737-8E4C-65278325584E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6C6007E-930C-4783-92FA-F90BDB05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0D119A5F-5F05-4AE5-A280-19C3D147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D09C-EC7D-4013-98F1-2B31AD99CF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15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0B573D-FD39-49F6-ABFB-8558EF57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65464C9-2FCB-4775-AA16-6A2216E67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14C34A0-AD07-4031-8BBB-1DBD71CD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8985E7ED-10C4-4F55-ADE0-EAB2127C0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39B7EBCA-C3B4-40B7-9307-24CADF1E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28CD0872-40C7-4C6D-AC7C-A9DF8EAC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0493-4482-4737-8E4C-65278325584E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8D8E0C84-200C-4D50-9A8F-A4995D62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88BDD0C9-6BA3-4953-A3A5-440DB0D8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D09C-EC7D-4013-98F1-2B31AD99CF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85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9DC196-1BC7-4605-8202-3A13F3DB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6D096A2E-8991-4B66-8F8B-AF65A3C7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0493-4482-4737-8E4C-65278325584E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2FB7472-5C92-4565-8AB4-28354539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DC3E5B58-25B8-45FC-96CA-16A3708D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D09C-EC7D-4013-98F1-2B31AD99CF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12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8EA98CC1-2F72-48FC-9D9F-3D34580C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0493-4482-4737-8E4C-65278325584E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40C960F5-8454-489F-80BE-82BD88FD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09C40916-103E-4AD0-AEB7-9C536727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D09C-EC7D-4013-98F1-2B31AD99CF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13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CF0455-922E-467F-81D1-635562F3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DC17759-ED53-43AD-99D3-114613CF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FEDD90E-8801-40FE-99F2-ED2BED115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5B681F8-7AFA-49FB-A679-F242ED7C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0493-4482-4737-8E4C-65278325584E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0821651-871A-48E6-A185-335383D4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CC8138E-CE19-4942-BE4C-CA10A792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D09C-EC7D-4013-98F1-2B31AD99CF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858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1BC821-D052-4FDE-8852-352F2CA9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36D21E0-CEF8-44D2-917B-F1B64CD95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49E4B6C-ED00-4C75-A28B-360A08A9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62783725-1DD6-4F05-8C23-A4C80BA5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0493-4482-4737-8E4C-65278325584E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F922D2E-9DA9-4427-A466-950BE635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801A301-9FF8-491A-BCFD-6E91140F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D09C-EC7D-4013-98F1-2B31AD99CF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426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E2C297D2-D5E3-40FD-83C0-5D88186D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34D02D9B-DD0D-4BB3-8635-FB16830C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F40E3E5-FD70-44C8-B294-BD29ABD7C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A0493-4482-4737-8E4C-65278325584E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6FFAB5E-75B1-4542-BFF0-623D73273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BDBAF9B-8F9A-4866-970E-C1A4FE713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D09C-EC7D-4013-98F1-2B31AD99CF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809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D3B6B2-CB3D-4FFE-B081-1A1215327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127" y="-896442"/>
            <a:ext cx="9144000" cy="2306637"/>
          </a:xfrm>
        </p:spPr>
        <p:txBody>
          <a:bodyPr>
            <a:normAutofit/>
          </a:bodyPr>
          <a:lstStyle/>
          <a:p>
            <a:r>
              <a:rPr lang="es-ES" dirty="0"/>
              <a:t>SENA TIC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79009076-1658-447A-910E-49A25A234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101" y="2083058"/>
            <a:ext cx="9353797" cy="2691884"/>
          </a:xfrm>
        </p:spPr>
        <p:txBody>
          <a:bodyPr>
            <a:noAutofit/>
          </a:bodyPr>
          <a:lstStyle/>
          <a:p>
            <a:r>
              <a:rPr lang="es-ES" sz="4000" dirty="0">
                <a:latin typeface="Baskerville Old Face" panose="02020602080505020303" pitchFamily="18" charset="0"/>
              </a:rPr>
              <a:t>En el curso de software anima a los estudiantes Colombianos a aprender de los sistemas tecnológicos actuales como lo es la programación y todo lo referente a software mediante a una formación con varios programas para estudiar que proporciona el SENA </a:t>
            </a:r>
            <a:endParaRPr lang="es-ES" sz="4000" dirty="0" smtClean="0">
              <a:latin typeface="Baskerville Old Face" panose="02020602080505020303" pitchFamily="18" charset="0"/>
            </a:endParaRPr>
          </a:p>
          <a:p>
            <a:endParaRPr lang="es-MX" sz="2000" dirty="0" smtClean="0">
              <a:latin typeface="Baskerville Old Face" panose="02020602080505020303" pitchFamily="18" charset="0"/>
            </a:endParaRPr>
          </a:p>
          <a:p>
            <a:r>
              <a:rPr lang="es-MX" sz="2000">
                <a:latin typeface="Baskerville Old Face" panose="02020602080505020303" pitchFamily="18" charset="0"/>
              </a:rPr>
              <a:t> </a:t>
            </a:r>
            <a:r>
              <a:rPr lang="es-MX" sz="2000" smtClean="0">
                <a:latin typeface="Baskerville Old Face" panose="02020602080505020303" pitchFamily="18" charset="0"/>
              </a:rPr>
              <a:t>                                                                                                               Sarah </a:t>
            </a:r>
            <a:r>
              <a:rPr lang="es-MX" sz="2000" dirty="0" smtClean="0">
                <a:latin typeface="Baskerville Old Face" panose="02020602080505020303" pitchFamily="18" charset="0"/>
              </a:rPr>
              <a:t>Carreño</a:t>
            </a:r>
          </a:p>
          <a:p>
            <a:endParaRPr lang="es-MX" sz="2000" dirty="0">
              <a:latin typeface="Baskerville Old Face" panose="02020602080505020303" pitchFamily="18" charset="0"/>
            </a:endParaRPr>
          </a:p>
          <a:p>
            <a:endParaRPr lang="es-ES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456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Baskerville Old Face</vt:lpstr>
      <vt:lpstr>Calibri</vt:lpstr>
      <vt:lpstr>Calibri Light</vt:lpstr>
      <vt:lpstr>Tema de Office</vt:lpstr>
      <vt:lpstr>SENA TIC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 TIC</dc:title>
  <dc:creator>EQ_6</dc:creator>
  <cp:lastModifiedBy>GRUPO SOLIDO</cp:lastModifiedBy>
  <cp:revision>4</cp:revision>
  <dcterms:created xsi:type="dcterms:W3CDTF">2025-06-06T21:37:20Z</dcterms:created>
  <dcterms:modified xsi:type="dcterms:W3CDTF">2025-06-13T23:51:20Z</dcterms:modified>
</cp:coreProperties>
</file>