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2" r:id="rId6"/>
    <p:sldId id="27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3" r:id="rId16"/>
    <p:sldId id="27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637C1-A34D-43A4-981C-C49FC5D86D95}" v="74" dt="2024-09-06T17:58:40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azzo, Melina L." userId="782e4859-0d99-477f-9639-4565bc6f102f" providerId="ADAL" clId="{301637C1-A34D-43A4-981C-C49FC5D86D95}"/>
    <pc:docChg chg="undo redo custSel addSld delSld modSld sldOrd">
      <pc:chgData name="Randazzo, Melina L." userId="782e4859-0d99-477f-9639-4565bc6f102f" providerId="ADAL" clId="{301637C1-A34D-43A4-981C-C49FC5D86D95}" dt="2024-09-06T18:00:21.672" v="646" actId="47"/>
      <pc:docMkLst>
        <pc:docMk/>
      </pc:docMkLst>
      <pc:sldChg chg="modSp mod">
        <pc:chgData name="Randazzo, Melina L." userId="782e4859-0d99-477f-9639-4565bc6f102f" providerId="ADAL" clId="{301637C1-A34D-43A4-981C-C49FC5D86D95}" dt="2024-08-26T14:21:10.004" v="399" actId="20577"/>
        <pc:sldMkLst>
          <pc:docMk/>
          <pc:sldMk cId="3608361486" sldId="256"/>
        </pc:sldMkLst>
        <pc:spChg chg="mod">
          <ac:chgData name="Randazzo, Melina L." userId="782e4859-0d99-477f-9639-4565bc6f102f" providerId="ADAL" clId="{301637C1-A34D-43A4-981C-C49FC5D86D95}" dt="2024-08-26T14:21:10.004" v="399" actId="20577"/>
          <ac:spMkLst>
            <pc:docMk/>
            <pc:sldMk cId="3608361486" sldId="256"/>
            <ac:spMk id="3" creationId="{4A9B02EC-E730-916D-636E-81F5F6CF2B6E}"/>
          </ac:spMkLst>
        </pc:spChg>
      </pc:sldChg>
      <pc:sldChg chg="modSp mod">
        <pc:chgData name="Randazzo, Melina L." userId="782e4859-0d99-477f-9639-4565bc6f102f" providerId="ADAL" clId="{301637C1-A34D-43A4-981C-C49FC5D86D95}" dt="2024-08-26T14:19:50.401" v="388" actId="313"/>
        <pc:sldMkLst>
          <pc:docMk/>
          <pc:sldMk cId="3074716598" sldId="258"/>
        </pc:sldMkLst>
        <pc:spChg chg="mod">
          <ac:chgData name="Randazzo, Melina L." userId="782e4859-0d99-477f-9639-4565bc6f102f" providerId="ADAL" clId="{301637C1-A34D-43A4-981C-C49FC5D86D95}" dt="2024-08-26T14:19:42.775" v="385" actId="790"/>
          <ac:spMkLst>
            <pc:docMk/>
            <pc:sldMk cId="3074716598" sldId="258"/>
            <ac:spMk id="2" creationId="{A4EC92D1-D234-3BFB-5F9D-02D815342CEF}"/>
          </ac:spMkLst>
        </pc:spChg>
        <pc:spChg chg="mod">
          <ac:chgData name="Randazzo, Melina L." userId="782e4859-0d99-477f-9639-4565bc6f102f" providerId="ADAL" clId="{301637C1-A34D-43A4-981C-C49FC5D86D95}" dt="2024-08-26T14:19:50.401" v="388" actId="313"/>
          <ac:spMkLst>
            <pc:docMk/>
            <pc:sldMk cId="3074716598" sldId="258"/>
            <ac:spMk id="4" creationId="{52402D95-2313-290C-24D3-4E806ECCC9C2}"/>
          </ac:spMkLst>
        </pc:spChg>
      </pc:sldChg>
      <pc:sldChg chg="modSp mod">
        <pc:chgData name="Randazzo, Melina L." userId="782e4859-0d99-477f-9639-4565bc6f102f" providerId="ADAL" clId="{301637C1-A34D-43A4-981C-C49FC5D86D95}" dt="2024-08-26T14:20:47.676" v="394" actId="790"/>
        <pc:sldMkLst>
          <pc:docMk/>
          <pc:sldMk cId="320673289" sldId="259"/>
        </pc:sldMkLst>
        <pc:spChg chg="mod">
          <ac:chgData name="Randazzo, Melina L." userId="782e4859-0d99-477f-9639-4565bc6f102f" providerId="ADAL" clId="{301637C1-A34D-43A4-981C-C49FC5D86D95}" dt="2024-08-26T14:20:47.676" v="394" actId="790"/>
          <ac:spMkLst>
            <pc:docMk/>
            <pc:sldMk cId="320673289" sldId="259"/>
            <ac:spMk id="2" creationId="{6F0A1BC7-543C-2303-6357-5085E05040C8}"/>
          </ac:spMkLst>
        </pc:spChg>
        <pc:spChg chg="mod">
          <ac:chgData name="Randazzo, Melina L." userId="782e4859-0d99-477f-9639-4565bc6f102f" providerId="ADAL" clId="{301637C1-A34D-43A4-981C-C49FC5D86D95}" dt="2024-08-26T14:17:59.060" v="369" actId="790"/>
          <ac:spMkLst>
            <pc:docMk/>
            <pc:sldMk cId="320673289" sldId="259"/>
            <ac:spMk id="26" creationId="{BE1AEEA5-9D49-0DCE-9524-911616EA1186}"/>
          </ac:spMkLst>
        </pc:spChg>
      </pc:sldChg>
      <pc:sldChg chg="modSp mod">
        <pc:chgData name="Randazzo, Melina L." userId="782e4859-0d99-477f-9639-4565bc6f102f" providerId="ADAL" clId="{301637C1-A34D-43A4-981C-C49FC5D86D95}" dt="2024-08-26T14:20:22.140" v="393" actId="313"/>
        <pc:sldMkLst>
          <pc:docMk/>
          <pc:sldMk cId="936778834" sldId="260"/>
        </pc:sldMkLst>
        <pc:spChg chg="mod">
          <ac:chgData name="Randazzo, Melina L." userId="782e4859-0d99-477f-9639-4565bc6f102f" providerId="ADAL" clId="{301637C1-A34D-43A4-981C-C49FC5D86D95}" dt="2024-08-26T14:20:22.140" v="393" actId="313"/>
          <ac:spMkLst>
            <pc:docMk/>
            <pc:sldMk cId="936778834" sldId="260"/>
            <ac:spMk id="2" creationId="{ADE4D2BE-C676-F2E7-1EC9-A15F894779AB}"/>
          </ac:spMkLst>
        </pc:spChg>
      </pc:sldChg>
      <pc:sldChg chg="modSp mod">
        <pc:chgData name="Randazzo, Melina L." userId="782e4859-0d99-477f-9639-4565bc6f102f" providerId="ADAL" clId="{301637C1-A34D-43A4-981C-C49FC5D86D95}" dt="2024-08-26T14:20:08.290" v="391" actId="313"/>
        <pc:sldMkLst>
          <pc:docMk/>
          <pc:sldMk cId="2956082632" sldId="262"/>
        </pc:sldMkLst>
        <pc:spChg chg="mod">
          <ac:chgData name="Randazzo, Melina L." userId="782e4859-0d99-477f-9639-4565bc6f102f" providerId="ADAL" clId="{301637C1-A34D-43A4-981C-C49FC5D86D95}" dt="2024-08-26T14:20:08.290" v="391" actId="313"/>
          <ac:spMkLst>
            <pc:docMk/>
            <pc:sldMk cId="2956082632" sldId="262"/>
            <ac:spMk id="2" creationId="{1F0B0816-88F5-EFD4-D37D-F28A232B2BE7}"/>
          </ac:spMkLst>
        </pc:spChg>
      </pc:sldChg>
      <pc:sldChg chg="modSp mod">
        <pc:chgData name="Randazzo, Melina L." userId="782e4859-0d99-477f-9639-4565bc6f102f" providerId="ADAL" clId="{301637C1-A34D-43A4-981C-C49FC5D86D95}" dt="2024-09-05T22:33:19.754" v="401" actId="113"/>
        <pc:sldMkLst>
          <pc:docMk/>
          <pc:sldMk cId="4175438281" sldId="263"/>
        </pc:sldMkLst>
        <pc:spChg chg="mod">
          <ac:chgData name="Randazzo, Melina L." userId="782e4859-0d99-477f-9639-4565bc6f102f" providerId="ADAL" clId="{301637C1-A34D-43A4-981C-C49FC5D86D95}" dt="2024-09-05T22:33:19.754" v="401" actId="113"/>
          <ac:spMkLst>
            <pc:docMk/>
            <pc:sldMk cId="4175438281" sldId="263"/>
            <ac:spMk id="2" creationId="{6614B160-BC8D-3A72-9303-D67AB18EE165}"/>
          </ac:spMkLst>
        </pc:spChg>
      </pc:sldChg>
      <pc:sldChg chg="modSp mod">
        <pc:chgData name="Randazzo, Melina L." userId="782e4859-0d99-477f-9639-4565bc6f102f" providerId="ADAL" clId="{301637C1-A34D-43A4-981C-C49FC5D86D95}" dt="2024-09-05T22:33:32.798" v="404" actId="114"/>
        <pc:sldMkLst>
          <pc:docMk/>
          <pc:sldMk cId="212424916" sldId="264"/>
        </pc:sldMkLst>
        <pc:spChg chg="mod">
          <ac:chgData name="Randazzo, Melina L." userId="782e4859-0d99-477f-9639-4565bc6f102f" providerId="ADAL" clId="{301637C1-A34D-43A4-981C-C49FC5D86D95}" dt="2024-09-05T22:33:32.798" v="404" actId="114"/>
          <ac:spMkLst>
            <pc:docMk/>
            <pc:sldMk cId="212424916" sldId="264"/>
            <ac:spMk id="2" creationId="{12A36334-26AE-E1EF-64ED-C23BA2C2CF06}"/>
          </ac:spMkLst>
        </pc:spChg>
      </pc:sldChg>
      <pc:sldChg chg="modSp mod">
        <pc:chgData name="Randazzo, Melina L." userId="782e4859-0d99-477f-9639-4565bc6f102f" providerId="ADAL" clId="{301637C1-A34D-43A4-981C-C49FC5D86D95}" dt="2024-09-05T22:33:55.845" v="409" actId="20577"/>
        <pc:sldMkLst>
          <pc:docMk/>
          <pc:sldMk cId="1010797429" sldId="265"/>
        </pc:sldMkLst>
        <pc:spChg chg="mod">
          <ac:chgData name="Randazzo, Melina L." userId="782e4859-0d99-477f-9639-4565bc6f102f" providerId="ADAL" clId="{301637C1-A34D-43A4-981C-C49FC5D86D95}" dt="2024-09-05T22:33:55.845" v="409" actId="20577"/>
          <ac:spMkLst>
            <pc:docMk/>
            <pc:sldMk cId="1010797429" sldId="265"/>
            <ac:spMk id="2" creationId="{15E85D62-0776-11A1-25EC-49E59A1E4FF7}"/>
          </ac:spMkLst>
        </pc:spChg>
      </pc:sldChg>
      <pc:sldChg chg="modSp mod">
        <pc:chgData name="Randazzo, Melina L." userId="782e4859-0d99-477f-9639-4565bc6f102f" providerId="ADAL" clId="{301637C1-A34D-43A4-981C-C49FC5D86D95}" dt="2024-09-05T22:34:10.746" v="412" actId="255"/>
        <pc:sldMkLst>
          <pc:docMk/>
          <pc:sldMk cId="3075922398" sldId="266"/>
        </pc:sldMkLst>
        <pc:spChg chg="mod">
          <ac:chgData name="Randazzo, Melina L." userId="782e4859-0d99-477f-9639-4565bc6f102f" providerId="ADAL" clId="{301637C1-A34D-43A4-981C-C49FC5D86D95}" dt="2024-09-05T22:34:10.746" v="412" actId="255"/>
          <ac:spMkLst>
            <pc:docMk/>
            <pc:sldMk cId="3075922398" sldId="266"/>
            <ac:spMk id="2" creationId="{6F214537-45A1-B411-A26D-7E86DDB2A1BA}"/>
          </ac:spMkLst>
        </pc:spChg>
      </pc:sldChg>
      <pc:sldChg chg="modSp mod">
        <pc:chgData name="Randazzo, Melina L." userId="782e4859-0d99-477f-9639-4565bc6f102f" providerId="ADAL" clId="{301637C1-A34D-43A4-981C-C49FC5D86D95}" dt="2024-09-05T22:34:28.013" v="416" actId="114"/>
        <pc:sldMkLst>
          <pc:docMk/>
          <pc:sldMk cId="3528115791" sldId="267"/>
        </pc:sldMkLst>
        <pc:spChg chg="mod">
          <ac:chgData name="Randazzo, Melina L." userId="782e4859-0d99-477f-9639-4565bc6f102f" providerId="ADAL" clId="{301637C1-A34D-43A4-981C-C49FC5D86D95}" dt="2024-09-05T22:34:28.013" v="416" actId="114"/>
          <ac:spMkLst>
            <pc:docMk/>
            <pc:sldMk cId="3528115791" sldId="267"/>
            <ac:spMk id="2" creationId="{71EBD87E-2A78-728A-C0DA-97BAB8D39462}"/>
          </ac:spMkLst>
        </pc:spChg>
      </pc:sldChg>
      <pc:sldChg chg="modSp mod">
        <pc:chgData name="Randazzo, Melina L." userId="782e4859-0d99-477f-9639-4565bc6f102f" providerId="ADAL" clId="{301637C1-A34D-43A4-981C-C49FC5D86D95}" dt="2024-09-05T22:34:37.819" v="418" actId="113"/>
        <pc:sldMkLst>
          <pc:docMk/>
          <pc:sldMk cId="2843850173" sldId="268"/>
        </pc:sldMkLst>
        <pc:spChg chg="mod">
          <ac:chgData name="Randazzo, Melina L." userId="782e4859-0d99-477f-9639-4565bc6f102f" providerId="ADAL" clId="{301637C1-A34D-43A4-981C-C49FC5D86D95}" dt="2024-09-05T22:34:37.819" v="418" actId="113"/>
          <ac:spMkLst>
            <pc:docMk/>
            <pc:sldMk cId="2843850173" sldId="268"/>
            <ac:spMk id="2" creationId="{150A538C-B4F1-8696-A96E-EDFDF9AE79BD}"/>
          </ac:spMkLst>
        </pc:spChg>
      </pc:sldChg>
      <pc:sldChg chg="modSp mod">
        <pc:chgData name="Randazzo, Melina L." userId="782e4859-0d99-477f-9639-4565bc6f102f" providerId="ADAL" clId="{301637C1-A34D-43A4-981C-C49FC5D86D95}" dt="2024-09-05T22:34:48.835" v="421" actId="255"/>
        <pc:sldMkLst>
          <pc:docMk/>
          <pc:sldMk cId="1769559354" sldId="269"/>
        </pc:sldMkLst>
        <pc:spChg chg="mod">
          <ac:chgData name="Randazzo, Melina L." userId="782e4859-0d99-477f-9639-4565bc6f102f" providerId="ADAL" clId="{301637C1-A34D-43A4-981C-C49FC5D86D95}" dt="2024-09-05T22:34:48.835" v="421" actId="255"/>
          <ac:spMkLst>
            <pc:docMk/>
            <pc:sldMk cId="1769559354" sldId="269"/>
            <ac:spMk id="2" creationId="{DC57805C-7134-C779-D8E1-B226285CED7B}"/>
          </ac:spMkLst>
        </pc:spChg>
      </pc:sldChg>
      <pc:sldChg chg="addSp delSp modSp del ord">
        <pc:chgData name="Randazzo, Melina L." userId="782e4859-0d99-477f-9639-4565bc6f102f" providerId="ADAL" clId="{301637C1-A34D-43A4-981C-C49FC5D86D95}" dt="2024-09-06T18:00:21.672" v="646" actId="47"/>
        <pc:sldMkLst>
          <pc:docMk/>
          <pc:sldMk cId="1101793904" sldId="270"/>
        </pc:sldMkLst>
        <pc:picChg chg="add mod">
          <ac:chgData name="Randazzo, Melina L." userId="782e4859-0d99-477f-9639-4565bc6f102f" providerId="ADAL" clId="{301637C1-A34D-43A4-981C-C49FC5D86D95}" dt="2024-09-06T17:52:03.882" v="426" actId="1076"/>
          <ac:picMkLst>
            <pc:docMk/>
            <pc:sldMk cId="1101793904" sldId="270"/>
            <ac:picMk id="1026" creationId="{4C93A3AC-9342-D8C0-6A00-240EF9474514}"/>
          </ac:picMkLst>
        </pc:picChg>
        <pc:picChg chg="del">
          <ac:chgData name="Randazzo, Melina L." userId="782e4859-0d99-477f-9639-4565bc6f102f" providerId="ADAL" clId="{301637C1-A34D-43A4-981C-C49FC5D86D95}" dt="2024-09-06T17:51:41.701" v="422" actId="478"/>
          <ac:picMkLst>
            <pc:docMk/>
            <pc:sldMk cId="1101793904" sldId="270"/>
            <ac:picMk id="6146" creationId="{671AEF04-52A4-E79F-7078-01AC59C755AB}"/>
          </ac:picMkLst>
        </pc:picChg>
      </pc:sldChg>
      <pc:sldChg chg="addSp delSp modSp del mod ord">
        <pc:chgData name="Randazzo, Melina L." userId="782e4859-0d99-477f-9639-4565bc6f102f" providerId="ADAL" clId="{301637C1-A34D-43A4-981C-C49FC5D86D95}" dt="2024-09-06T18:00:21.672" v="646" actId="47"/>
        <pc:sldMkLst>
          <pc:docMk/>
          <pc:sldMk cId="3293523466" sldId="272"/>
        </pc:sldMkLst>
        <pc:spChg chg="mod">
          <ac:chgData name="Randazzo, Melina L." userId="782e4859-0d99-477f-9639-4565bc6f102f" providerId="ADAL" clId="{301637C1-A34D-43A4-981C-C49FC5D86D95}" dt="2024-09-06T17:53:42.983" v="463" actId="20577"/>
          <ac:spMkLst>
            <pc:docMk/>
            <pc:sldMk cId="3293523466" sldId="272"/>
            <ac:spMk id="2" creationId="{3AAC9C2E-6A61-172E-0080-4E9F0AA31758}"/>
          </ac:spMkLst>
        </pc:spChg>
        <pc:spChg chg="mod">
          <ac:chgData name="Randazzo, Melina L." userId="782e4859-0d99-477f-9639-4565bc6f102f" providerId="ADAL" clId="{301637C1-A34D-43A4-981C-C49FC5D86D95}" dt="2024-09-06T17:53:23.814" v="442"/>
          <ac:spMkLst>
            <pc:docMk/>
            <pc:sldMk cId="3293523466" sldId="272"/>
            <ac:spMk id="3" creationId="{6124FE55-7539-80B3-2D5C-D6A548ACD098}"/>
          </ac:spMkLst>
        </pc:spChg>
        <pc:picChg chg="del">
          <ac:chgData name="Randazzo, Melina L." userId="782e4859-0d99-477f-9639-4565bc6f102f" providerId="ADAL" clId="{301637C1-A34D-43A4-981C-C49FC5D86D95}" dt="2024-09-06T17:52:21.643" v="427" actId="478"/>
          <ac:picMkLst>
            <pc:docMk/>
            <pc:sldMk cId="3293523466" sldId="272"/>
            <ac:picMk id="4" creationId="{E8D9EFF5-D400-3FD4-28C3-4FC6F25A276D}"/>
          </ac:picMkLst>
        </pc:picChg>
        <pc:picChg chg="add mod">
          <ac:chgData name="Randazzo, Melina L." userId="782e4859-0d99-477f-9639-4565bc6f102f" providerId="ADAL" clId="{301637C1-A34D-43A4-981C-C49FC5D86D95}" dt="2024-09-06T17:52:50.791" v="433" actId="14100"/>
          <ac:picMkLst>
            <pc:docMk/>
            <pc:sldMk cId="3293523466" sldId="272"/>
            <ac:picMk id="2050" creationId="{210A36AB-DF85-CBA6-AE2D-068FEB78324E}"/>
          </ac:picMkLst>
        </pc:picChg>
      </pc:sldChg>
      <pc:sldChg chg="addSp delSp modSp mod">
        <pc:chgData name="Randazzo, Melina L." userId="782e4859-0d99-477f-9639-4565bc6f102f" providerId="ADAL" clId="{301637C1-A34D-43A4-981C-C49FC5D86D95}" dt="2024-08-26T13:58:36.268" v="22" actId="207"/>
        <pc:sldMkLst>
          <pc:docMk/>
          <pc:sldMk cId="63238470" sldId="273"/>
        </pc:sldMkLst>
        <pc:spChg chg="mod">
          <ac:chgData name="Randazzo, Melina L." userId="782e4859-0d99-477f-9639-4565bc6f102f" providerId="ADAL" clId="{301637C1-A34D-43A4-981C-C49FC5D86D95}" dt="2024-08-26T13:58:36.268" v="22" actId="207"/>
          <ac:spMkLst>
            <pc:docMk/>
            <pc:sldMk cId="63238470" sldId="273"/>
            <ac:spMk id="2" creationId="{EDC9EBAC-2824-D022-3BC8-C451DF2A5190}"/>
          </ac:spMkLst>
        </pc:spChg>
        <pc:spChg chg="mod">
          <ac:chgData name="Randazzo, Melina L." userId="782e4859-0d99-477f-9639-4565bc6f102f" providerId="ADAL" clId="{301637C1-A34D-43A4-981C-C49FC5D86D95}" dt="2024-08-26T13:58:29.053" v="21" actId="26606"/>
          <ac:spMkLst>
            <pc:docMk/>
            <pc:sldMk cId="63238470" sldId="273"/>
            <ac:spMk id="3" creationId="{EA8CA2C4-B580-5F26-B0D0-A2D175630F01}"/>
          </ac:spMkLst>
        </pc:spChg>
        <pc:spChg chg="add del mod">
          <ac:chgData name="Randazzo, Melina L." userId="782e4859-0d99-477f-9639-4565bc6f102f" providerId="ADAL" clId="{301637C1-A34D-43A4-981C-C49FC5D86D95}" dt="2024-08-26T13:58:00.003" v="19" actId="478"/>
          <ac:spMkLst>
            <pc:docMk/>
            <pc:sldMk cId="63238470" sldId="273"/>
            <ac:spMk id="6" creationId="{F0159A3C-A66C-2E3C-660A-D3E164B9F072}"/>
          </ac:spMkLst>
        </pc:spChg>
        <pc:spChg chg="del">
          <ac:chgData name="Randazzo, Melina L." userId="782e4859-0d99-477f-9639-4565bc6f102f" providerId="ADAL" clId="{301637C1-A34D-43A4-981C-C49FC5D86D95}" dt="2024-08-26T13:58:29.053" v="21" actId="26606"/>
          <ac:spMkLst>
            <pc:docMk/>
            <pc:sldMk cId="63238470" sldId="273"/>
            <ac:spMk id="10" creationId="{04812C46-200A-4DEB-A05E-3ED6C68C2387}"/>
          </ac:spMkLst>
        </pc:spChg>
        <pc:spChg chg="del">
          <ac:chgData name="Randazzo, Melina L." userId="782e4859-0d99-477f-9639-4565bc6f102f" providerId="ADAL" clId="{301637C1-A34D-43A4-981C-C49FC5D86D95}" dt="2024-08-26T13:58:29.053" v="21" actId="26606"/>
          <ac:spMkLst>
            <pc:docMk/>
            <pc:sldMk cId="63238470" sldId="273"/>
            <ac:spMk id="12" creationId="{D1EA859B-E555-4109-94F3-6700E046E008}"/>
          </ac:spMkLst>
        </pc:spChg>
        <pc:spChg chg="add">
          <ac:chgData name="Randazzo, Melina L." userId="782e4859-0d99-477f-9639-4565bc6f102f" providerId="ADAL" clId="{301637C1-A34D-43A4-981C-C49FC5D86D95}" dt="2024-08-26T13:58:29.053" v="21" actId="26606"/>
          <ac:spMkLst>
            <pc:docMk/>
            <pc:sldMk cId="63238470" sldId="273"/>
            <ac:spMk id="17" creationId="{04812C46-200A-4DEB-A05E-3ED6C68C2387}"/>
          </ac:spMkLst>
        </pc:spChg>
        <pc:spChg chg="add">
          <ac:chgData name="Randazzo, Melina L." userId="782e4859-0d99-477f-9639-4565bc6f102f" providerId="ADAL" clId="{301637C1-A34D-43A4-981C-C49FC5D86D95}" dt="2024-08-26T13:58:29.053" v="21" actId="26606"/>
          <ac:spMkLst>
            <pc:docMk/>
            <pc:sldMk cId="63238470" sldId="273"/>
            <ac:spMk id="19" creationId="{D1EA859B-E555-4109-94F3-6700E046E008}"/>
          </ac:spMkLst>
        </pc:spChg>
        <pc:picChg chg="del">
          <ac:chgData name="Randazzo, Melina L." userId="782e4859-0d99-477f-9639-4565bc6f102f" providerId="ADAL" clId="{301637C1-A34D-43A4-981C-C49FC5D86D95}" dt="2024-08-26T13:57:56.414" v="18" actId="478"/>
          <ac:picMkLst>
            <pc:docMk/>
            <pc:sldMk cId="63238470" sldId="273"/>
            <ac:picMk id="5" creationId="{6A048BC8-355B-EFA6-DE72-670379B2C199}"/>
          </ac:picMkLst>
        </pc:picChg>
        <pc:picChg chg="add mod ord">
          <ac:chgData name="Randazzo, Melina L." userId="782e4859-0d99-477f-9639-4565bc6f102f" providerId="ADAL" clId="{301637C1-A34D-43A4-981C-C49FC5D86D95}" dt="2024-08-26T13:58:29.053" v="21" actId="26606"/>
          <ac:picMkLst>
            <pc:docMk/>
            <pc:sldMk cId="63238470" sldId="273"/>
            <ac:picMk id="7" creationId="{C575968F-0DD6-1B04-574A-41EBD929290F}"/>
          </ac:picMkLst>
        </pc:picChg>
      </pc:sldChg>
      <pc:sldChg chg="addSp delSp modSp add mod setBg setClrOvrMap delDesignElem">
        <pc:chgData name="Randazzo, Melina L." userId="782e4859-0d99-477f-9639-4565bc6f102f" providerId="ADAL" clId="{301637C1-A34D-43A4-981C-C49FC5D86D95}" dt="2024-08-26T14:19:08.273" v="383" actId="20577"/>
        <pc:sldMkLst>
          <pc:docMk/>
          <pc:sldMk cId="3669018045" sldId="274"/>
        </pc:sldMkLst>
        <pc:spChg chg="mod">
          <ac:chgData name="Randazzo, Melina L." userId="782e4859-0d99-477f-9639-4565bc6f102f" providerId="ADAL" clId="{301637C1-A34D-43A4-981C-C49FC5D86D95}" dt="2024-08-26T14:18:35.718" v="370" actId="790"/>
          <ac:spMkLst>
            <pc:docMk/>
            <pc:sldMk cId="3669018045" sldId="274"/>
            <ac:spMk id="2" creationId="{EDC9EBAC-2824-D022-3BC8-C451DF2A5190}"/>
          </ac:spMkLst>
        </pc:spChg>
        <pc:spChg chg="mod">
          <ac:chgData name="Randazzo, Melina L." userId="782e4859-0d99-477f-9639-4565bc6f102f" providerId="ADAL" clId="{301637C1-A34D-43A4-981C-C49FC5D86D95}" dt="2024-08-26T14:19:08.273" v="383" actId="20577"/>
          <ac:spMkLst>
            <pc:docMk/>
            <pc:sldMk cId="3669018045" sldId="274"/>
            <ac:spMk id="3" creationId="{EA8CA2C4-B580-5F26-B0D0-A2D175630F01}"/>
          </ac:spMkLst>
        </pc:spChg>
        <pc:spChg chg="add">
          <ac:chgData name="Randazzo, Melina L." userId="782e4859-0d99-477f-9639-4565bc6f102f" providerId="ADAL" clId="{301637C1-A34D-43A4-981C-C49FC5D86D95}" dt="2024-08-26T13:57:52.104" v="17" actId="26606"/>
          <ac:spMkLst>
            <pc:docMk/>
            <pc:sldMk cId="3669018045" sldId="274"/>
            <ac:spMk id="7" creationId="{04812C46-200A-4DEB-A05E-3ED6C68C2387}"/>
          </ac:spMkLst>
        </pc:spChg>
        <pc:spChg chg="add">
          <ac:chgData name="Randazzo, Melina L." userId="782e4859-0d99-477f-9639-4565bc6f102f" providerId="ADAL" clId="{301637C1-A34D-43A4-981C-C49FC5D86D95}" dt="2024-08-26T13:57:52.104" v="17" actId="26606"/>
          <ac:spMkLst>
            <pc:docMk/>
            <pc:sldMk cId="3669018045" sldId="274"/>
            <ac:spMk id="8" creationId="{D1EA859B-E555-4109-94F3-6700E046E008}"/>
          </ac:spMkLst>
        </pc:spChg>
        <pc:spChg chg="del">
          <ac:chgData name="Randazzo, Melina L." userId="782e4859-0d99-477f-9639-4565bc6f102f" providerId="ADAL" clId="{301637C1-A34D-43A4-981C-C49FC5D86D95}" dt="2024-08-26T13:57:10.161" v="1"/>
          <ac:spMkLst>
            <pc:docMk/>
            <pc:sldMk cId="3669018045" sldId="274"/>
            <ac:spMk id="10" creationId="{04812C46-200A-4DEB-A05E-3ED6C68C2387}"/>
          </ac:spMkLst>
        </pc:spChg>
        <pc:spChg chg="del">
          <ac:chgData name="Randazzo, Melina L." userId="782e4859-0d99-477f-9639-4565bc6f102f" providerId="ADAL" clId="{301637C1-A34D-43A4-981C-C49FC5D86D95}" dt="2024-08-26T13:57:10.161" v="1"/>
          <ac:spMkLst>
            <pc:docMk/>
            <pc:sldMk cId="3669018045" sldId="274"/>
            <ac:spMk id="12" creationId="{D1EA859B-E555-4109-94F3-6700E046E008}"/>
          </ac:spMkLst>
        </pc:spChg>
        <pc:picChg chg="ord">
          <ac:chgData name="Randazzo, Melina L." userId="782e4859-0d99-477f-9639-4565bc6f102f" providerId="ADAL" clId="{301637C1-A34D-43A4-981C-C49FC5D86D95}" dt="2024-08-26T13:57:52.104" v="17" actId="26606"/>
          <ac:picMkLst>
            <pc:docMk/>
            <pc:sldMk cId="3669018045" sldId="274"/>
            <ac:picMk id="5" creationId="{6A048BC8-355B-EFA6-DE72-670379B2C199}"/>
          </ac:picMkLst>
        </pc:picChg>
      </pc:sldChg>
      <pc:sldChg chg="addSp delSp modSp add mod setBg addAnim delDesignElem">
        <pc:chgData name="Randazzo, Melina L." userId="782e4859-0d99-477f-9639-4565bc6f102f" providerId="ADAL" clId="{301637C1-A34D-43A4-981C-C49FC5D86D95}" dt="2024-08-26T14:07:36.172" v="363" actId="20577"/>
        <pc:sldMkLst>
          <pc:docMk/>
          <pc:sldMk cId="2343597257" sldId="275"/>
        </pc:sldMkLst>
        <pc:spChg chg="mod">
          <ac:chgData name="Randazzo, Melina L." userId="782e4859-0d99-477f-9639-4565bc6f102f" providerId="ADAL" clId="{301637C1-A34D-43A4-981C-C49FC5D86D95}" dt="2024-08-26T14:07:36.172" v="363" actId="20577"/>
          <ac:spMkLst>
            <pc:docMk/>
            <pc:sldMk cId="2343597257" sldId="275"/>
            <ac:spMk id="2" creationId="{1F0B0816-88F5-EFD4-D37D-F28A232B2BE7}"/>
          </ac:spMkLst>
        </pc:spChg>
        <pc:spChg chg="add">
          <ac:chgData name="Randazzo, Melina L." userId="782e4859-0d99-477f-9639-4565bc6f102f" providerId="ADAL" clId="{301637C1-A34D-43A4-981C-C49FC5D86D95}" dt="2024-08-26T14:07:14.119" v="332" actId="26606"/>
          <ac:spMkLst>
            <pc:docMk/>
            <pc:sldMk cId="2343597257" sldId="275"/>
            <ac:spMk id="7" creationId="{6F5A5072-7B47-4D32-B52A-4EBBF590B8A5}"/>
          </ac:spMkLst>
        </pc:spChg>
        <pc:spChg chg="del">
          <ac:chgData name="Randazzo, Melina L." userId="782e4859-0d99-477f-9639-4565bc6f102f" providerId="ADAL" clId="{301637C1-A34D-43A4-981C-C49FC5D86D95}" dt="2024-08-26T14:06:52.346" v="331"/>
          <ac:spMkLst>
            <pc:docMk/>
            <pc:sldMk cId="2343597257" sldId="275"/>
            <ac:spMk id="8" creationId="{6F5A5072-7B47-4D32-B52A-4EBBF590B8A5}"/>
          </ac:spMkLst>
        </pc:spChg>
        <pc:spChg chg="add">
          <ac:chgData name="Randazzo, Melina L." userId="782e4859-0d99-477f-9639-4565bc6f102f" providerId="ADAL" clId="{301637C1-A34D-43A4-981C-C49FC5D86D95}" dt="2024-08-26T14:07:14.119" v="332" actId="26606"/>
          <ac:spMkLst>
            <pc:docMk/>
            <pc:sldMk cId="2343597257" sldId="275"/>
            <ac:spMk id="9" creationId="{9715DAF0-AE1B-46C9-8A6B-DB2AA05AB91D}"/>
          </ac:spMkLst>
        </pc:spChg>
        <pc:spChg chg="del">
          <ac:chgData name="Randazzo, Melina L." userId="782e4859-0d99-477f-9639-4565bc6f102f" providerId="ADAL" clId="{301637C1-A34D-43A4-981C-C49FC5D86D95}" dt="2024-08-26T14:06:52.346" v="331"/>
          <ac:spMkLst>
            <pc:docMk/>
            <pc:sldMk cId="2343597257" sldId="275"/>
            <ac:spMk id="10" creationId="{9715DAF0-AE1B-46C9-8A6B-DB2AA05AB91D}"/>
          </ac:spMkLst>
        </pc:spChg>
        <pc:spChg chg="add">
          <ac:chgData name="Randazzo, Melina L." userId="782e4859-0d99-477f-9639-4565bc6f102f" providerId="ADAL" clId="{301637C1-A34D-43A4-981C-C49FC5D86D95}" dt="2024-08-26T14:07:14.119" v="332" actId="26606"/>
          <ac:spMkLst>
            <pc:docMk/>
            <pc:sldMk cId="2343597257" sldId="275"/>
            <ac:spMk id="11" creationId="{6016219D-510E-4184-9090-6D5578A87BD1}"/>
          </ac:spMkLst>
        </pc:spChg>
        <pc:spChg chg="del">
          <ac:chgData name="Randazzo, Melina L." userId="782e4859-0d99-477f-9639-4565bc6f102f" providerId="ADAL" clId="{301637C1-A34D-43A4-981C-C49FC5D86D95}" dt="2024-08-26T14:06:52.346" v="331"/>
          <ac:spMkLst>
            <pc:docMk/>
            <pc:sldMk cId="2343597257" sldId="275"/>
            <ac:spMk id="12" creationId="{6016219D-510E-4184-9090-6D5578A87BD1}"/>
          </ac:spMkLst>
        </pc:spChg>
        <pc:spChg chg="add">
          <ac:chgData name="Randazzo, Melina L." userId="782e4859-0d99-477f-9639-4565bc6f102f" providerId="ADAL" clId="{301637C1-A34D-43A4-981C-C49FC5D86D95}" dt="2024-08-26T14:07:14.119" v="332" actId="26606"/>
          <ac:spMkLst>
            <pc:docMk/>
            <pc:sldMk cId="2343597257" sldId="275"/>
            <ac:spMk id="13" creationId="{AFF4A713-7B75-4B21-90D7-5AB19547C728}"/>
          </ac:spMkLst>
        </pc:spChg>
        <pc:spChg chg="del">
          <ac:chgData name="Randazzo, Melina L." userId="782e4859-0d99-477f-9639-4565bc6f102f" providerId="ADAL" clId="{301637C1-A34D-43A4-981C-C49FC5D86D95}" dt="2024-08-26T14:06:52.346" v="331"/>
          <ac:spMkLst>
            <pc:docMk/>
            <pc:sldMk cId="2343597257" sldId="275"/>
            <ac:spMk id="14" creationId="{AFF4A713-7B75-4B21-90D7-5AB19547C728}"/>
          </ac:spMkLst>
        </pc:spChg>
        <pc:spChg chg="add">
          <ac:chgData name="Randazzo, Melina L." userId="782e4859-0d99-477f-9639-4565bc6f102f" providerId="ADAL" clId="{301637C1-A34D-43A4-981C-C49FC5D86D95}" dt="2024-08-26T14:07:14.119" v="332" actId="26606"/>
          <ac:spMkLst>
            <pc:docMk/>
            <pc:sldMk cId="2343597257" sldId="275"/>
            <ac:spMk id="15" creationId="{DC631C0B-6DA6-4E57-8231-CE32B3434A7E}"/>
          </ac:spMkLst>
        </pc:spChg>
        <pc:spChg chg="del">
          <ac:chgData name="Randazzo, Melina L." userId="782e4859-0d99-477f-9639-4565bc6f102f" providerId="ADAL" clId="{301637C1-A34D-43A4-981C-C49FC5D86D95}" dt="2024-08-26T14:06:52.346" v="331"/>
          <ac:spMkLst>
            <pc:docMk/>
            <pc:sldMk cId="2343597257" sldId="275"/>
            <ac:spMk id="16" creationId="{DC631C0B-6DA6-4E57-8231-CE32B3434A7E}"/>
          </ac:spMkLst>
        </pc:spChg>
        <pc:spChg chg="add">
          <ac:chgData name="Randazzo, Melina L." userId="782e4859-0d99-477f-9639-4565bc6f102f" providerId="ADAL" clId="{301637C1-A34D-43A4-981C-C49FC5D86D95}" dt="2024-08-26T14:07:14.119" v="332" actId="26606"/>
          <ac:spMkLst>
            <pc:docMk/>
            <pc:sldMk cId="2343597257" sldId="275"/>
            <ac:spMk id="17" creationId="{C29501E6-A978-4A61-9689-9085AF97A53A}"/>
          </ac:spMkLst>
        </pc:spChg>
        <pc:spChg chg="del">
          <ac:chgData name="Randazzo, Melina L." userId="782e4859-0d99-477f-9639-4565bc6f102f" providerId="ADAL" clId="{301637C1-A34D-43A4-981C-C49FC5D86D95}" dt="2024-08-26T14:06:52.346" v="331"/>
          <ac:spMkLst>
            <pc:docMk/>
            <pc:sldMk cId="2343597257" sldId="275"/>
            <ac:spMk id="18" creationId="{C29501E6-A978-4A61-9689-9085AF97A53A}"/>
          </ac:spMkLst>
        </pc:spChg>
      </pc:sldChg>
      <pc:sldChg chg="addSp delSp modSp new mod setBg">
        <pc:chgData name="Randazzo, Melina L." userId="782e4859-0d99-477f-9639-4565bc6f102f" providerId="ADAL" clId="{301637C1-A34D-43A4-981C-C49FC5D86D95}" dt="2024-09-06T18:00:10.461" v="645" actId="1037"/>
        <pc:sldMkLst>
          <pc:docMk/>
          <pc:sldMk cId="1279721349" sldId="276"/>
        </pc:sldMkLst>
        <pc:spChg chg="del">
          <ac:chgData name="Randazzo, Melina L." userId="782e4859-0d99-477f-9639-4565bc6f102f" providerId="ADAL" clId="{301637C1-A34D-43A4-981C-C49FC5D86D95}" dt="2024-09-06T17:54:09.051" v="467" actId="478"/>
          <ac:spMkLst>
            <pc:docMk/>
            <pc:sldMk cId="1279721349" sldId="276"/>
            <ac:spMk id="2" creationId="{394225CB-1B6E-EFBC-9014-3A952133CED4}"/>
          </ac:spMkLst>
        </pc:spChg>
        <pc:spChg chg="del">
          <ac:chgData name="Randazzo, Melina L." userId="782e4859-0d99-477f-9639-4565bc6f102f" providerId="ADAL" clId="{301637C1-A34D-43A4-981C-C49FC5D86D95}" dt="2024-09-06T17:54:09.051" v="467" actId="478"/>
          <ac:spMkLst>
            <pc:docMk/>
            <pc:sldMk cId="1279721349" sldId="276"/>
            <ac:spMk id="3" creationId="{85BAE46D-16AF-282E-82A9-4F8D60F217C4}"/>
          </ac:spMkLst>
        </pc:spChg>
        <pc:spChg chg="del">
          <ac:chgData name="Randazzo, Melina L." userId="782e4859-0d99-477f-9639-4565bc6f102f" providerId="ADAL" clId="{301637C1-A34D-43A4-981C-C49FC5D86D95}" dt="2024-09-06T17:54:09.051" v="467" actId="478"/>
          <ac:spMkLst>
            <pc:docMk/>
            <pc:sldMk cId="1279721349" sldId="276"/>
            <ac:spMk id="4" creationId="{CE521A64-A9F2-299E-5C7D-0043311CEDFB}"/>
          </ac:spMkLst>
        </pc:spChg>
        <pc:spChg chg="add mod">
          <ac:chgData name="Randazzo, Melina L." userId="782e4859-0d99-477f-9639-4565bc6f102f" providerId="ADAL" clId="{301637C1-A34D-43A4-981C-C49FC5D86D95}" dt="2024-09-06T17:54:07.091" v="466"/>
          <ac:spMkLst>
            <pc:docMk/>
            <pc:sldMk cId="1279721349" sldId="276"/>
            <ac:spMk id="5" creationId="{7FE8162E-970E-1BBF-F1EF-A73988272A78}"/>
          </ac:spMkLst>
        </pc:spChg>
        <pc:spChg chg="add mod">
          <ac:chgData name="Randazzo, Melina L." userId="782e4859-0d99-477f-9639-4565bc6f102f" providerId="ADAL" clId="{301637C1-A34D-43A4-981C-C49FC5D86D95}" dt="2024-09-06T17:54:07.091" v="466"/>
          <ac:spMkLst>
            <pc:docMk/>
            <pc:sldMk cId="1279721349" sldId="276"/>
            <ac:spMk id="6" creationId="{A0FE9BB9-4E38-97F0-3A9E-38ACC7255933}"/>
          </ac:spMkLst>
        </pc:spChg>
        <pc:spChg chg="add del mod">
          <ac:chgData name="Randazzo, Melina L." userId="782e4859-0d99-477f-9639-4565bc6f102f" providerId="ADAL" clId="{301637C1-A34D-43A4-981C-C49FC5D86D95}" dt="2024-09-06T17:56:08.486" v="478" actId="478"/>
          <ac:spMkLst>
            <pc:docMk/>
            <pc:sldMk cId="1279721349" sldId="276"/>
            <ac:spMk id="8" creationId="{5EB38BC2-DF7E-7B65-1925-EDF2BF9FB90A}"/>
          </ac:spMkLst>
        </pc:spChg>
        <pc:spChg chg="add del mod">
          <ac:chgData name="Randazzo, Melina L." userId="782e4859-0d99-477f-9639-4565bc6f102f" providerId="ADAL" clId="{301637C1-A34D-43A4-981C-C49FC5D86D95}" dt="2024-09-06T17:55:57.311" v="477" actId="478"/>
          <ac:spMkLst>
            <pc:docMk/>
            <pc:sldMk cId="1279721349" sldId="276"/>
            <ac:spMk id="9" creationId="{E9BD77D0-6B6A-530F-2BF7-C629E69E511C}"/>
          </ac:spMkLst>
        </pc:spChg>
        <pc:spChg chg="add del mod">
          <ac:chgData name="Randazzo, Melina L." userId="782e4859-0d99-477f-9639-4565bc6f102f" providerId="ADAL" clId="{301637C1-A34D-43A4-981C-C49FC5D86D95}" dt="2024-09-06T17:56:11.572" v="479" actId="478"/>
          <ac:spMkLst>
            <pc:docMk/>
            <pc:sldMk cId="1279721349" sldId="276"/>
            <ac:spMk id="12" creationId="{D051E173-379F-E0D8-7A7B-DBE9148E45BB}"/>
          </ac:spMkLst>
        </pc:spChg>
        <pc:spChg chg="add mod">
          <ac:chgData name="Randazzo, Melina L." userId="782e4859-0d99-477f-9639-4565bc6f102f" providerId="ADAL" clId="{301637C1-A34D-43A4-981C-C49FC5D86D95}" dt="2024-09-06T18:00:03.122" v="629" actId="1037"/>
          <ac:spMkLst>
            <pc:docMk/>
            <pc:sldMk cId="1279721349" sldId="276"/>
            <ac:spMk id="14" creationId="{997A88B6-AFF8-2472-3D0A-082237A2128F}"/>
          </ac:spMkLst>
        </pc:spChg>
        <pc:spChg chg="add mod">
          <ac:chgData name="Randazzo, Melina L." userId="782e4859-0d99-477f-9639-4565bc6f102f" providerId="ADAL" clId="{301637C1-A34D-43A4-981C-C49FC5D86D95}" dt="2024-09-06T18:00:10.461" v="645" actId="1037"/>
          <ac:spMkLst>
            <pc:docMk/>
            <pc:sldMk cId="1279721349" sldId="276"/>
            <ac:spMk id="15" creationId="{237F38E2-5DCF-5CE1-21FE-639C566C371F}"/>
          </ac:spMkLst>
        </pc:spChg>
        <pc:spChg chg="add del">
          <ac:chgData name="Randazzo, Melina L." userId="782e4859-0d99-477f-9639-4565bc6f102f" providerId="ADAL" clId="{301637C1-A34D-43A4-981C-C49FC5D86D95}" dt="2024-09-06T17:56:58.180" v="483" actId="26606"/>
          <ac:spMkLst>
            <pc:docMk/>
            <pc:sldMk cId="1279721349" sldId="276"/>
            <ac:spMk id="18" creationId="{A9F529C3-C941-49FD-8C67-82F134F64BDB}"/>
          </ac:spMkLst>
        </pc:spChg>
        <pc:spChg chg="add del">
          <ac:chgData name="Randazzo, Melina L." userId="782e4859-0d99-477f-9639-4565bc6f102f" providerId="ADAL" clId="{301637C1-A34D-43A4-981C-C49FC5D86D95}" dt="2024-09-06T17:56:58.180" v="483" actId="26606"/>
          <ac:spMkLst>
            <pc:docMk/>
            <pc:sldMk cId="1279721349" sldId="276"/>
            <ac:spMk id="20" creationId="{20586029-32A0-47E5-9AEC-AE3ABA6B94D0}"/>
          </ac:spMkLst>
        </pc:spChg>
        <pc:spChg chg="add">
          <ac:chgData name="Randazzo, Melina L." userId="782e4859-0d99-477f-9639-4565bc6f102f" providerId="ADAL" clId="{301637C1-A34D-43A4-981C-C49FC5D86D95}" dt="2024-09-06T17:56:58.185" v="484" actId="26606"/>
          <ac:spMkLst>
            <pc:docMk/>
            <pc:sldMk cId="1279721349" sldId="276"/>
            <ac:spMk id="25" creationId="{69D184B2-2226-4E31-BCCB-444330767440}"/>
          </ac:spMkLst>
        </pc:spChg>
        <pc:spChg chg="add">
          <ac:chgData name="Randazzo, Melina L." userId="782e4859-0d99-477f-9639-4565bc6f102f" providerId="ADAL" clId="{301637C1-A34D-43A4-981C-C49FC5D86D95}" dt="2024-09-06T17:56:58.185" v="484" actId="26606"/>
          <ac:spMkLst>
            <pc:docMk/>
            <pc:sldMk cId="1279721349" sldId="276"/>
            <ac:spMk id="26" creationId="{1AC4D4E3-486A-464A-8EC8-D44881097267}"/>
          </ac:spMkLst>
        </pc:spChg>
        <pc:spChg chg="add">
          <ac:chgData name="Randazzo, Melina L." userId="782e4859-0d99-477f-9639-4565bc6f102f" providerId="ADAL" clId="{301637C1-A34D-43A4-981C-C49FC5D86D95}" dt="2024-09-06T17:56:58.185" v="484" actId="26606"/>
          <ac:spMkLst>
            <pc:docMk/>
            <pc:sldMk cId="1279721349" sldId="276"/>
            <ac:spMk id="27" creationId="{864DE13E-58EB-4475-B79C-0D4FC651239B}"/>
          </ac:spMkLst>
        </pc:spChg>
        <pc:picChg chg="add mod">
          <ac:chgData name="Randazzo, Melina L." userId="782e4859-0d99-477f-9639-4565bc6f102f" providerId="ADAL" clId="{301637C1-A34D-43A4-981C-C49FC5D86D95}" dt="2024-09-06T17:54:06.117" v="465"/>
          <ac:picMkLst>
            <pc:docMk/>
            <pc:sldMk cId="1279721349" sldId="276"/>
            <ac:picMk id="7" creationId="{13934187-1FF4-285E-B1C0-62509BC82AB6}"/>
          </ac:picMkLst>
        </pc:picChg>
        <pc:picChg chg="add mod ord">
          <ac:chgData name="Randazzo, Melina L." userId="782e4859-0d99-477f-9639-4565bc6f102f" providerId="ADAL" clId="{301637C1-A34D-43A4-981C-C49FC5D86D95}" dt="2024-09-06T17:57:50.784" v="504" actId="1037"/>
          <ac:picMkLst>
            <pc:docMk/>
            <pc:sldMk cId="1279721349" sldId="276"/>
            <ac:picMk id="10" creationId="{47C4C13A-E77C-CB84-95C3-F16428D61475}"/>
          </ac:picMkLst>
        </pc:picChg>
        <pc:picChg chg="add mod">
          <ac:chgData name="Randazzo, Melina L." userId="782e4859-0d99-477f-9639-4565bc6f102f" providerId="ADAL" clId="{301637C1-A34D-43A4-981C-C49FC5D86D95}" dt="2024-09-06T17:56:58.185" v="484" actId="26606"/>
          <ac:picMkLst>
            <pc:docMk/>
            <pc:sldMk cId="1279721349" sldId="276"/>
            <ac:picMk id="13" creationId="{BC506B19-D505-31E4-CE6C-5E677081EE8C}"/>
          </ac:picMkLst>
        </pc:picChg>
        <pc:cxnChg chg="add del">
          <ac:chgData name="Randazzo, Melina L." userId="782e4859-0d99-477f-9639-4565bc6f102f" providerId="ADAL" clId="{301637C1-A34D-43A4-981C-C49FC5D86D95}" dt="2024-09-06T17:56:58.180" v="483" actId="26606"/>
          <ac:cxnSpMkLst>
            <pc:docMk/>
            <pc:sldMk cId="1279721349" sldId="276"/>
            <ac:cxnSpMk id="22" creationId="{8C730EAB-A532-4295-A302-FB4B90DB9F5E}"/>
          </ac:cxnSpMkLst>
        </pc:cxnChg>
        <pc:cxnChg chg="add">
          <ac:chgData name="Randazzo, Melina L." userId="782e4859-0d99-477f-9639-4565bc6f102f" providerId="ADAL" clId="{301637C1-A34D-43A4-981C-C49FC5D86D95}" dt="2024-09-06T17:56:58.185" v="484" actId="26606"/>
          <ac:cxnSpMkLst>
            <pc:docMk/>
            <pc:sldMk cId="1279721349" sldId="276"/>
            <ac:cxnSpMk id="24" creationId="{02E9B2EE-76CA-47F3-9977-3F2FCB7FD252}"/>
          </ac:cxnSpMkLst>
        </pc:cxnChg>
      </pc:sldChg>
      <pc:sldChg chg="addSp delSp modSp new del mod">
        <pc:chgData name="Randazzo, Melina L." userId="782e4859-0d99-477f-9639-4565bc6f102f" providerId="ADAL" clId="{301637C1-A34D-43A4-981C-C49FC5D86D95}" dt="2024-08-26T14:09:22.722" v="368" actId="47"/>
        <pc:sldMkLst>
          <pc:docMk/>
          <pc:sldMk cId="3853652126" sldId="276"/>
        </pc:sldMkLst>
        <pc:spChg chg="del">
          <ac:chgData name="Randazzo, Melina L." userId="782e4859-0d99-477f-9639-4565bc6f102f" providerId="ADAL" clId="{301637C1-A34D-43A4-981C-C49FC5D86D95}" dt="2024-08-26T14:07:59.979" v="367" actId="478"/>
          <ac:spMkLst>
            <pc:docMk/>
            <pc:sldMk cId="3853652126" sldId="276"/>
            <ac:spMk id="2" creationId="{9175FA43-ED6B-9D3C-69E0-D5C08DA95922}"/>
          </ac:spMkLst>
        </pc:spChg>
        <pc:spChg chg="del">
          <ac:chgData name="Randazzo, Melina L." userId="782e4859-0d99-477f-9639-4565bc6f102f" providerId="ADAL" clId="{301637C1-A34D-43A4-981C-C49FC5D86D95}" dt="2024-08-26T14:07:57.655" v="366" actId="478"/>
          <ac:spMkLst>
            <pc:docMk/>
            <pc:sldMk cId="3853652126" sldId="276"/>
            <ac:spMk id="3" creationId="{376A694B-2F97-781E-2DA2-307A831128A8}"/>
          </ac:spMkLst>
        </pc:spChg>
        <pc:spChg chg="add mod">
          <ac:chgData name="Randazzo, Melina L." userId="782e4859-0d99-477f-9639-4565bc6f102f" providerId="ADAL" clId="{301637C1-A34D-43A4-981C-C49FC5D86D95}" dt="2024-08-26T14:07:54.640" v="365"/>
          <ac:spMkLst>
            <pc:docMk/>
            <pc:sldMk cId="3853652126" sldId="276"/>
            <ac:spMk id="4" creationId="{69542F06-F6C9-249B-40B4-91CD7027ED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8920D-AA58-469E-A21D-12D0CE30B48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3539A-F82B-4EB2-B7EC-B488C4AE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9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 la actualidad, comprar viajes en línea es una tendencia en auge y es aún más relevante en tiempos de pandemia. El marketing digital se ha convertido en una herramienta esencial para atraer a los compradores de viajes en línea. Los compradores en línea buscan ofertas más atractivas, por lo que es importante ofrecer promociones especiales y ofertas para atraerlos. El comportamiento de los compradores en línea es un tema interesante y muy relevante para el éxito de las empresas turísticas.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5A280-1F60-4FCD-B8E9-206CB07790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4CEC-ADF8-7C40-FAB7-708E72752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01F8-CD10-56CE-CFBE-5CEFFC527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6E2D-D57D-E9D3-5994-62F13D0E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7187-1400-4992-86E4-3F9A81ED0C3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3853-49B6-D93B-C878-27EDD44B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8539-DCC3-3736-9328-7C7FA3AF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E608-5F68-4D99-8AD9-1DE529A2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7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689A-4968-6564-A868-A79FD763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FB999-0E05-1807-B1AD-4D3870D7F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532D-800C-488A-12A0-7B942365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7187-1400-4992-86E4-3F9A81ED0C3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8025-8479-C91C-DC3E-5E36FE5E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D8D9-7B5B-690B-0ABA-8922FDEF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E608-5F68-4D99-8AD9-1DE529A2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18197-ABEA-E63C-45D7-8CADC95C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354AE-5FA7-22BF-F677-0F78CC7B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C51E-F2FF-FE1F-CA4D-412F140B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7187-1400-4992-86E4-3F9A81ED0C3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5DDDD-33ED-0392-FEC0-6853F10B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DE6D-C1CC-5CF5-D3E7-A76840E1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E608-5F68-4D99-8AD9-1DE529A2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2679-4FD6-415B-4FA3-2D2816FA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1376-B0AC-65CF-4747-8E63592D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7E45-4CA6-68FE-D8AD-2669315E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7187-1400-4992-86E4-3F9A81ED0C3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E0DC-80B0-67F9-21BD-E7525705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0E62A-3274-0213-0ED5-0B9A150F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E608-5F68-4D99-8AD9-1DE529A2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976-3A68-78A2-0DD2-22267422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7793-36B0-45C0-8F00-91CC6DE0A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C454-23CE-31C4-9480-9C606660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7187-1400-4992-86E4-3F9A81ED0C3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6446-0A47-852E-AAF6-39717CA9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D956-3BE6-6337-F0E0-129F3723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E608-5F68-4D99-8AD9-1DE529A2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B06B-DCB3-B168-FE5C-F3D3AC79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EBF9-D5E4-018E-0F6C-75ADFD75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B165C-B91E-A6BB-81FD-8FA294884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6B1B8-9B4F-1B29-D94D-E78FA250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7187-1400-4992-86E4-3F9A81ED0C3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100C-241E-A611-C331-0136AAD9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552C5-5C18-B73F-F1BE-D06F261A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E608-5F68-4D99-8AD9-1DE529A2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1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A503-4277-DBB2-62A6-E6725C56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B7BC-9CCC-9F26-1E34-6C50A37B5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6A743-ADA8-E570-BB29-9859EB792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FB811-789E-43FE-7558-CA5FAF4FC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04B58-12EB-7F50-148D-BDF95D79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9F666-A4C1-33E3-1B9A-97D08219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7187-1400-4992-86E4-3F9A81ED0C3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41956-B7D6-1EDF-8A29-9AD84840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98002-AFE8-DA23-1E35-CE11F415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E608-5F68-4D99-8AD9-1DE529A2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F07B-DE17-10D4-EE7C-5B38B2BB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D5A9F-102F-333B-1EA0-8D1911CE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7187-1400-4992-86E4-3F9A81ED0C3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13AB5-1554-185F-1B7F-E993B5FD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06CF6-A5D8-7970-E607-B7D749B3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E608-5F68-4D99-8AD9-1DE529A2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836D5-B96E-3014-F71E-CD612D3C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7187-1400-4992-86E4-3F9A81ED0C3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CE302-D7C2-9371-8876-E9D5447E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D635D-36E9-04C9-8707-1FA12807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E608-5F68-4D99-8AD9-1DE529A2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5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3A96-524F-055D-32CC-7A911265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7051-8E12-9BBF-0804-406EEE6A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CCD6A-3704-C371-0C09-4D36E5DF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20ED-E24C-CEBF-5F5A-01F8DA0A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7187-1400-4992-86E4-3F9A81ED0C3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7E74-062F-318C-4EE4-0C536CCE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209B5-EBED-DC14-BBE4-D460FC2B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E608-5F68-4D99-8AD9-1DE529A2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8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3CFC-447E-D457-FCB6-9A2ABD70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BA7CB-CD58-AA7C-0068-5006102C6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245E4-817B-F80E-CDE2-2F8D0C890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9971D-5898-D6AD-3FEC-AFD23F94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7187-1400-4992-86E4-3F9A81ED0C3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88F29-DFAC-9372-A3B0-B6770819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78724-D529-9398-1F9C-AC689719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E608-5F68-4D99-8AD9-1DE529A2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6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5B736-79DF-1E3A-6F78-ADBC293B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CF516-ED99-D5DF-4013-6CF30010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FA76-D1FE-C448-8329-5F9776520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B87187-1400-4992-86E4-3F9A81ED0C3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A47F-8941-87F3-B5AB-CD5C763C7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ACDD-7A7F-4856-9CEF-AF4BA044B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4E608-5F68-4D99-8AD9-1DE529A2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7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dosad/customer-behaviour-tourism-porta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F9324-E9FA-902B-B843-C7119B6F7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AR" sz="4800">
                <a:solidFill>
                  <a:srgbClr val="FFFFFF"/>
                </a:solidFill>
              </a:rPr>
              <a:t>Comportamiento de compradores de viaje online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B02EC-E730-916D-636E-81F5F6CF2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s-AR" sz="2000" dirty="0">
                <a:solidFill>
                  <a:srgbClr val="FFFFFF"/>
                </a:solidFill>
              </a:rPr>
              <a:t>¿Cómo compran sus viajes los viajeros?</a:t>
            </a:r>
          </a:p>
          <a:p>
            <a:pPr algn="r"/>
            <a:endParaRPr lang="es-AR" sz="2000" dirty="0">
              <a:solidFill>
                <a:srgbClr val="FFFFFF"/>
              </a:solidFill>
            </a:endParaRPr>
          </a:p>
          <a:p>
            <a:pPr algn="r"/>
            <a:r>
              <a:rPr lang="es-AR" sz="2000" dirty="0">
                <a:solidFill>
                  <a:srgbClr val="FFFFFF"/>
                </a:solidFill>
              </a:rPr>
              <a:t>Autora: Melina Randazzo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14537-45A1-B411-A26D-7E86DDB2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¿El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seguimiento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página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web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influye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probabilidad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viaje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0C11-C68A-A421-2CE0-AD8A470B6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2" y="2418408"/>
            <a:ext cx="5181598" cy="3409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gráfico</a:t>
            </a:r>
            <a:r>
              <a:rPr lang="en-US" sz="2000" dirty="0"/>
              <a:t> de </a:t>
            </a:r>
            <a:r>
              <a:rPr lang="en-US" sz="2000" dirty="0" err="1"/>
              <a:t>gráfico</a:t>
            </a:r>
            <a:r>
              <a:rPr lang="en-US" sz="2000" dirty="0"/>
              <a:t> de </a:t>
            </a:r>
            <a:r>
              <a:rPr lang="en-US" sz="2000" dirty="0" err="1"/>
              <a:t>comparación</a:t>
            </a:r>
            <a:r>
              <a:rPr lang="en-US" sz="2000" dirty="0"/>
              <a:t> de </a:t>
            </a:r>
            <a:r>
              <a:rPr lang="en-US" sz="2000" dirty="0" err="1"/>
              <a:t>distribuciones</a:t>
            </a:r>
            <a:r>
              <a:rPr lang="en-US" sz="2000" dirty="0"/>
              <a:t> </a:t>
            </a:r>
            <a:r>
              <a:rPr lang="en-US" sz="2000" dirty="0" err="1"/>
              <a:t>evidencia</a:t>
            </a:r>
            <a:r>
              <a:rPr lang="en-US" sz="2000" dirty="0"/>
              <a:t> que la </a:t>
            </a:r>
            <a:r>
              <a:rPr lang="en-US" sz="2000" dirty="0" err="1"/>
              <a:t>suscripción</a:t>
            </a:r>
            <a:r>
              <a:rPr lang="en-US" sz="2000" dirty="0"/>
              <a:t> al sitio web no </a:t>
            </a:r>
            <a:r>
              <a:rPr lang="en-US" sz="2000" dirty="0" err="1"/>
              <a:t>asegura</a:t>
            </a:r>
            <a:r>
              <a:rPr lang="en-US" sz="2000" dirty="0"/>
              <a:t> la </a:t>
            </a:r>
            <a:r>
              <a:rPr lang="en-US" sz="2000" dirty="0" err="1"/>
              <a:t>compra</a:t>
            </a:r>
            <a:r>
              <a:rPr lang="en-US" sz="2000" dirty="0"/>
              <a:t> de </a:t>
            </a:r>
            <a:r>
              <a:rPr lang="en-US" sz="2000" dirty="0" err="1"/>
              <a:t>viajes</a:t>
            </a:r>
            <a:r>
              <a:rPr lang="en-US" sz="2000" dirty="0"/>
              <a:t>. </a:t>
            </a:r>
            <a:r>
              <a:rPr lang="en-US" sz="2000" dirty="0" err="1"/>
              <a:t>Asimismo</a:t>
            </a:r>
            <a:r>
              <a:rPr lang="en-US" sz="2000" dirty="0"/>
              <a:t>, se </a:t>
            </a:r>
            <a:r>
              <a:rPr lang="en-US" sz="2000" dirty="0" err="1"/>
              <a:t>observa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cantidad</a:t>
            </a:r>
            <a:r>
              <a:rPr lang="en-US" sz="2000" dirty="0"/>
              <a:t> </a:t>
            </a:r>
            <a:r>
              <a:rPr lang="en-US" sz="2000" dirty="0" err="1"/>
              <a:t>significativamente</a:t>
            </a:r>
            <a:r>
              <a:rPr lang="en-US" sz="2000" dirty="0"/>
              <a:t> mayor de personas que </a:t>
            </a:r>
            <a:r>
              <a:rPr lang="en-US" sz="2000" dirty="0" err="1"/>
              <a:t>visitan</a:t>
            </a:r>
            <a:r>
              <a:rPr lang="en-US" sz="2000" dirty="0"/>
              <a:t> las </a:t>
            </a:r>
            <a:r>
              <a:rPr lang="en-US" sz="2000" dirty="0" err="1"/>
              <a:t>páginas</a:t>
            </a:r>
            <a:r>
              <a:rPr lang="en-US" sz="2000" dirty="0"/>
              <a:t> web sin </a:t>
            </a:r>
            <a:r>
              <a:rPr lang="en-US" sz="2000" dirty="0" err="1"/>
              <a:t>suscribirse</a:t>
            </a:r>
            <a:r>
              <a:rPr lang="en-US" sz="2000" dirty="0"/>
              <a:t>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seguir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sitio.</a:t>
            </a:r>
          </a:p>
        </p:txBody>
      </p:sp>
      <p:pic>
        <p:nvPicPr>
          <p:cNvPr id="2050" name="Picture 2" descr="A graph of different types of sales&#10;&#10;Description automatically generated with medium confidence">
            <a:extLst>
              <a:ext uri="{FF2B5EF4-FFF2-40B4-BE49-F238E27FC236}">
                <a16:creationId xmlns:a16="http://schemas.microsoft.com/office/drawing/2014/main" id="{658DFDAE-C9CA-7C8B-55CE-C63293FA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5120" y="1971983"/>
            <a:ext cx="4957638" cy="252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2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BD87E-2A78-728A-C0DA-97BAB8D3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relación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existe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entre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tiempo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promedio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diario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persona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página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web y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decisión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5F324-64DD-CF83-6E9F-F62D56F41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2" y="2418408"/>
            <a:ext cx="5181598" cy="3409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histograma</a:t>
            </a:r>
            <a:r>
              <a:rPr lang="en-US" sz="2000" dirty="0"/>
              <a:t> </a:t>
            </a:r>
            <a:r>
              <a:rPr lang="en-US" sz="2000" dirty="0" err="1"/>
              <a:t>revela</a:t>
            </a:r>
            <a:r>
              <a:rPr lang="en-US" sz="2000" dirty="0"/>
              <a:t> que los </a:t>
            </a:r>
            <a:r>
              <a:rPr lang="en-US" sz="2000" dirty="0" err="1"/>
              <a:t>individuos</a:t>
            </a:r>
            <a:r>
              <a:rPr lang="en-US" sz="2000" dirty="0"/>
              <a:t> que </a:t>
            </a:r>
            <a:r>
              <a:rPr lang="en-US" sz="2000" dirty="0" err="1"/>
              <a:t>pasan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sitio web </a:t>
            </a:r>
            <a:r>
              <a:rPr lang="en-US" sz="2000" dirty="0" err="1"/>
              <a:t>tienden</a:t>
            </a:r>
            <a:r>
              <a:rPr lang="en-US" sz="2000" dirty="0"/>
              <a:t> a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compras</a:t>
            </a:r>
            <a:r>
              <a:rPr lang="en-US" sz="2000" dirty="0"/>
              <a:t>, </a:t>
            </a:r>
            <a:r>
              <a:rPr lang="en-US" sz="2000" dirty="0" err="1"/>
              <a:t>mientras</a:t>
            </a:r>
            <a:r>
              <a:rPr lang="en-US" sz="2000" dirty="0"/>
              <a:t> que </a:t>
            </a:r>
            <a:r>
              <a:rPr lang="en-US" sz="2000" dirty="0" err="1"/>
              <a:t>aquellos</a:t>
            </a:r>
            <a:r>
              <a:rPr lang="en-US" sz="2000" dirty="0"/>
              <a:t> que </a:t>
            </a:r>
            <a:r>
              <a:rPr lang="en-US" sz="2000" dirty="0" err="1"/>
              <a:t>navegan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mayor </a:t>
            </a:r>
            <a:r>
              <a:rPr lang="en-US" sz="2000" dirty="0" err="1"/>
              <a:t>propensión</a:t>
            </a:r>
            <a:r>
              <a:rPr lang="en-US" sz="2000" dirty="0"/>
              <a:t> a </a:t>
            </a:r>
            <a:r>
              <a:rPr lang="en-US" sz="2000" dirty="0" err="1"/>
              <a:t>efectuar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compra</a:t>
            </a:r>
            <a:r>
              <a:rPr lang="en-US" sz="2000" dirty="0"/>
              <a:t>. </a:t>
            </a:r>
            <a:r>
              <a:rPr lang="en-US" sz="2000" dirty="0" err="1"/>
              <a:t>Esto</a:t>
            </a:r>
            <a:r>
              <a:rPr lang="en-US" sz="2000" dirty="0"/>
              <a:t> </a:t>
            </a:r>
            <a:r>
              <a:rPr lang="en-US" sz="2000" dirty="0" err="1"/>
              <a:t>sugiere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 </a:t>
            </a:r>
            <a:r>
              <a:rPr lang="en-US" sz="2000" dirty="0" err="1"/>
              <a:t>decisión</a:t>
            </a:r>
            <a:r>
              <a:rPr lang="en-US" sz="2000" dirty="0"/>
              <a:t> de </a:t>
            </a:r>
            <a:r>
              <a:rPr lang="en-US" sz="2000" dirty="0" err="1"/>
              <a:t>compra</a:t>
            </a:r>
            <a:r>
              <a:rPr lang="en-US" sz="2000" dirty="0"/>
              <a:t> previa entre los </a:t>
            </a:r>
            <a:r>
              <a:rPr lang="en-US" sz="2000" dirty="0" err="1"/>
              <a:t>usuarios</a:t>
            </a:r>
            <a:r>
              <a:rPr lang="en-US" sz="2000" dirty="0"/>
              <a:t> que </a:t>
            </a:r>
            <a:r>
              <a:rPr lang="en-US" sz="2000" dirty="0" err="1"/>
              <a:t>navegan</a:t>
            </a:r>
            <a:r>
              <a:rPr lang="en-US" sz="2000" dirty="0"/>
              <a:t> </a:t>
            </a:r>
            <a:r>
              <a:rPr lang="en-US" sz="2000" dirty="0" err="1"/>
              <a:t>menos</a:t>
            </a:r>
            <a:r>
              <a:rPr lang="en-US" sz="2000" dirty="0"/>
              <a:t>.</a:t>
            </a:r>
          </a:p>
        </p:txBody>
      </p:sp>
      <p:pic>
        <p:nvPicPr>
          <p:cNvPr id="3074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4421E9C7-E1B0-9973-2955-839EC421B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5120" y="1655934"/>
            <a:ext cx="4957638" cy="316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A538C-B4F1-8696-A96E-EDFDF9AE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Cómo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afecta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cantidad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miembros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familia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la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decisión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viaje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A0D1-567F-9BBB-5C7A-FBBCD569C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/>
              <a:t>El histograma muestra que, entre los compradores de viajes, la mayoría proviene de familias con entre 3 y 5 integrantes.</a:t>
            </a:r>
          </a:p>
        </p:txBody>
      </p:sp>
      <p:pic>
        <p:nvPicPr>
          <p:cNvPr id="4098" name="Picture 2" descr="A blue graph with white text&#10;&#10;Description automatically generated">
            <a:extLst>
              <a:ext uri="{FF2B5EF4-FFF2-40B4-BE49-F238E27FC236}">
                <a16:creationId xmlns:a16="http://schemas.microsoft.com/office/drawing/2014/main" id="{0374BF2A-32DD-8E95-BA3C-EA266817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804843"/>
            <a:ext cx="5201023" cy="283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0" name="Rectangle 410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5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7805C-7134-C779-D8E1-B226285C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papel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juega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edad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decisión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viajes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71FE-05BC-F4A7-8278-FB4712D21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De los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obtenidos</a:t>
            </a:r>
            <a:r>
              <a:rPr lang="en-US" sz="2000" dirty="0"/>
              <a:t>, se </a:t>
            </a:r>
            <a:r>
              <a:rPr lang="en-US" sz="2000" dirty="0" err="1"/>
              <a:t>observa</a:t>
            </a:r>
            <a:r>
              <a:rPr lang="en-US" sz="2000" dirty="0"/>
              <a:t> que la </a:t>
            </a:r>
            <a:r>
              <a:rPr lang="en-US" sz="2000" dirty="0" err="1"/>
              <a:t>mayoría</a:t>
            </a:r>
            <a:r>
              <a:rPr lang="en-US" sz="2000" dirty="0"/>
              <a:t> de los </a:t>
            </a:r>
            <a:r>
              <a:rPr lang="en-US" sz="2000" dirty="0" err="1"/>
              <a:t>usuarios</a:t>
            </a:r>
            <a:r>
              <a:rPr lang="en-US" sz="2000" dirty="0"/>
              <a:t> </a:t>
            </a:r>
            <a:r>
              <a:rPr lang="en-US" sz="2000" dirty="0" err="1"/>
              <a:t>menores</a:t>
            </a:r>
            <a:r>
              <a:rPr lang="en-US" sz="2000" dirty="0"/>
              <a:t> de </a:t>
            </a:r>
            <a:r>
              <a:rPr lang="en-US" sz="2000" dirty="0" err="1"/>
              <a:t>edad</a:t>
            </a:r>
            <a:r>
              <a:rPr lang="en-US" sz="2000" dirty="0"/>
              <a:t> son los que </a:t>
            </a:r>
            <a:r>
              <a:rPr lang="en-US" sz="2000" dirty="0" err="1"/>
              <a:t>realizan</a:t>
            </a:r>
            <a:r>
              <a:rPr lang="en-US" sz="2000" dirty="0"/>
              <a:t> la </a:t>
            </a:r>
            <a:r>
              <a:rPr lang="en-US" sz="2000" dirty="0" err="1"/>
              <a:t>mayoría</a:t>
            </a:r>
            <a:r>
              <a:rPr lang="en-US" sz="2000" dirty="0"/>
              <a:t> de las </a:t>
            </a:r>
            <a:r>
              <a:rPr lang="en-US" sz="2000" dirty="0" err="1"/>
              <a:t>compras</a:t>
            </a:r>
            <a:r>
              <a:rPr lang="en-US" sz="2000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464BCA5-3FA0-F476-5573-F35D38D4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534254"/>
            <a:ext cx="5201023" cy="537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B0816-88F5-EFD4-D37D-F28A232B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 &amp;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recomendaciones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35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Historial de hombre y mujer de negocios que reserva su vuelo con una aplicación digital moderna. aeropuerto y avión. Concepto de viajes de negocios y vacaciones">
            <a:extLst>
              <a:ext uri="{FF2B5EF4-FFF2-40B4-BE49-F238E27FC236}">
                <a16:creationId xmlns:a16="http://schemas.microsoft.com/office/drawing/2014/main" id="{C575968F-0DD6-1B04-574A-41EBD929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9EBAC-2824-D022-3BC8-C451DF2A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A2C4-B580-5F26-B0D0-A2D175630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en-US" sz="2000"/>
              <a:t>Los dispositivos móviles son los más elegidos para la compra de viajes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en-US" sz="2000"/>
              <a:t>Los jóvenes son quienes más compras realizan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en-US" sz="2000"/>
              <a:t>El tiempo de navegación en el sitio no garantiza la compra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en-US" sz="2000"/>
              <a:t>Las familias representan la mayor cantidad de compradores de viajes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323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urbuja de diálogo y concepto de icono similar. Icono colorido como sobre fondo negro. Concepto de comunicación.">
            <a:extLst>
              <a:ext uri="{FF2B5EF4-FFF2-40B4-BE49-F238E27FC236}">
                <a16:creationId xmlns:a16="http://schemas.microsoft.com/office/drawing/2014/main" id="{6A048BC8-355B-EFA6-DE72-670379B2C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7972" r="742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9EBAC-2824-D022-3BC8-C451DF2A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sz="3700">
                <a:solidFill>
                  <a:schemeClr val="tx2">
                    <a:lumMod val="75000"/>
                    <a:lumOff val="25000"/>
                  </a:schemeClr>
                </a:solidFill>
              </a:rPr>
              <a:t>Recomendaciones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A2C4-B580-5F26-B0D0-A2D175630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es-AR" sz="2000" dirty="0"/>
              <a:t>Crear perfiles de usuarios para marketing asertivo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es-AR" sz="2000" dirty="0"/>
              <a:t>Facilitar la búsqueda en función de las preferencias de usuario para que encuentre rápidamente lo que busca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es-AR" sz="2000" dirty="0"/>
              <a:t>El sitio web debe tener una interfaz adaptable a los distintos dispositivos 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66901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26FFF-FCDB-EF30-3981-6782F126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4942-67C9-53B5-A7E2-19436AE11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 </a:t>
            </a:r>
            <a:r>
              <a:rPr 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utilizado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Fuente </a:t>
            </a:r>
            <a:r>
              <a:rPr lang="en-US" sz="2000" dirty="0" err="1"/>
              <a:t>Keaggle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“Tourism Page Engagement”</a:t>
            </a:r>
            <a:endParaRPr lang="en-US" sz="2000" dirty="0"/>
          </a:p>
          <a:p>
            <a:pPr marL="0"/>
            <a:endParaRPr lang="en-US" sz="2000" dirty="0"/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Notebook de </a:t>
            </a:r>
            <a:r>
              <a:rPr 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trabajo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827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Manos masculinas escribiendo en una computadora portátil. La vista es directamente desde arriba mirando hacia abajo. El fondo es azul brillante con gráficos de viajes y vacaciones. Concepto de reserva de viajes en línea">
            <a:extLst>
              <a:ext uri="{FF2B5EF4-FFF2-40B4-BE49-F238E27FC236}">
                <a16:creationId xmlns:a16="http://schemas.microsoft.com/office/drawing/2014/main" id="{8D4222CC-BD35-A157-C7B3-CD41C531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74" r="2008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C92D1-D234-3BFB-5F9D-02D81534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37" y="337368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sz="4000" b="1">
                <a:solidFill>
                  <a:schemeClr val="tx2">
                    <a:lumMod val="75000"/>
                    <a:lumOff val="25000"/>
                  </a:schemeClr>
                </a:solidFill>
              </a:rPr>
              <a:t>Contenido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02D95-2313-290C-24D3-4E806ECCC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37" y="1827914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Clr>
                <a:schemeClr val="tx2">
                  <a:lumMod val="75000"/>
                  <a:lumOff val="25000"/>
                </a:schemeClr>
              </a:buClr>
              <a:buSzPct val="87000"/>
              <a:buFont typeface="+mj-lt"/>
              <a:buAutoNum type="arabicPeriod"/>
            </a:pPr>
            <a:r>
              <a:rPr lang="es-AR" sz="2000" dirty="0"/>
              <a:t>Contexto y audiencia</a:t>
            </a:r>
          </a:p>
          <a:p>
            <a:pPr marL="457200" indent="-457200">
              <a:buClr>
                <a:schemeClr val="tx2">
                  <a:lumMod val="75000"/>
                  <a:lumOff val="25000"/>
                </a:schemeClr>
              </a:buClr>
              <a:buSzPct val="87000"/>
              <a:buFont typeface="+mj-lt"/>
              <a:buAutoNum type="arabicPeriod"/>
            </a:pPr>
            <a:r>
              <a:rPr lang="es-AR" sz="2000" dirty="0"/>
              <a:t>Preguntas de interés</a:t>
            </a:r>
          </a:p>
          <a:p>
            <a:pPr marL="457200" indent="-457200">
              <a:buClr>
                <a:schemeClr val="tx2">
                  <a:lumMod val="75000"/>
                  <a:lumOff val="25000"/>
                </a:schemeClr>
              </a:buClr>
              <a:buSzPct val="87000"/>
              <a:buFont typeface="+mj-lt"/>
              <a:buAutoNum type="arabicPeriod"/>
            </a:pPr>
            <a:r>
              <a:rPr lang="es-AR" sz="2000" dirty="0"/>
              <a:t>Análisis exploratorio de datos</a:t>
            </a:r>
          </a:p>
          <a:p>
            <a:pPr marL="457200" indent="-457200">
              <a:buClr>
                <a:schemeClr val="tx2">
                  <a:lumMod val="75000"/>
                  <a:lumOff val="25000"/>
                </a:schemeClr>
              </a:buClr>
              <a:buSzPct val="87000"/>
              <a:buFont typeface="+mj-lt"/>
              <a:buAutoNum type="arabicPeriod"/>
            </a:pPr>
            <a:r>
              <a:rPr lang="es-AR" sz="2000" dirty="0" err="1"/>
              <a:t>Insights</a:t>
            </a:r>
            <a:r>
              <a:rPr lang="es-AR" sz="2000" dirty="0"/>
              <a:t> y recomendaciones</a:t>
            </a:r>
          </a:p>
          <a:p>
            <a:pPr marL="457200" indent="-457200">
              <a:buClr>
                <a:schemeClr val="tx2">
                  <a:lumMod val="75000"/>
                  <a:lumOff val="25000"/>
                </a:schemeClr>
              </a:buClr>
              <a:buSzPct val="87000"/>
              <a:buFont typeface="+mj-lt"/>
              <a:buAutoNum type="arabicPeriod"/>
            </a:pPr>
            <a:r>
              <a:rPr lang="es-AR" sz="2000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07471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A1BC7-543C-2303-6357-5085E050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A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 y audiencia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E1AEEA5-9D49-0DCE-9524-911616EA1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A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Contexto</a:t>
            </a:r>
            <a:endParaRPr lang="es-AR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AR" sz="1800" dirty="0"/>
              <a:t>En el entorno digital actual, los viajeros dedican una cantidad significativa de tiempo en línea investigando sobre sus destinos, buscando recomendaciones y comparando opciones. La dinámica económica contemporánea ha impulsado a un mayor número de personas a invertir sus ahorros en experiencias de viaje, incrementando la demanda de servicios turísticos.</a:t>
            </a:r>
          </a:p>
          <a:p>
            <a:pPr marL="0" indent="0">
              <a:buNone/>
            </a:pPr>
            <a:r>
              <a:rPr lang="es-A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Audiencia</a:t>
            </a:r>
          </a:p>
          <a:p>
            <a:pPr marL="0" indent="0">
              <a:buNone/>
            </a:pPr>
            <a:r>
              <a:rPr lang="es-AR" sz="1800" dirty="0"/>
              <a:t>Este informe está diseñado para proporcionar información valiosa a profesionales de marketing y del sector turístico, con el objetivo de optimizar sus estrategias y alinear sus ofertas de viajes para maximizar las ventas y satisfacer las crecientes expectativas de los consumidores.</a:t>
            </a:r>
          </a:p>
          <a:p>
            <a:pPr marL="0" indent="0">
              <a:buNone/>
            </a:pPr>
            <a:r>
              <a:rPr lang="es-AR" sz="1800" dirty="0"/>
              <a:t>Este enfoque refuerza la importancia del contexto digital y económico, y deja claro que el informe busca ser una herramienta para los profesionales del sector.</a:t>
            </a:r>
          </a:p>
        </p:txBody>
      </p:sp>
    </p:spTree>
    <p:extLst>
      <p:ext uri="{BB962C8B-B14F-4D97-AF65-F5344CB8AC3E}">
        <p14:creationId xmlns:p14="http://schemas.microsoft.com/office/powerpoint/2010/main" val="32067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4D2BE-C676-F2E7-1EC9-A15F8947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A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Preguntas de interés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89A0-78DB-347B-432F-8E3894801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Preguntas Generales</a:t>
            </a:r>
          </a:p>
          <a:p>
            <a:r>
              <a:rPr lang="es-ES" dirty="0"/>
              <a:t>¿Cuál es la distribución de compra de viajes según el estado laboral de las personas?</a:t>
            </a:r>
          </a:p>
          <a:p>
            <a:r>
              <a:rPr lang="es-ES" dirty="0"/>
              <a:t>¿Cómo varía la compra de viajes según el dispositivo preferido para acceder a la página web?</a:t>
            </a:r>
          </a:p>
          <a:p>
            <a:r>
              <a:rPr lang="es-ES" dirty="0"/>
              <a:t>¿Existe una relación entre el número de conexiones sociales que han viajado y la decisión de compra de un viaje?</a:t>
            </a:r>
          </a:p>
          <a:p>
            <a:r>
              <a:rPr lang="es-ES" dirty="0"/>
              <a:t>¿El seguimiento de la página web influye en la probabilidad de compra de un viaje? </a:t>
            </a:r>
          </a:p>
          <a:p>
            <a:r>
              <a:rPr lang="es-ES" dirty="0"/>
              <a:t>¿Qué relación existe entre el tiempo promedio diario que una persona pasa en la página web y su decisión de compra?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Preguntas Específicas</a:t>
            </a:r>
          </a:p>
          <a:p>
            <a:r>
              <a:rPr lang="es-ES" dirty="0"/>
              <a:t>¿Cómo afecta la cantidad de miembros en la familia a la decisión de compra de un viaje?</a:t>
            </a:r>
          </a:p>
          <a:p>
            <a:r>
              <a:rPr lang="es-ES" dirty="0"/>
              <a:t>¿Qué papel juega la edad en la decisión de compra de viajes?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77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B0816-88F5-EFD4-D37D-F28A232B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A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Análisis exploratorio de datos</a:t>
            </a:r>
          </a:p>
        </p:txBody>
      </p:sp>
    </p:spTree>
    <p:extLst>
      <p:ext uri="{BB962C8B-B14F-4D97-AF65-F5344CB8AC3E}">
        <p14:creationId xmlns:p14="http://schemas.microsoft.com/office/powerpoint/2010/main" val="295608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7C4C13A-E77C-CB84-95C3-F16428D61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t="5300" r="3351" b="8037"/>
          <a:stretch/>
        </p:blipFill>
        <p:spPr bwMode="auto">
          <a:xfrm>
            <a:off x="975191" y="1040285"/>
            <a:ext cx="4797334" cy="45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BC506B19-D505-31E4-CE6C-5E677081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33" y="2149278"/>
            <a:ext cx="4644528" cy="23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7A88B6-AFF8-2472-3D0A-082237A2128F}"/>
              </a:ext>
            </a:extLst>
          </p:cNvPr>
          <p:cNvSpPr txBox="1"/>
          <p:nvPr/>
        </p:nvSpPr>
        <p:spPr>
          <a:xfrm>
            <a:off x="953734" y="727590"/>
            <a:ext cx="496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Dispositivos utilizados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F38E2-5DCF-5CE1-21FE-639C566C371F}"/>
              </a:ext>
            </a:extLst>
          </p:cNvPr>
          <p:cNvSpPr txBox="1"/>
          <p:nvPr/>
        </p:nvSpPr>
        <p:spPr>
          <a:xfrm>
            <a:off x="6348997" y="724391"/>
            <a:ext cx="496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Ubicación o motivo de viaje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2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4B160-BC8D-3A72-9303-D67AB18E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Cuál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es la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distribución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viajes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según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estado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laboral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las personas?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4FA7E-0F96-B5E6-ADB9-876867E55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gráfico</a:t>
            </a:r>
            <a:r>
              <a:rPr lang="en-US" sz="2000" dirty="0"/>
              <a:t> de torta </a:t>
            </a:r>
            <a:r>
              <a:rPr lang="en-US" sz="2000" dirty="0" err="1"/>
              <a:t>revela</a:t>
            </a:r>
            <a:r>
              <a:rPr lang="en-US" sz="2000" dirty="0"/>
              <a:t> que los </a:t>
            </a:r>
            <a:r>
              <a:rPr lang="en-US" sz="2000" dirty="0" err="1"/>
              <a:t>clientes</a:t>
            </a:r>
            <a:r>
              <a:rPr lang="en-US" sz="2000" dirty="0"/>
              <a:t> que no </a:t>
            </a:r>
            <a:r>
              <a:rPr lang="en-US" sz="2000" dirty="0" err="1"/>
              <a:t>cuentan</a:t>
            </a:r>
            <a:r>
              <a:rPr lang="en-US" sz="2000" dirty="0"/>
              <a:t> con </a:t>
            </a:r>
            <a:r>
              <a:rPr lang="en-US" sz="2000" dirty="0" err="1"/>
              <a:t>empleo</a:t>
            </a:r>
            <a:r>
              <a:rPr lang="en-US" sz="2000" dirty="0"/>
              <a:t> formal </a:t>
            </a:r>
            <a:r>
              <a:rPr lang="en-US" sz="2000" dirty="0" err="1"/>
              <a:t>tienen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mayor </a:t>
            </a:r>
            <a:r>
              <a:rPr lang="en-US" sz="2000" dirty="0" err="1"/>
              <a:t>tendencia</a:t>
            </a:r>
            <a:r>
              <a:rPr lang="en-US" sz="2000" dirty="0"/>
              <a:t> a </a:t>
            </a:r>
            <a:r>
              <a:rPr lang="en-US" sz="2000" dirty="0" err="1"/>
              <a:t>adquirir</a:t>
            </a:r>
            <a:r>
              <a:rPr lang="en-US" sz="2000" dirty="0"/>
              <a:t> </a:t>
            </a:r>
            <a:r>
              <a:rPr lang="en-US" sz="2000" dirty="0" err="1"/>
              <a:t>viajes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comparación</a:t>
            </a:r>
            <a:r>
              <a:rPr lang="en-US" sz="2000" dirty="0"/>
              <a:t> con </a:t>
            </a:r>
            <a:r>
              <a:rPr lang="en-US" sz="2000" dirty="0" err="1"/>
              <a:t>aquellos</a:t>
            </a:r>
            <a:r>
              <a:rPr lang="en-US" sz="2000" dirty="0"/>
              <a:t> que se </a:t>
            </a:r>
            <a:r>
              <a:rPr lang="en-US" sz="2000" dirty="0" err="1"/>
              <a:t>encuentran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situación</a:t>
            </a:r>
            <a:r>
              <a:rPr lang="en-US" sz="2000" dirty="0"/>
              <a:t> de </a:t>
            </a:r>
            <a:r>
              <a:rPr lang="en-US" sz="2000" dirty="0" err="1"/>
              <a:t>empleo</a:t>
            </a:r>
            <a:r>
              <a:rPr lang="en-US" sz="2000" dirty="0"/>
              <a:t> </a:t>
            </a:r>
            <a:r>
              <a:rPr lang="en-US" sz="2000" dirty="0" err="1"/>
              <a:t>activo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BD1D8-7BCA-3655-10C4-B07AEA47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972679"/>
            <a:ext cx="5201023" cy="44988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36334-26AE-E1EF-64ED-C23BA2C2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Cómo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varía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viajes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según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dispositivo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preferido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acceder a la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página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web?</a:t>
            </a:r>
            <a:b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9D6A-0639-8A7E-140B-8DB20D09F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gráfico</a:t>
            </a:r>
            <a:r>
              <a:rPr lang="en-US" sz="2000" dirty="0"/>
              <a:t> de </a:t>
            </a:r>
            <a:r>
              <a:rPr lang="en-US" sz="2000" dirty="0" err="1"/>
              <a:t>proporciones</a:t>
            </a:r>
            <a:r>
              <a:rPr lang="en-US" sz="2000" dirty="0"/>
              <a:t> </a:t>
            </a:r>
            <a:r>
              <a:rPr lang="en-US" sz="2000" dirty="0" err="1"/>
              <a:t>muestra</a:t>
            </a:r>
            <a:r>
              <a:rPr lang="en-US" sz="2000" dirty="0"/>
              <a:t> que los </a:t>
            </a:r>
            <a:r>
              <a:rPr lang="en-US" sz="2000" dirty="0" err="1"/>
              <a:t>mayores</a:t>
            </a:r>
            <a:r>
              <a:rPr lang="en-US" sz="2000" dirty="0"/>
              <a:t> </a:t>
            </a:r>
            <a:r>
              <a:rPr lang="en-US" sz="2000" dirty="0" err="1"/>
              <a:t>porcentajes</a:t>
            </a:r>
            <a:r>
              <a:rPr lang="en-US" sz="2000" dirty="0"/>
              <a:t> de </a:t>
            </a:r>
            <a:r>
              <a:rPr lang="en-US" sz="2000" dirty="0" err="1"/>
              <a:t>compras</a:t>
            </a:r>
            <a:r>
              <a:rPr lang="en-US" sz="2000" dirty="0"/>
              <a:t> de </a:t>
            </a:r>
            <a:r>
              <a:rPr lang="en-US" sz="2000" dirty="0" err="1"/>
              <a:t>viajes</a:t>
            </a:r>
            <a:r>
              <a:rPr lang="en-US" sz="2000" dirty="0"/>
              <a:t> se </a:t>
            </a:r>
            <a:r>
              <a:rPr lang="en-US" sz="2000" dirty="0" err="1"/>
              <a:t>registran</a:t>
            </a:r>
            <a:r>
              <a:rPr lang="en-US" sz="2000" dirty="0"/>
              <a:t> a </a:t>
            </a:r>
            <a:r>
              <a:rPr lang="en-US" sz="2000" dirty="0" err="1"/>
              <a:t>través</a:t>
            </a:r>
            <a:r>
              <a:rPr lang="en-US" sz="2000" dirty="0"/>
              <a:t> de </a:t>
            </a:r>
            <a:r>
              <a:rPr lang="en-US" sz="2000" dirty="0" err="1"/>
              <a:t>computadoras</a:t>
            </a:r>
            <a:r>
              <a:rPr lang="en-US" sz="2000" dirty="0"/>
              <a:t>, </a:t>
            </a:r>
            <a:r>
              <a:rPr lang="en-US" sz="2000" dirty="0" err="1"/>
              <a:t>dispositivos</a:t>
            </a:r>
            <a:r>
              <a:rPr lang="en-US" sz="2000" dirty="0"/>
              <a:t> iOS, y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categoría</a:t>
            </a:r>
            <a:r>
              <a:rPr lang="en-US" sz="2000" dirty="0"/>
              <a:t> de "</a:t>
            </a:r>
            <a:r>
              <a:rPr lang="en-US" sz="2000" dirty="0" err="1"/>
              <a:t>Otros</a:t>
            </a:r>
            <a:r>
              <a:rPr lang="en-US" sz="2000" dirty="0"/>
              <a:t>", que </a:t>
            </a:r>
            <a:r>
              <a:rPr lang="en-US" sz="2000" dirty="0" err="1"/>
              <a:t>abarca</a:t>
            </a:r>
            <a:r>
              <a:rPr lang="en-US" sz="2000" dirty="0"/>
              <a:t> </a:t>
            </a:r>
            <a:r>
              <a:rPr lang="en-US" sz="2000" dirty="0" err="1"/>
              <a:t>medios</a:t>
            </a:r>
            <a:r>
              <a:rPr lang="en-US" sz="2000" dirty="0"/>
              <a:t> no </a:t>
            </a:r>
            <a:r>
              <a:rPr lang="en-US" sz="2000" dirty="0" err="1"/>
              <a:t>digitales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2452E-D8E0-45EB-E1EB-49D8E4FD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84741"/>
            <a:ext cx="5201023" cy="38747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85D62-0776-11A1-25EC-49E59A1E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Existe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relación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entre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número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conexiones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sociales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viajado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la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decisión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compra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2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viaje</a:t>
            </a:r>
            <a:r>
              <a:rPr lang="en-US" sz="2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EBA3-FAE7-4CCE-6AEB-BCEEC0A8E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2" y="2418408"/>
            <a:ext cx="5181598" cy="3409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gráfico</a:t>
            </a:r>
            <a:r>
              <a:rPr lang="en-US" sz="2000" dirty="0"/>
              <a:t> de </a:t>
            </a:r>
            <a:r>
              <a:rPr lang="en-US" sz="2000" dirty="0" err="1"/>
              <a:t>densidad</a:t>
            </a:r>
            <a:r>
              <a:rPr lang="en-US" sz="2000" dirty="0"/>
              <a:t> </a:t>
            </a:r>
            <a:r>
              <a:rPr lang="en-US" sz="2000" dirty="0" err="1"/>
              <a:t>revela</a:t>
            </a:r>
            <a:r>
              <a:rPr lang="en-US" sz="2000" dirty="0"/>
              <a:t> que las </a:t>
            </a:r>
            <a:r>
              <a:rPr lang="en-US" sz="2000" dirty="0" err="1"/>
              <a:t>conexiones</a:t>
            </a:r>
            <a:r>
              <a:rPr lang="en-US" sz="2000" dirty="0"/>
              <a:t> </a:t>
            </a:r>
            <a:r>
              <a:rPr lang="en-US" sz="2000" dirty="0" err="1"/>
              <a:t>sociales</a:t>
            </a:r>
            <a:r>
              <a:rPr lang="en-US" sz="2000" dirty="0"/>
              <a:t> </a:t>
            </a:r>
            <a:r>
              <a:rPr lang="en-US" sz="2000" dirty="0" err="1"/>
              <a:t>relacionadas</a:t>
            </a:r>
            <a:r>
              <a:rPr lang="en-US" sz="2000" dirty="0"/>
              <a:t> con los </a:t>
            </a:r>
            <a:r>
              <a:rPr lang="en-US" sz="2000" dirty="0" err="1"/>
              <a:t>viajeros</a:t>
            </a:r>
            <a:r>
              <a:rPr lang="en-US" sz="2000" dirty="0"/>
              <a:t> </a:t>
            </a:r>
            <a:r>
              <a:rPr lang="en-US" sz="2000" dirty="0" err="1"/>
              <a:t>presentan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cierta</a:t>
            </a:r>
            <a:r>
              <a:rPr lang="en-US" sz="2000" dirty="0"/>
              <a:t> </a:t>
            </a:r>
            <a:r>
              <a:rPr lang="en-US" sz="2000" dirty="0" err="1"/>
              <a:t>relación</a:t>
            </a:r>
            <a:r>
              <a:rPr lang="en-US" sz="2000" dirty="0"/>
              <a:t> con la </a:t>
            </a:r>
            <a:r>
              <a:rPr lang="en-US" sz="2000" dirty="0" err="1"/>
              <a:t>decisión</a:t>
            </a:r>
            <a:r>
              <a:rPr lang="en-US" sz="2000" dirty="0"/>
              <a:t> de </a:t>
            </a:r>
            <a:r>
              <a:rPr lang="en-US" sz="2000" dirty="0" err="1"/>
              <a:t>compra</a:t>
            </a:r>
            <a:r>
              <a:rPr lang="en-US" sz="2000" dirty="0"/>
              <a:t> de </a:t>
            </a:r>
            <a:r>
              <a:rPr lang="en-US" sz="2000" dirty="0" err="1"/>
              <a:t>viajes</a:t>
            </a:r>
            <a:r>
              <a:rPr lang="en-US" sz="2000" dirty="0"/>
              <a:t>. Sin embargo,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relación</a:t>
            </a:r>
            <a:r>
              <a:rPr lang="en-US" sz="2000" dirty="0"/>
              <a:t> no </a:t>
            </a:r>
            <a:r>
              <a:rPr lang="en-US" sz="2000" dirty="0" err="1"/>
              <a:t>parece</a:t>
            </a:r>
            <a:r>
              <a:rPr lang="en-US" sz="2000" dirty="0"/>
              <a:t> ser un factor </a:t>
            </a:r>
            <a:r>
              <a:rPr lang="en-US" sz="2000" dirty="0" err="1"/>
              <a:t>determinante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decisión</a:t>
            </a:r>
            <a:r>
              <a:rPr lang="en-US" sz="2000" dirty="0"/>
              <a:t> de </a:t>
            </a:r>
            <a:r>
              <a:rPr lang="en-US" sz="2000" dirty="0" err="1"/>
              <a:t>compra</a:t>
            </a:r>
            <a:r>
              <a:rPr lang="en-US" sz="20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A477E8-6097-3C44-C0A8-0742A936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5120" y="1494811"/>
            <a:ext cx="4957638" cy="348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9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883</Words>
  <Application>Microsoft Office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Comportamiento de compradores de viaje online</vt:lpstr>
      <vt:lpstr>Contenido</vt:lpstr>
      <vt:lpstr>Contexto y audiencia</vt:lpstr>
      <vt:lpstr>Preguntas de interés</vt:lpstr>
      <vt:lpstr>Análisis exploratorio de datos</vt:lpstr>
      <vt:lpstr>PowerPoint Presentation</vt:lpstr>
      <vt:lpstr>¿Cuál es la distribución de compra de viajes según el estado laboral de las personas?</vt:lpstr>
      <vt:lpstr>¿Cómo varía la compra de viajes según el dispositivo preferido para acceder a la página web? </vt:lpstr>
      <vt:lpstr>¿Existe una relación entre el número de conexiones sociales que han viajado y la decisión de compra de un viaje?</vt:lpstr>
      <vt:lpstr>¿El seguimiento de la página web influye en la probabilidad de compra de un viaje? </vt:lpstr>
      <vt:lpstr>¿Qué relación existe entre el tiempo promedio diario que una persona pasa en la página web y su decisión de compra?</vt:lpstr>
      <vt:lpstr>¿Cómo afecta la cantidad de miembros en la familia a la decisión de compra de un viaje?</vt:lpstr>
      <vt:lpstr>¿Qué papel juega la edad en la decisión de compra de viajes?</vt:lpstr>
      <vt:lpstr>Insights &amp; recomendaciones</vt:lpstr>
      <vt:lpstr>Insights</vt:lpstr>
      <vt:lpstr>Recomendaciones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Randazzo, Melina L.</dc:creator>
  <cp:lastModifiedBy>Randazzo, Melina L.</cp:lastModifiedBy>
  <cp:revision>1</cp:revision>
  <dcterms:created xsi:type="dcterms:W3CDTF">2024-08-24T19:46:17Z</dcterms:created>
  <dcterms:modified xsi:type="dcterms:W3CDTF">2024-09-06T18:00:22Z</dcterms:modified>
</cp:coreProperties>
</file>