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8EE"/>
    <a:srgbClr val="296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4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7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6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0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9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3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9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9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6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836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2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7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17/06/relationships/model3d" Target="../media/model3d1.glb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E8C1E0F0-E091-E25A-B5DA-6AD6B29F2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22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8F629-F7B1-77AA-05AE-1B3EE66E1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Learn to fly for fun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AED0-73AB-DE19-0060-B5440E8F2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BuzzerBeaters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ConUHacks</a:t>
            </a:r>
            <a:r>
              <a:rPr lang="en-US" dirty="0">
                <a:solidFill>
                  <a:schemeClr val="tx1"/>
                </a:solidFill>
              </a:rPr>
              <a:t> 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A6ACB-5290-C582-AF78-3D8D530C0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0" y="5864860"/>
            <a:ext cx="1808480" cy="67818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6B1FD709-B75A-D6E8-4CBD-4C4F13CC8FA1}"/>
              </a:ext>
            </a:extLst>
          </p:cNvPr>
          <p:cNvSpPr txBox="1">
            <a:spLocks/>
          </p:cNvSpPr>
          <p:nvPr/>
        </p:nvSpPr>
        <p:spPr>
          <a:xfrm>
            <a:off x="9450915" y="5366626"/>
            <a:ext cx="3226650" cy="62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AFD8EE"/>
                </a:solidFill>
              </a:rPr>
              <a:t>Sponsored By: 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>
                <a:extLst>
                  <a:ext uri="{FF2B5EF4-FFF2-40B4-BE49-F238E27FC236}">
                    <a16:creationId xmlns:a16="http://schemas.microsoft.com/office/drawing/2014/main" id="{498D1C06-EBAB-F234-749C-CADA5E4EB8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2316282"/>
                  </p:ext>
                </p:extLst>
              </p:nvPr>
            </p:nvGraphicFramePr>
            <p:xfrm>
              <a:off x="6923183" y="-374913"/>
              <a:ext cx="5045297" cy="2350017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5045297" cy="2350017"/>
                    </a:xfrm>
                    <a:prstGeom prst="rect">
                      <a:avLst/>
                    </a:prstGeom>
                  </am3d:spPr>
                  <am3d:camera>
                    <am3d:pos x="0" y="0" z="5750450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811" d="1000000"/>
                    <am3d:preTrans dx="-5107927" dy="0" dz="-2905681"/>
                    <am3d:scale>
                      <am3d:sx n="1000000" d="1000000"/>
                      <am3d:sy n="1000000" d="1000000"/>
                      <am3d:sz n="1000000" d="1000000"/>
                    </am3d:scale>
                    <am3d:rot ax="-4151650" ay="31471" az="-82814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633724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>
                <a:extLst>
                  <a:ext uri="{FF2B5EF4-FFF2-40B4-BE49-F238E27FC236}">
                    <a16:creationId xmlns:a16="http://schemas.microsoft.com/office/drawing/2014/main" id="{498D1C06-EBAB-F234-749C-CADA5E4EB8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23183" y="-374913"/>
                <a:ext cx="5045297" cy="2350017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F694893-3934-F54A-D923-16C8931D7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71054" y="-106550"/>
            <a:ext cx="1104378" cy="1246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760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6715C35-AB50-767D-9125-2C794C68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AE1E2E1-1D5D-9B30-2E47-8A2C707E6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37" y="1852749"/>
            <a:ext cx="2438943" cy="255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1B332BF-5DB2-F0FE-EDE7-719992498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254" y="1857191"/>
            <a:ext cx="2093997" cy="259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75B7B58-19C8-D258-C24A-993BE1A64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245" y="1852749"/>
            <a:ext cx="2180900" cy="259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F431718-364F-42BF-6B10-5A8397C6B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158" y="1852749"/>
            <a:ext cx="2554151" cy="255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3D1326-9F08-7F5C-393B-C449306A3F8A}"/>
              </a:ext>
            </a:extLst>
          </p:cNvPr>
          <p:cNvSpPr txBox="1"/>
          <p:nvPr/>
        </p:nvSpPr>
        <p:spPr>
          <a:xfrm>
            <a:off x="912637" y="4724400"/>
            <a:ext cx="24389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Christos Karabatsos</a:t>
            </a:r>
          </a:p>
          <a:p>
            <a:pPr algn="ctr"/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Year Software Engineering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C75685-1B6A-A53B-95AB-CC2F9DDEE627}"/>
              </a:ext>
            </a:extLst>
          </p:cNvPr>
          <p:cNvSpPr txBox="1"/>
          <p:nvPr/>
        </p:nvSpPr>
        <p:spPr>
          <a:xfrm>
            <a:off x="3643631" y="4724399"/>
            <a:ext cx="24389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Melisa </a:t>
            </a:r>
            <a:r>
              <a:rPr lang="en-US" b="1" dirty="0" err="1"/>
              <a:t>Panaccione</a:t>
            </a:r>
            <a:endParaRPr lang="en-US" b="1" dirty="0"/>
          </a:p>
          <a:p>
            <a:pPr algn="ctr"/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Year Software Engineering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BC32D0-5AF7-7A57-B8AA-93D7EAF7EAE6}"/>
              </a:ext>
            </a:extLst>
          </p:cNvPr>
          <p:cNvSpPr txBox="1"/>
          <p:nvPr/>
        </p:nvSpPr>
        <p:spPr>
          <a:xfrm>
            <a:off x="6209782" y="4724398"/>
            <a:ext cx="24389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Aida </a:t>
            </a:r>
            <a:r>
              <a:rPr lang="en-US" b="1" dirty="0" err="1"/>
              <a:t>Berhe-Negousse</a:t>
            </a:r>
            <a:endParaRPr lang="en-US" b="1" dirty="0"/>
          </a:p>
          <a:p>
            <a:pPr algn="ctr"/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Year Software Engineering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CAA2DF-8142-9D75-40CC-26E0BC05723A}"/>
              </a:ext>
            </a:extLst>
          </p:cNvPr>
          <p:cNvSpPr txBox="1"/>
          <p:nvPr/>
        </p:nvSpPr>
        <p:spPr>
          <a:xfrm>
            <a:off x="9067984" y="4724397"/>
            <a:ext cx="2438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Emanuelle Ranaldi</a:t>
            </a:r>
          </a:p>
          <a:p>
            <a:pPr algn="ctr"/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Year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239731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5158-32C0-2309-5EDB-4E50F84F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59A8-DBD0-654E-634D-2230867C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Beauty of a full flight virtual simulator with added entertainment features</a:t>
            </a:r>
          </a:p>
          <a:p>
            <a:r>
              <a:rPr lang="en-US" sz="2400" dirty="0"/>
              <a:t>Help adults or children who want to learn how a plan functions</a:t>
            </a:r>
          </a:p>
          <a:p>
            <a:r>
              <a:rPr lang="en-US" sz="2400" dirty="0"/>
              <a:t>As these added features are purely for entertainment during flight </a:t>
            </a:r>
          </a:p>
          <a:p>
            <a:r>
              <a:rPr lang="en-US" sz="2400" dirty="0"/>
              <a:t>Important Note: These additional features are not approved by Transport Canada (TC)</a:t>
            </a:r>
          </a:p>
          <a:p>
            <a:pPr lvl="1"/>
            <a:r>
              <a:rPr lang="en-US" sz="2000" dirty="0"/>
              <a:t>Therefore, this simulator was not built for training pilots rather to educate adults and children on how flying an aircraft works</a:t>
            </a:r>
          </a:p>
          <a:p>
            <a:endParaRPr lang="en-US" sz="2000" dirty="0"/>
          </a:p>
        </p:txBody>
      </p:sp>
      <p:pic>
        <p:nvPicPr>
          <p:cNvPr id="10" name="Graphic 9" descr="Plane Window with solid fill">
            <a:extLst>
              <a:ext uri="{FF2B5EF4-FFF2-40B4-BE49-F238E27FC236}">
                <a16:creationId xmlns:a16="http://schemas.microsoft.com/office/drawing/2014/main" id="{C594E997-B1D6-27B4-AF6F-583E4DE6D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2269" y="404753"/>
            <a:ext cx="1847281" cy="1847281"/>
          </a:xfrm>
          <a:prstGeom prst="rect">
            <a:avLst/>
          </a:prstGeom>
        </p:spPr>
      </p:pic>
      <p:pic>
        <p:nvPicPr>
          <p:cNvPr id="13" name="Graphic 12" descr="Landing outline">
            <a:extLst>
              <a:ext uri="{FF2B5EF4-FFF2-40B4-BE49-F238E27FC236}">
                <a16:creationId xmlns:a16="http://schemas.microsoft.com/office/drawing/2014/main" id="{A0AFFB4A-B03C-1EEC-D11D-8F9F19175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123" y="122839"/>
            <a:ext cx="1935818" cy="19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2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5158-32C0-2309-5EDB-4E50F84F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59A8-DBD0-654E-634D-2230867C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Voice Recognition</a:t>
            </a:r>
          </a:p>
          <a:p>
            <a:r>
              <a:rPr lang="en-US" sz="2400" dirty="0"/>
              <a:t>Touch screens</a:t>
            </a:r>
          </a:p>
          <a:p>
            <a:r>
              <a:rPr lang="en-US" sz="2400" dirty="0"/>
              <a:t>Live pictures to be posted on Instagram</a:t>
            </a:r>
          </a:p>
          <a:p>
            <a:r>
              <a:rPr lang="en-US" sz="2400" dirty="0"/>
              <a:t>Integrated Spotify and Instagram</a:t>
            </a:r>
          </a:p>
          <a:p>
            <a:r>
              <a:rPr lang="en-US" sz="2400" dirty="0"/>
              <a:t>Visualization of control system motions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004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5158-32C0-2309-5EDB-4E50F84F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Softwares</a:t>
            </a:r>
            <a:r>
              <a:rPr lang="en-US" dirty="0"/>
              <a:t> &amp; Languages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84A2B-0211-A333-2C20-5461F3DF6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Softwares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563014-98D7-253D-AC8C-E32692B1D1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Unity</a:t>
            </a:r>
          </a:p>
          <a:p>
            <a:r>
              <a:rPr lang="en-US" sz="2400" dirty="0" err="1"/>
              <a:t>OpenVSP</a:t>
            </a:r>
            <a:endParaRPr lang="en-US" sz="2400" dirty="0"/>
          </a:p>
          <a:p>
            <a:r>
              <a:rPr lang="en-US" sz="2400" dirty="0"/>
              <a:t>Blender</a:t>
            </a:r>
          </a:p>
          <a:p>
            <a:r>
              <a:rPr lang="en-US" sz="2400" dirty="0"/>
              <a:t>Visual Studio Code</a:t>
            </a:r>
          </a:p>
          <a:p>
            <a:r>
              <a:rPr lang="en-US" sz="2400" dirty="0" err="1"/>
              <a:t>Github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2A2E46-E460-4D97-1831-586984D0A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B23EBE-BE06-A941-9831-BBC7812CEE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C#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833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0705-1C2C-1CF5-ED67-8750EE61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&amp; The Future of The Simulator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6FB9EF-6ED4-23AF-BC2F-A6E60C5C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83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155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Garamond</vt:lpstr>
      <vt:lpstr>Sagona Book</vt:lpstr>
      <vt:lpstr>Sagona ExtraLight</vt:lpstr>
      <vt:lpstr>SavonVTI</vt:lpstr>
      <vt:lpstr>Learn to fly for fun</vt:lpstr>
      <vt:lpstr>Meet the Team</vt:lpstr>
      <vt:lpstr>Our Idea</vt:lpstr>
      <vt:lpstr>Additional Features</vt:lpstr>
      <vt:lpstr>Softwares &amp; Languages Used</vt:lpstr>
      <vt:lpstr>Next Steps &amp; The Future of The Simulator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fly for fun</dc:title>
  <dc:creator>Emanuelle Ranaldi</dc:creator>
  <cp:lastModifiedBy>Emanuelle Ranaldi</cp:lastModifiedBy>
  <cp:revision>5</cp:revision>
  <dcterms:created xsi:type="dcterms:W3CDTF">2023-01-22T07:21:06Z</dcterms:created>
  <dcterms:modified xsi:type="dcterms:W3CDTF">2023-01-22T09:44:20Z</dcterms:modified>
</cp:coreProperties>
</file>