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1" r:id="rId5"/>
    <p:sldId id="259" r:id="rId6"/>
    <p:sldId id="266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086"/>
    <a:srgbClr val="7FC97F"/>
    <a:srgbClr val="BFAED5"/>
    <a:srgbClr val="FFC489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42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6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7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89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12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9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7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31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F9567-5DBE-43ED-94A6-0C64948DA4F1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48F3-D2B7-47C9-B458-FD61F97828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29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60571" y="2856411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4789714" y="168728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531428" y="1687283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60571" y="404948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7402285" y="2856411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918857" y="2856409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 12"/>
          <p:cNvSpPr/>
          <p:nvPr/>
        </p:nvSpPr>
        <p:spPr>
          <a:xfrm>
            <a:off x="5738949" y="2386149"/>
            <a:ext cx="226422" cy="313508"/>
          </a:xfrm>
          <a:custGeom>
            <a:avLst/>
            <a:gdLst>
              <a:gd name="connsiteX0" fmla="*/ 0 w 226422"/>
              <a:gd name="connsiteY0" fmla="*/ 0 h 313508"/>
              <a:gd name="connsiteX1" fmla="*/ 226422 w 226422"/>
              <a:gd name="connsiteY1" fmla="*/ 313508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422" h="313508">
                <a:moveTo>
                  <a:pt x="0" y="0"/>
                </a:moveTo>
                <a:lnTo>
                  <a:pt x="226422" y="313508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 flipV="1">
            <a:off x="6239691" y="2386149"/>
            <a:ext cx="226422" cy="313508"/>
          </a:xfrm>
          <a:custGeom>
            <a:avLst/>
            <a:gdLst>
              <a:gd name="connsiteX0" fmla="*/ 0 w 226422"/>
              <a:gd name="connsiteY0" fmla="*/ 0 h 313508"/>
              <a:gd name="connsiteX1" fmla="*/ 226422 w 226422"/>
              <a:gd name="connsiteY1" fmla="*/ 313508 h 31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6422" h="313508">
                <a:moveTo>
                  <a:pt x="0" y="0"/>
                </a:moveTo>
                <a:lnTo>
                  <a:pt x="226422" y="313508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>
            <a:off x="4247605" y="2203264"/>
            <a:ext cx="267789" cy="492032"/>
          </a:xfrm>
          <a:custGeom>
            <a:avLst/>
            <a:gdLst>
              <a:gd name="connsiteX0" fmla="*/ 209006 w 209006"/>
              <a:gd name="connsiteY0" fmla="*/ 0 h 348343"/>
              <a:gd name="connsiteX1" fmla="*/ 69669 w 209006"/>
              <a:gd name="connsiteY1" fmla="*/ 139337 h 348343"/>
              <a:gd name="connsiteX2" fmla="*/ 0 w 20900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06" h="348343">
                <a:moveTo>
                  <a:pt x="209006" y="0"/>
                </a:moveTo>
                <a:cubicBezTo>
                  <a:pt x="156754" y="40640"/>
                  <a:pt x="104503" y="81280"/>
                  <a:pt x="69669" y="139337"/>
                </a:cubicBezTo>
                <a:cubicBezTo>
                  <a:pt x="34835" y="197394"/>
                  <a:pt x="10160" y="317863"/>
                  <a:pt x="0" y="3483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 24"/>
          <p:cNvSpPr/>
          <p:nvPr/>
        </p:nvSpPr>
        <p:spPr>
          <a:xfrm flipH="1">
            <a:off x="7703818" y="2203264"/>
            <a:ext cx="267789" cy="492032"/>
          </a:xfrm>
          <a:custGeom>
            <a:avLst/>
            <a:gdLst>
              <a:gd name="connsiteX0" fmla="*/ 209006 w 209006"/>
              <a:gd name="connsiteY0" fmla="*/ 0 h 348343"/>
              <a:gd name="connsiteX1" fmla="*/ 69669 w 209006"/>
              <a:gd name="connsiteY1" fmla="*/ 139337 h 348343"/>
              <a:gd name="connsiteX2" fmla="*/ 0 w 209006"/>
              <a:gd name="connsiteY2" fmla="*/ 348343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06" h="348343">
                <a:moveTo>
                  <a:pt x="209006" y="0"/>
                </a:moveTo>
                <a:cubicBezTo>
                  <a:pt x="156754" y="40640"/>
                  <a:pt x="104503" y="81280"/>
                  <a:pt x="69669" y="139337"/>
                </a:cubicBezTo>
                <a:cubicBezTo>
                  <a:pt x="34835" y="197394"/>
                  <a:pt x="10160" y="317863"/>
                  <a:pt x="0" y="348343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4310742" y="3611876"/>
            <a:ext cx="957943" cy="827315"/>
          </a:xfrm>
          <a:custGeom>
            <a:avLst/>
            <a:gdLst>
              <a:gd name="connsiteX0" fmla="*/ 0 w 957943"/>
              <a:gd name="connsiteY0" fmla="*/ 0 h 827315"/>
              <a:gd name="connsiteX1" fmla="*/ 269966 w 957943"/>
              <a:gd name="connsiteY1" fmla="*/ 531223 h 827315"/>
              <a:gd name="connsiteX2" fmla="*/ 957943 w 957943"/>
              <a:gd name="connsiteY2" fmla="*/ 827315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827315">
                <a:moveTo>
                  <a:pt x="0" y="0"/>
                </a:moveTo>
                <a:cubicBezTo>
                  <a:pt x="55154" y="196668"/>
                  <a:pt x="110309" y="393337"/>
                  <a:pt x="269966" y="531223"/>
                </a:cubicBezTo>
                <a:cubicBezTo>
                  <a:pt x="429623" y="669109"/>
                  <a:pt x="894080" y="780869"/>
                  <a:pt x="957943" y="827315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 flipH="1">
            <a:off x="6923314" y="3611876"/>
            <a:ext cx="957943" cy="827315"/>
          </a:xfrm>
          <a:custGeom>
            <a:avLst/>
            <a:gdLst>
              <a:gd name="connsiteX0" fmla="*/ 0 w 957943"/>
              <a:gd name="connsiteY0" fmla="*/ 0 h 827315"/>
              <a:gd name="connsiteX1" fmla="*/ 269966 w 957943"/>
              <a:gd name="connsiteY1" fmla="*/ 531223 h 827315"/>
              <a:gd name="connsiteX2" fmla="*/ 957943 w 957943"/>
              <a:gd name="connsiteY2" fmla="*/ 827315 h 82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7943" h="827315">
                <a:moveTo>
                  <a:pt x="0" y="0"/>
                </a:moveTo>
                <a:cubicBezTo>
                  <a:pt x="55154" y="196668"/>
                  <a:pt x="110309" y="393337"/>
                  <a:pt x="269966" y="531223"/>
                </a:cubicBezTo>
                <a:cubicBezTo>
                  <a:pt x="429623" y="669109"/>
                  <a:pt x="894080" y="780869"/>
                  <a:pt x="957943" y="827315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6098540" y="3533140"/>
            <a:ext cx="0" cy="411480"/>
          </a:xfrm>
          <a:custGeom>
            <a:avLst/>
            <a:gdLst>
              <a:gd name="connsiteX0" fmla="*/ 0 w 0"/>
              <a:gd name="connsiteY0" fmla="*/ 0 h 411480"/>
              <a:gd name="connsiteX1" fmla="*/ 0 w 0"/>
              <a:gd name="connsiteY1" fmla="*/ 41148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11480">
                <a:moveTo>
                  <a:pt x="0" y="0"/>
                </a:moveTo>
                <a:lnTo>
                  <a:pt x="0" y="41148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499024" y="1650411"/>
            <a:ext cx="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Maternal Genome</a:t>
            </a:r>
          </a:p>
          <a:p>
            <a:pPr algn="ctr"/>
            <a:r>
              <a:rPr lang="en-GB" sz="1200" dirty="0"/>
              <a:t>T</a:t>
            </a:r>
            <a:r>
              <a:rPr lang="en-GB" sz="1200" baseline="-25000" dirty="0"/>
              <a:t>M</a:t>
            </a:r>
            <a:r>
              <a:rPr lang="en-GB" sz="1200" dirty="0" smtClean="0"/>
              <a:t>/NT</a:t>
            </a:r>
            <a:r>
              <a:rPr lang="en-GB" sz="1200" baseline="-25000" dirty="0" smtClean="0"/>
              <a:t>M</a:t>
            </a:r>
            <a:endParaRPr lang="en-GB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57310" y="1650411"/>
            <a:ext cx="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Paternal Genome</a:t>
            </a:r>
          </a:p>
          <a:p>
            <a:pPr algn="ctr"/>
            <a:r>
              <a:rPr lang="en-GB" sz="1200" dirty="0" smtClean="0"/>
              <a:t>NT</a:t>
            </a:r>
            <a:r>
              <a:rPr lang="en-GB" sz="1200" baseline="-25000" dirty="0" smtClean="0"/>
              <a:t>P</a:t>
            </a:r>
            <a:r>
              <a:rPr lang="en-GB" sz="1200" dirty="0" smtClean="0"/>
              <a:t>/T</a:t>
            </a:r>
            <a:r>
              <a:rPr lang="en-GB" sz="1200" baseline="-25000" dirty="0" smtClean="0"/>
              <a:t>P</a:t>
            </a:r>
            <a:endParaRPr lang="en-GB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631141" y="2819537"/>
            <a:ext cx="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Offspring Genome</a:t>
            </a:r>
          </a:p>
          <a:p>
            <a:pPr algn="ctr"/>
            <a:r>
              <a:rPr lang="en-GB" sz="1200" dirty="0" smtClean="0"/>
              <a:t>T</a:t>
            </a:r>
            <a:r>
              <a:rPr lang="en-GB" sz="1200" baseline="-25000" dirty="0" smtClean="0"/>
              <a:t>P</a:t>
            </a:r>
            <a:r>
              <a:rPr lang="en-GB" sz="1200" dirty="0" smtClean="0"/>
              <a:t>/T</a:t>
            </a:r>
            <a:r>
              <a:rPr lang="en-GB" sz="1200" baseline="-25000" dirty="0" smtClean="0"/>
              <a:t>M</a:t>
            </a:r>
            <a:endParaRPr lang="en-GB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625626" y="4011892"/>
            <a:ext cx="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Offspring Phenotype</a:t>
            </a:r>
          </a:p>
          <a:p>
            <a:pPr algn="ctr"/>
            <a:r>
              <a:rPr lang="en-GB" sz="1200" dirty="0" smtClean="0"/>
              <a:t>X</a:t>
            </a:r>
            <a:r>
              <a:rPr lang="en-GB" sz="1200" baseline="-25000" dirty="0" smtClean="0"/>
              <a:t>O</a:t>
            </a:r>
            <a:endParaRPr lang="en-GB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86453" y="2819536"/>
            <a:ext cx="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Paternal Phenotype</a:t>
            </a:r>
          </a:p>
          <a:p>
            <a:pPr algn="ctr"/>
            <a:r>
              <a:rPr lang="en-GB" sz="1200" dirty="0"/>
              <a:t>Y</a:t>
            </a:r>
            <a:r>
              <a:rPr lang="en-GB" sz="1200" baseline="-25000" dirty="0" smtClean="0"/>
              <a:t>P</a:t>
            </a:r>
            <a:endParaRPr lang="en-GB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7369880" y="2831151"/>
            <a:ext cx="935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Maternal Phenotype</a:t>
            </a:r>
          </a:p>
          <a:p>
            <a:pPr algn="ctr"/>
            <a:r>
              <a:rPr lang="en-GB" sz="1200" dirty="0" smtClean="0"/>
              <a:t>Y</a:t>
            </a:r>
            <a:r>
              <a:rPr lang="en-GB" sz="1200" baseline="-25000" dirty="0" smtClean="0"/>
              <a:t>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2581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432661" y="2385450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4354286" y="2283822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354285" y="342900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6096000" y="2856411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7837713" y="285641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4432661" y="3530628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6183083" y="2958038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820295" y="2958038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2" name="Freeform 1"/>
          <p:cNvSpPr/>
          <p:nvPr/>
        </p:nvSpPr>
        <p:spPr>
          <a:xfrm>
            <a:off x="5338353" y="261544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 flipH="1">
            <a:off x="5338353" y="3524792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 2"/>
          <p:cNvSpPr/>
          <p:nvPr/>
        </p:nvSpPr>
        <p:spPr>
          <a:xfrm>
            <a:off x="7106194" y="3152503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 3"/>
          <p:cNvSpPr/>
          <p:nvPr/>
        </p:nvSpPr>
        <p:spPr>
          <a:xfrm>
            <a:off x="5408023" y="2337978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 flipV="1">
            <a:off x="5408022" y="3708094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338353" y="3278641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234787" y="369687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08245" y="285023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4787" y="235755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43382" y="2742939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</p:spTree>
    <p:extLst>
      <p:ext uri="{BB962C8B-B14F-4D97-AF65-F5344CB8AC3E}">
        <p14:creationId xmlns:p14="http://schemas.microsoft.com/office/powerpoint/2010/main" val="416942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79816" y="2654327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901441" y="2552699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3901440" y="369787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5643155" y="3125288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7384868" y="312528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79816" y="379950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730238" y="322691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7367450" y="322691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5643154" y="198011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643154" y="4270463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608321" y="4372091"/>
            <a:ext cx="9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5643154" y="2081738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pPheno</a:t>
            </a: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4915987" y="2874869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14"/>
          <p:cNvSpPr/>
          <p:nvPr/>
        </p:nvSpPr>
        <p:spPr>
          <a:xfrm flipH="1">
            <a:off x="4915987" y="3784218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6683828" y="3411929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5050971" y="2690949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 flipV="1">
            <a:off x="5046616" y="3762301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 20"/>
          <p:cNvSpPr/>
          <p:nvPr/>
        </p:nvSpPr>
        <p:spPr>
          <a:xfrm>
            <a:off x="4763589" y="2200825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 21"/>
          <p:cNvSpPr/>
          <p:nvPr/>
        </p:nvSpPr>
        <p:spPr>
          <a:xfrm flipV="1">
            <a:off x="4763589" y="4435003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 22"/>
          <p:cNvSpPr/>
          <p:nvPr/>
        </p:nvSpPr>
        <p:spPr>
          <a:xfrm>
            <a:off x="6731726" y="2307771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 23"/>
          <p:cNvSpPr/>
          <p:nvPr/>
        </p:nvSpPr>
        <p:spPr>
          <a:xfrm flipV="1">
            <a:off x="6736078" y="3935090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4905731" y="219912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d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905732" y="426322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22040" y="242393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22040" y="3961086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9356" y="3764014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00166" y="3121322"/>
            <a:ext cx="28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799356" y="2739875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61557" y="3645390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44" name="TextBox 43"/>
          <p:cNvSpPr txBox="1"/>
          <p:nvPr/>
        </p:nvSpPr>
        <p:spPr>
          <a:xfrm>
            <a:off x="4880601" y="2986090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</p:spTree>
    <p:extLst>
      <p:ext uri="{BB962C8B-B14F-4D97-AF65-F5344CB8AC3E}">
        <p14:creationId xmlns:p14="http://schemas.microsoft.com/office/powerpoint/2010/main" val="298708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6616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58241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58240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99955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41668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36616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987038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24250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62649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84274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84273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725988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67701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062649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13071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450283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25987" y="199752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725987" y="428788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91154" y="4389508"/>
            <a:ext cx="9927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725987" y="209915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pPheno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8068488" y="2894504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8068488" y="380385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9836329" y="3431564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8203472" y="2710584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flipV="1">
            <a:off x="8199117" y="3781936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7916090" y="2220460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 flipV="1">
            <a:off x="7916090" y="4454638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9884227" y="2327406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 flipV="1">
            <a:off x="9888579" y="3954725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2175778" y="288719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 flipH="1">
            <a:off x="2175778" y="3796542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3943619" y="3424253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245448" y="2609728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 flipV="1">
            <a:off x="2245447" y="3979844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/>
          <p:cNvSpPr txBox="1"/>
          <p:nvPr/>
        </p:nvSpPr>
        <p:spPr>
          <a:xfrm>
            <a:off x="3116574" y="3971119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90032" y="3124479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16574" y="2631801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96155" y="225263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39157" y="431672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112464" y="2477446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112464" y="4014594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2781" y="381752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990590" y="3174830"/>
            <a:ext cx="28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89780" y="2793383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179007" y="3590317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2183359" y="3056478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8068488" y="3613664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8039546" y="2990204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</p:spTree>
    <p:extLst>
      <p:ext uri="{BB962C8B-B14F-4D97-AF65-F5344CB8AC3E}">
        <p14:creationId xmlns:p14="http://schemas.microsoft.com/office/powerpoint/2010/main" val="40411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30756" y="2679679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152381" y="2578051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2152380" y="3723229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894095" y="315064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635808" y="3150639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230756" y="3824857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981178" y="3252267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5618390" y="3252267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62649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84274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84273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725988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67701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062649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13071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450283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25987" y="199752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725987" y="428788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91154" y="4389508"/>
            <a:ext cx="9927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725987" y="209915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pPheno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8068488" y="2894504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8068488" y="380385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9836329" y="3431564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8203472" y="2710584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flipV="1">
            <a:off x="8199117" y="3781936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7916090" y="2220460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 flipV="1">
            <a:off x="7916090" y="4454638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9884227" y="2327406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 flipV="1">
            <a:off x="9888579" y="3954725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3169918" y="2895128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 flipH="1">
            <a:off x="3169918" y="3804477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4937759" y="3432188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3239588" y="2617663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 flipV="1">
            <a:off x="3239587" y="3987779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8068488" y="2254886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68489" y="4318984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084797" y="247970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084797" y="401685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62113" y="381977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62923" y="3177086"/>
            <a:ext cx="28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962113" y="2795639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48396" y="397722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21854" y="313058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048396" y="263790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169918" y="3636161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3165883" y="3034264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012432" y="3640345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06979" y="3023852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</p:spTree>
    <p:extLst>
      <p:ext uri="{BB962C8B-B14F-4D97-AF65-F5344CB8AC3E}">
        <p14:creationId xmlns:p14="http://schemas.microsoft.com/office/powerpoint/2010/main" val="18098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8091" y="3816922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238092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062649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984274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984273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8725988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467701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7062649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8813071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0450283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8725987" y="199752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725987" y="428788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91154" y="4389508"/>
            <a:ext cx="9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8725987" y="209915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pPheno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2238092" y="246848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238091" y="4491139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2238090" y="179427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611183" y="3142703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611183" y="3244331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307744" y="3224516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2307744" y="3883620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2307744" y="2550299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2194548" y="4594845"/>
            <a:ext cx="99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2220672" y="1895898"/>
            <a:ext cx="90569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pPheno</a:t>
            </a:r>
            <a:endParaRPr lang="en-GB" dirty="0"/>
          </a:p>
        </p:txBody>
      </p:sp>
      <p:sp>
        <p:nvSpPr>
          <p:cNvPr id="43" name="Freeform 42"/>
          <p:cNvSpPr/>
          <p:nvPr/>
        </p:nvSpPr>
        <p:spPr>
          <a:xfrm>
            <a:off x="3278774" y="2036687"/>
            <a:ext cx="1236134" cy="863600"/>
          </a:xfrm>
          <a:custGeom>
            <a:avLst/>
            <a:gdLst>
              <a:gd name="connsiteX0" fmla="*/ 0 w 1236134"/>
              <a:gd name="connsiteY0" fmla="*/ 0 h 863600"/>
              <a:gd name="connsiteX1" fmla="*/ 812800 w 1236134"/>
              <a:gd name="connsiteY1" fmla="*/ 220134 h 863600"/>
              <a:gd name="connsiteX2" fmla="*/ 1236134 w 1236134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4" h="863600">
                <a:moveTo>
                  <a:pt x="0" y="0"/>
                </a:moveTo>
                <a:cubicBezTo>
                  <a:pt x="303389" y="38100"/>
                  <a:pt x="606778" y="76201"/>
                  <a:pt x="812800" y="220134"/>
                </a:cubicBezTo>
                <a:cubicBezTo>
                  <a:pt x="1018822" y="364067"/>
                  <a:pt x="1169812" y="756356"/>
                  <a:pt x="1236134" y="86360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 43"/>
          <p:cNvSpPr/>
          <p:nvPr/>
        </p:nvSpPr>
        <p:spPr>
          <a:xfrm>
            <a:off x="3234267" y="2734733"/>
            <a:ext cx="1202266" cy="381000"/>
          </a:xfrm>
          <a:custGeom>
            <a:avLst/>
            <a:gdLst>
              <a:gd name="connsiteX0" fmla="*/ 0 w 1202266"/>
              <a:gd name="connsiteY0" fmla="*/ 0 h 381000"/>
              <a:gd name="connsiteX1" fmla="*/ 1202266 w 1202266"/>
              <a:gd name="connsiteY1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2266" h="381000">
                <a:moveTo>
                  <a:pt x="0" y="0"/>
                </a:moveTo>
                <a:lnTo>
                  <a:pt x="1202266" y="38100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 46"/>
          <p:cNvSpPr/>
          <p:nvPr/>
        </p:nvSpPr>
        <p:spPr>
          <a:xfrm flipH="1">
            <a:off x="3236807" y="3672837"/>
            <a:ext cx="1202266" cy="381000"/>
          </a:xfrm>
          <a:custGeom>
            <a:avLst/>
            <a:gdLst>
              <a:gd name="connsiteX0" fmla="*/ 0 w 1202266"/>
              <a:gd name="connsiteY0" fmla="*/ 0 h 381000"/>
              <a:gd name="connsiteX1" fmla="*/ 1202266 w 1202266"/>
              <a:gd name="connsiteY1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2266" h="381000">
                <a:moveTo>
                  <a:pt x="0" y="0"/>
                </a:moveTo>
                <a:lnTo>
                  <a:pt x="1202266" y="381000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 48"/>
          <p:cNvSpPr/>
          <p:nvPr/>
        </p:nvSpPr>
        <p:spPr>
          <a:xfrm flipV="1">
            <a:off x="3274412" y="3888484"/>
            <a:ext cx="1236134" cy="863600"/>
          </a:xfrm>
          <a:custGeom>
            <a:avLst/>
            <a:gdLst>
              <a:gd name="connsiteX0" fmla="*/ 0 w 1236134"/>
              <a:gd name="connsiteY0" fmla="*/ 0 h 863600"/>
              <a:gd name="connsiteX1" fmla="*/ 812800 w 1236134"/>
              <a:gd name="connsiteY1" fmla="*/ 220134 h 863600"/>
              <a:gd name="connsiteX2" fmla="*/ 1236134 w 1236134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6134" h="863600">
                <a:moveTo>
                  <a:pt x="0" y="0"/>
                </a:moveTo>
                <a:cubicBezTo>
                  <a:pt x="303389" y="38100"/>
                  <a:pt x="606778" y="76201"/>
                  <a:pt x="812800" y="220134"/>
                </a:cubicBezTo>
                <a:cubicBezTo>
                  <a:pt x="1018822" y="364067"/>
                  <a:pt x="1169812" y="756356"/>
                  <a:pt x="1236134" y="86360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 52"/>
          <p:cNvSpPr/>
          <p:nvPr/>
        </p:nvSpPr>
        <p:spPr>
          <a:xfrm>
            <a:off x="3238321" y="3449771"/>
            <a:ext cx="1177290" cy="7620"/>
          </a:xfrm>
          <a:custGeom>
            <a:avLst/>
            <a:gdLst>
              <a:gd name="connsiteX0" fmla="*/ 0 w 1177290"/>
              <a:gd name="connsiteY0" fmla="*/ 7620 h 7620"/>
              <a:gd name="connsiteX1" fmla="*/ 1177290 w 1177290"/>
              <a:gd name="connsiteY1" fmla="*/ 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7290" h="7620">
                <a:moveTo>
                  <a:pt x="0" y="7620"/>
                </a:moveTo>
                <a:lnTo>
                  <a:pt x="1177290" y="0"/>
                </a:ln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>
            <a:off x="8068488" y="2894504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 flipH="1">
            <a:off x="8068488" y="380385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>
            <a:off x="9836329" y="3431564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8203472" y="2710584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 flipV="1">
            <a:off x="8199117" y="3781936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7916090" y="2220460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 flipV="1">
            <a:off x="7916090" y="4454638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>
            <a:off x="9884227" y="2327406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38"/>
          <p:cNvSpPr/>
          <p:nvPr/>
        </p:nvSpPr>
        <p:spPr>
          <a:xfrm flipV="1">
            <a:off x="9888579" y="3954725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6616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158241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158240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99955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41668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236616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987038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624250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062649" y="2671744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pPGS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6984274" y="2570116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984273" y="371529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725988" y="3142705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67701" y="3142704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062649" y="381692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mPGS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8813071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oPGS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10450283" y="3244332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oPheno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8725987" y="1997527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725987" y="4287880"/>
            <a:ext cx="870857" cy="5725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8691154" y="4389508"/>
            <a:ext cx="99277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mPheno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8725987" y="2099155"/>
            <a:ext cx="9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mtClean="0"/>
              <a:t>pPheno</a:t>
            </a:r>
            <a:endParaRPr lang="en-GB" dirty="0"/>
          </a:p>
        </p:txBody>
      </p:sp>
      <p:sp>
        <p:nvSpPr>
          <p:cNvPr id="25" name="Freeform 24"/>
          <p:cNvSpPr/>
          <p:nvPr/>
        </p:nvSpPr>
        <p:spPr>
          <a:xfrm>
            <a:off x="8068488" y="2894504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 25"/>
          <p:cNvSpPr/>
          <p:nvPr/>
        </p:nvSpPr>
        <p:spPr>
          <a:xfrm flipH="1">
            <a:off x="8068488" y="380385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 26"/>
          <p:cNvSpPr/>
          <p:nvPr/>
        </p:nvSpPr>
        <p:spPr>
          <a:xfrm>
            <a:off x="9836329" y="3431564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eform 27"/>
          <p:cNvSpPr/>
          <p:nvPr/>
        </p:nvSpPr>
        <p:spPr>
          <a:xfrm>
            <a:off x="8203472" y="2710584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rgbClr val="FDC0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 flipV="1">
            <a:off x="8199117" y="3781936"/>
            <a:ext cx="2151018" cy="383177"/>
          </a:xfrm>
          <a:custGeom>
            <a:avLst/>
            <a:gdLst>
              <a:gd name="connsiteX0" fmla="*/ 0 w 2151018"/>
              <a:gd name="connsiteY0" fmla="*/ 0 h 383177"/>
              <a:gd name="connsiteX1" fmla="*/ 1105989 w 2151018"/>
              <a:gd name="connsiteY1" fmla="*/ 78377 h 383177"/>
              <a:gd name="connsiteX2" fmla="*/ 2151018 w 2151018"/>
              <a:gd name="connsiteY2" fmla="*/ 383177 h 38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1018" h="383177">
                <a:moveTo>
                  <a:pt x="0" y="0"/>
                </a:moveTo>
                <a:cubicBezTo>
                  <a:pt x="373743" y="7257"/>
                  <a:pt x="747486" y="14514"/>
                  <a:pt x="1105989" y="78377"/>
                </a:cubicBezTo>
                <a:cubicBezTo>
                  <a:pt x="1464492" y="142240"/>
                  <a:pt x="1807755" y="262708"/>
                  <a:pt x="2151018" y="383177"/>
                </a:cubicBezTo>
              </a:path>
            </a:pathLst>
          </a:custGeom>
          <a:noFill/>
          <a:ln w="28575">
            <a:solidFill>
              <a:srgbClr val="FDC0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7916090" y="2220460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 30"/>
          <p:cNvSpPr/>
          <p:nvPr/>
        </p:nvSpPr>
        <p:spPr>
          <a:xfrm flipV="1">
            <a:off x="7916090" y="4454638"/>
            <a:ext cx="609600" cy="167906"/>
          </a:xfrm>
          <a:custGeom>
            <a:avLst/>
            <a:gdLst>
              <a:gd name="connsiteX0" fmla="*/ 0 w 609600"/>
              <a:gd name="connsiteY0" fmla="*/ 167906 h 167906"/>
              <a:gd name="connsiteX1" fmla="*/ 339634 w 609600"/>
              <a:gd name="connsiteY1" fmla="*/ 19861 h 167906"/>
              <a:gd name="connsiteX2" fmla="*/ 609600 w 609600"/>
              <a:gd name="connsiteY2" fmla="*/ 2444 h 16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67906">
                <a:moveTo>
                  <a:pt x="0" y="167906"/>
                </a:moveTo>
                <a:cubicBezTo>
                  <a:pt x="119017" y="107672"/>
                  <a:pt x="238034" y="47438"/>
                  <a:pt x="339634" y="19861"/>
                </a:cubicBezTo>
                <a:cubicBezTo>
                  <a:pt x="441234" y="-7716"/>
                  <a:pt x="547189" y="993"/>
                  <a:pt x="609600" y="2444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form 31"/>
          <p:cNvSpPr/>
          <p:nvPr/>
        </p:nvSpPr>
        <p:spPr>
          <a:xfrm>
            <a:off x="9884227" y="2327406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rgbClr val="FDC0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 32"/>
          <p:cNvSpPr/>
          <p:nvPr/>
        </p:nvSpPr>
        <p:spPr>
          <a:xfrm flipV="1">
            <a:off x="9888579" y="3954725"/>
            <a:ext cx="687977" cy="513806"/>
          </a:xfrm>
          <a:custGeom>
            <a:avLst/>
            <a:gdLst>
              <a:gd name="connsiteX0" fmla="*/ 0 w 687977"/>
              <a:gd name="connsiteY0" fmla="*/ 0 h 513806"/>
              <a:gd name="connsiteX1" fmla="*/ 418011 w 687977"/>
              <a:gd name="connsiteY1" fmla="*/ 165463 h 513806"/>
              <a:gd name="connsiteX2" fmla="*/ 687977 w 687977"/>
              <a:gd name="connsiteY2" fmla="*/ 513806 h 51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7977" h="513806">
                <a:moveTo>
                  <a:pt x="0" y="0"/>
                </a:moveTo>
                <a:cubicBezTo>
                  <a:pt x="151674" y="39914"/>
                  <a:pt x="303348" y="79829"/>
                  <a:pt x="418011" y="165463"/>
                </a:cubicBezTo>
                <a:cubicBezTo>
                  <a:pt x="532674" y="251097"/>
                  <a:pt x="610325" y="382451"/>
                  <a:pt x="687977" y="513806"/>
                </a:cubicBezTo>
              </a:path>
            </a:pathLst>
          </a:custGeom>
          <a:noFill/>
          <a:ln w="28575">
            <a:solidFill>
              <a:srgbClr val="FDC0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 33"/>
          <p:cNvSpPr/>
          <p:nvPr/>
        </p:nvSpPr>
        <p:spPr>
          <a:xfrm>
            <a:off x="2175778" y="2887193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 34"/>
          <p:cNvSpPr/>
          <p:nvPr/>
        </p:nvSpPr>
        <p:spPr>
          <a:xfrm flipH="1">
            <a:off x="2175778" y="3796542"/>
            <a:ext cx="539931" cy="235132"/>
          </a:xfrm>
          <a:custGeom>
            <a:avLst/>
            <a:gdLst>
              <a:gd name="connsiteX0" fmla="*/ 0 w 539931"/>
              <a:gd name="connsiteY0" fmla="*/ 0 h 235132"/>
              <a:gd name="connsiteX1" fmla="*/ 539931 w 539931"/>
              <a:gd name="connsiteY1" fmla="*/ 235132 h 2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9931" h="235132">
                <a:moveTo>
                  <a:pt x="0" y="0"/>
                </a:moveTo>
                <a:cubicBezTo>
                  <a:pt x="204651" y="98697"/>
                  <a:pt x="409303" y="197395"/>
                  <a:pt x="539931" y="235132"/>
                </a:cubicBezTo>
              </a:path>
            </a:pathLst>
          </a:custGeom>
          <a:noFill/>
          <a:ln w="28575">
            <a:solidFill>
              <a:schemeClr val="tx1"/>
            </a:solidFill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 35"/>
          <p:cNvSpPr/>
          <p:nvPr/>
        </p:nvSpPr>
        <p:spPr>
          <a:xfrm>
            <a:off x="3943619" y="3424253"/>
            <a:ext cx="522515" cy="12569"/>
          </a:xfrm>
          <a:custGeom>
            <a:avLst/>
            <a:gdLst>
              <a:gd name="connsiteX0" fmla="*/ 0 w 522515"/>
              <a:gd name="connsiteY0" fmla="*/ 0 h 12569"/>
              <a:gd name="connsiteX1" fmla="*/ 522515 w 522515"/>
              <a:gd name="connsiteY1" fmla="*/ 0 h 12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5" h="12569">
                <a:moveTo>
                  <a:pt x="0" y="0"/>
                </a:moveTo>
                <a:cubicBezTo>
                  <a:pt x="203926" y="10885"/>
                  <a:pt x="407852" y="21771"/>
                  <a:pt x="522515" y="0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2245448" y="2609728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rgbClr val="FDC0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 37"/>
          <p:cNvSpPr/>
          <p:nvPr/>
        </p:nvSpPr>
        <p:spPr>
          <a:xfrm flipV="1">
            <a:off x="2245447" y="3979844"/>
            <a:ext cx="2246811" cy="300719"/>
          </a:xfrm>
          <a:custGeom>
            <a:avLst/>
            <a:gdLst>
              <a:gd name="connsiteX0" fmla="*/ 0 w 2246811"/>
              <a:gd name="connsiteY0" fmla="*/ 74296 h 300719"/>
              <a:gd name="connsiteX1" fmla="*/ 1001486 w 2246811"/>
              <a:gd name="connsiteY1" fmla="*/ 13336 h 300719"/>
              <a:gd name="connsiteX2" fmla="*/ 2246811 w 2246811"/>
              <a:gd name="connsiteY2" fmla="*/ 300719 h 300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6811" h="300719">
                <a:moveTo>
                  <a:pt x="0" y="74296"/>
                </a:moveTo>
                <a:cubicBezTo>
                  <a:pt x="313509" y="24947"/>
                  <a:pt x="627018" y="-24401"/>
                  <a:pt x="1001486" y="13336"/>
                </a:cubicBezTo>
                <a:cubicBezTo>
                  <a:pt x="1375954" y="51073"/>
                  <a:pt x="1811382" y="175896"/>
                  <a:pt x="2246811" y="300719"/>
                </a:cubicBezTo>
              </a:path>
            </a:pathLst>
          </a:custGeom>
          <a:noFill/>
          <a:ln w="28575">
            <a:solidFill>
              <a:srgbClr val="FDC0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/>
          <p:cNvSpPr txBox="1"/>
          <p:nvPr/>
        </p:nvSpPr>
        <p:spPr>
          <a:xfrm>
            <a:off x="3116574" y="3971119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090032" y="3124479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116574" y="2631801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096155" y="2252630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d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139157" y="4316728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0112464" y="2477446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f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0112464" y="4014594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032781" y="3817522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990590" y="3174830"/>
            <a:ext cx="28983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a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989780" y="2793383"/>
            <a:ext cx="318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/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153369" y="3619112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51" name="TextBox 50"/>
          <p:cNvSpPr txBox="1"/>
          <p:nvPr/>
        </p:nvSpPr>
        <p:spPr>
          <a:xfrm>
            <a:off x="2149334" y="3017215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52" name="TextBox 51"/>
          <p:cNvSpPr txBox="1"/>
          <p:nvPr/>
        </p:nvSpPr>
        <p:spPr>
          <a:xfrm>
            <a:off x="8024375" y="3640345"/>
            <a:ext cx="8267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  <p:sp>
        <p:nvSpPr>
          <p:cNvPr id="53" name="TextBox 52"/>
          <p:cNvSpPr txBox="1"/>
          <p:nvPr/>
        </p:nvSpPr>
        <p:spPr>
          <a:xfrm>
            <a:off x="8018922" y="3023852"/>
            <a:ext cx="78867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 smtClean="0"/>
              <a:t>0.5</a:t>
            </a:r>
            <a:endParaRPr lang="en-GB" sz="1500" b="1" i="1" dirty="0"/>
          </a:p>
        </p:txBody>
      </p:sp>
    </p:spTree>
    <p:extLst>
      <p:ext uri="{BB962C8B-B14F-4D97-AF65-F5344CB8AC3E}">
        <p14:creationId xmlns:p14="http://schemas.microsoft.com/office/powerpoint/2010/main" val="388253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126</Words>
  <Application>Microsoft Office PowerPoint</Application>
  <PresentationFormat>Widescreen</PresentationFormat>
  <Paragraphs>120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CHUONG Melisa</dc:creator>
  <cp:lastModifiedBy>CHUONG Melisa</cp:lastModifiedBy>
  <cp:revision>16</cp:revision>
  <dcterms:created xsi:type="dcterms:W3CDTF">2021-10-19T15:56:15Z</dcterms:created>
  <dcterms:modified xsi:type="dcterms:W3CDTF">2021-11-20T14:19:40Z</dcterms:modified>
</cp:coreProperties>
</file>