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0FFF-EAC7-49CD-B8C1-623B09FEE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D6466-EF58-4D32-8233-7505AC8ED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764B-A800-46FF-8635-B9C140FF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DA9A-B72F-4504-A120-FF7EC0D0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EBDC-59A4-407E-9C87-B150E1AF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6D9B-3CF9-45B5-AEB8-18140C74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CD47A-B8D0-4985-BBF1-8E96E75D4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8A3-83C5-4F08-9ABD-CCFD66E2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735B-23BA-4ED5-867E-F3963462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CA3C-42F7-4B4F-AFD6-97BC3F16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9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5A041-F855-4AA2-BD3D-74A2E926E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A86F9-6A03-46BA-8E85-DCF93852D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3B16-543D-453F-BE6C-8C888BC8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9220C-4B08-43E7-B266-160130B5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D44F-65C3-469A-B556-A329D5D2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8CCE-838C-4906-8990-5DBC9182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1CC2-A7C5-466A-B3EF-EF3E0ED8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7F73-5979-4004-9E71-50B33263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706E-77BA-483C-8A37-13EB30C4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AD36-8202-46EC-AF77-109EB7E4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D1F-C289-4945-BB2B-7445D283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CE26-BEFB-4161-98F1-B01BF12F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4602-54A4-40A3-B7D4-260D0981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4783-CB06-4BAD-9AB2-3B7E44E2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FAA1-268E-4651-9140-16FECFC8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3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23DA-019E-4F2C-940A-9C974029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0D5-B3AC-488C-A5EE-FF16822AC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F3222-B802-42A0-8768-089754DA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AFC24-28AC-4AAB-9C6D-27358C28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41652-985E-453F-98CC-49350462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349FD-923C-4613-A784-D236AE2E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4373-3DBB-433A-8473-35BB7B2F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9C80-AD64-4FAA-9563-4EF23D84E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DE958-41A2-4E1F-AD17-346174D8E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0AA44-3DEE-4410-BF5C-9A0101640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647C9-E78E-4B99-86CC-86C40370F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814C0-7146-4B1C-8CE9-3E75A090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87905-BDC1-45F4-91BD-B8549B29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CDB39-C322-417B-9314-5DEEB58A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F835-D8E5-4333-88B0-9D3A5303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D8A13-D8F9-490F-ABB3-A8B2272B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78C52-4D58-4FEE-A3E1-FAFE95EF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1872E-8F9A-4B21-BD95-74496A77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5FE8D-BF0E-41BD-A438-F5F54C9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65E03-8577-4BA5-8B41-0570F2B5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CB9A0-99C5-4DB0-AF01-B0188929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E4B0-3946-47C6-A733-EC445221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12B8-E9CD-4FE2-9418-3C189C74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3CEA4-FA56-4555-8A91-E1E743B24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8C179-64CB-40DF-82DC-830B8647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6B44-9CE9-4033-A765-79959F66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CCEBF-803D-456B-BCAB-4ECFE442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B77F-5B59-489C-9BC0-5AB51DF1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376EE-5219-4A76-8ADF-427CDE401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EDF8B-6256-4328-AE69-5700F6413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6640-4193-4A47-94C8-10228A15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B9EEB-D163-473D-B6E6-73BA1B5D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4D650-4983-414B-A38D-15AFE3DE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9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BE1A4-8FC6-44A3-A7FB-E298A766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98EA-3EDE-4E4C-B7A1-EE670798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01CB-7038-42D4-B5DB-85D8BF5EF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4B98-2C4A-4F82-8D64-1C5205E2B2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63878-3A74-4825-9E9A-51EB8AFE3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65C3-A2D9-4370-9633-E98F65D8D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72A4-5444-46B5-8CA8-2ABF674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CE566DB-AD8C-477F-955A-38ECE8A5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466850"/>
            <a:ext cx="112966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DB9D2E6-5605-4DDF-B452-CABC657F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995363"/>
            <a:ext cx="1141095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84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6AA1625-00BD-466E-8B90-253ECB78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95363"/>
            <a:ext cx="1156335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62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C52E0A7-5D71-4E15-AC72-AE2EBD0A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97" y="546515"/>
            <a:ext cx="10937431" cy="579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0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D978864-B0D3-47A5-BD39-580FA193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6" y="548639"/>
            <a:ext cx="11225839" cy="569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Melisa Demirovic</dc:creator>
  <cp:lastModifiedBy>Melisa Demirovic</cp:lastModifiedBy>
  <cp:revision>1</cp:revision>
  <dcterms:created xsi:type="dcterms:W3CDTF">2019-05-21T03:51:25Z</dcterms:created>
  <dcterms:modified xsi:type="dcterms:W3CDTF">2019-05-21T04:01:40Z</dcterms:modified>
</cp:coreProperties>
</file>