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 autoCompressPictures="0">
  <p:sldMasterIdLst>
    <p:sldMasterId id="2147483648" r:id="rId6"/>
  </p:sldMasterIdLst>
  <p:notesMasterIdLst>
    <p:notesMasterId r:id="rId8"/>
  </p:notesMasterIdLst>
  <p:handoutMasterIdLst>
    <p:handoutMasterId r:id="rId9"/>
  </p:handoutMasterIdLst>
  <p:sldIdLst>
    <p:sldId id="1553" r:id="rId7"/>
  </p:sldIdLst>
  <p:sldSz cx="9144000" cy="5143500" type="screen16x9"/>
  <p:notesSz cx="6797675" cy="9926638"/>
  <p:embeddedFontLst>
    <p:embeddedFont>
      <p:font typeface="Vodafone Rg" panose="020B0606080202020204" pitchFamily="34" charset="0"/>
      <p:regular r:id="rId10"/>
      <p:bold r:id="rId11"/>
    </p:embeddedFont>
    <p:embeddedFont>
      <p:font typeface="Vodafone Lt" panose="020B0606040202020204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2314"/>
    <a:srgbClr val="FFFFFF"/>
    <a:srgbClr val="FFC7C7"/>
    <a:srgbClr val="FFFFFB"/>
    <a:srgbClr val="007C92"/>
    <a:srgbClr val="000000"/>
    <a:srgbClr val="00004F"/>
    <a:srgbClr val="00B0CA"/>
    <a:srgbClr val="5E2750"/>
    <a:srgbClr val="545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890" autoAdjust="0"/>
    <p:restoredTop sz="91829" autoAdjust="0"/>
  </p:normalViewPr>
  <p:slideViewPr>
    <p:cSldViewPr snapToGrid="0" showGuides="1">
      <p:cViewPr varScale="1">
        <p:scale>
          <a:sx n="85" d="100"/>
          <a:sy n="85" d="100"/>
        </p:scale>
        <p:origin x="-840" y="-84"/>
      </p:cViewPr>
      <p:guideLst>
        <p:guide orient="horz" pos="1752"/>
        <p:guide orient="horz" pos="2608"/>
        <p:guide orient="horz" pos="1266"/>
        <p:guide orient="horz" pos="213"/>
        <p:guide pos="295"/>
        <p:guide pos="2653"/>
        <p:guide pos="4922"/>
        <p:guide pos="25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922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font" Target="fonts/font2.fntdata"/><Relationship Id="rId5" Type="http://schemas.openxmlformats.org/officeDocument/2006/relationships/customXml" Target="../customXml/item5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0727" tIns="45363" rIns="90727" bIns="45363" rtlCol="0"/>
          <a:lstStyle>
            <a:lvl1pPr algn="l">
              <a:defRPr sz="1200"/>
            </a:lvl1pPr>
          </a:lstStyle>
          <a:p>
            <a:endParaRPr lang="en-GB" dirty="0">
              <a:latin typeface="Vodafone Rg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0727" tIns="45363" rIns="90727" bIns="45363" rtlCol="0"/>
          <a:lstStyle>
            <a:lvl1pPr algn="r">
              <a:defRPr sz="1200"/>
            </a:lvl1pPr>
          </a:lstStyle>
          <a:p>
            <a:fld id="{F9584B7D-F332-42E4-B349-DEDC589F1ADB}" type="datetimeFigureOut">
              <a:rPr lang="en-GB" smtClean="0">
                <a:latin typeface="Vodafone Rg" pitchFamily="34" charset="0"/>
              </a:rPr>
              <a:pPr/>
              <a:t>19/06/2015</a:t>
            </a:fld>
            <a:endParaRPr lang="en-GB" dirty="0">
              <a:latin typeface="Vodafone Rg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0727" tIns="45363" rIns="90727" bIns="45363" rtlCol="0" anchor="b"/>
          <a:lstStyle>
            <a:lvl1pPr algn="l">
              <a:defRPr sz="1200"/>
            </a:lvl1pPr>
          </a:lstStyle>
          <a:p>
            <a:endParaRPr lang="en-GB" dirty="0">
              <a:latin typeface="Vodafone Rg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0727" tIns="45363" rIns="90727" bIns="45363" rtlCol="0" anchor="b"/>
          <a:lstStyle>
            <a:lvl1pPr algn="r">
              <a:defRPr sz="1200"/>
            </a:lvl1pPr>
          </a:lstStyle>
          <a:p>
            <a:fld id="{EA1C1BE2-1563-4C9C-8E4A-C427D52BD2E1}" type="slidenum">
              <a:rPr lang="en-GB" smtClean="0">
                <a:latin typeface="Vodafone Rg" pitchFamily="34" charset="0"/>
              </a:rPr>
              <a:pPr/>
              <a:t>‹#›</a:t>
            </a:fld>
            <a:endParaRPr lang="en-GB" dirty="0"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741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0727" tIns="45363" rIns="90727" bIns="45363" rtlCol="0"/>
          <a:lstStyle>
            <a:lvl1pPr algn="l">
              <a:defRPr sz="1200">
                <a:latin typeface="Vodafone Rg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0727" tIns="45363" rIns="90727" bIns="45363" rtlCol="0"/>
          <a:lstStyle>
            <a:lvl1pPr algn="r">
              <a:defRPr sz="1200">
                <a:latin typeface="Vodafone Rg" pitchFamily="34" charset="0"/>
              </a:defRPr>
            </a:lvl1pPr>
          </a:lstStyle>
          <a:p>
            <a:fld id="{53ACD7AC-7E6F-4F59-A8AC-F454A6DBBD3A}" type="datetimeFigureOut">
              <a:rPr lang="en-GB" smtClean="0"/>
              <a:pPr/>
              <a:t>19/06/2015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27" tIns="45363" rIns="90727" bIns="45363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0727" tIns="45363" rIns="90727" bIns="45363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59" cy="496332"/>
          </a:xfrm>
          <a:prstGeom prst="rect">
            <a:avLst/>
          </a:prstGeom>
        </p:spPr>
        <p:txBody>
          <a:bodyPr vert="horz" lIns="90727" tIns="45363" rIns="90727" bIns="45363" rtlCol="0" anchor="b"/>
          <a:lstStyle>
            <a:lvl1pPr algn="l">
              <a:defRPr sz="1200">
                <a:latin typeface="Vodafone Rg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6"/>
            <a:ext cx="2945659" cy="496332"/>
          </a:xfrm>
          <a:prstGeom prst="rect">
            <a:avLst/>
          </a:prstGeom>
        </p:spPr>
        <p:txBody>
          <a:bodyPr vert="horz" lIns="90727" tIns="45363" rIns="90727" bIns="45363" rtlCol="0" anchor="b"/>
          <a:lstStyle>
            <a:lvl1pPr algn="r">
              <a:defRPr sz="1200">
                <a:latin typeface="Vodafone Rg" pitchFamily="34" charset="0"/>
              </a:defRPr>
            </a:lvl1pPr>
          </a:lstStyle>
          <a:p>
            <a:fld id="{2B3E1866-6ABF-4414-AFB5-B91146A1FA1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00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7762" y="3168050"/>
            <a:ext cx="3445924" cy="1393833"/>
          </a:xfrm>
        </p:spPr>
        <p:txBody>
          <a:bodyPr>
            <a:normAutofit/>
          </a:bodyPr>
          <a:lstStyle>
            <a:lvl1pPr algn="r">
              <a:lnSpc>
                <a:spcPts val="3440"/>
              </a:lnSpc>
              <a:defRPr sz="3200" b="1" i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761" y="4587617"/>
            <a:ext cx="3454392" cy="555887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solidFill>
                  <a:schemeClr val="accent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053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01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600" y="2811600"/>
            <a:ext cx="1890000" cy="1854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GB" sz="2200" i="0" dirty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pPr marL="0" lvl="0">
              <a:lnSpc>
                <a:spcPts val="2540"/>
              </a:lnSpc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110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5" y="1362379"/>
            <a:ext cx="6391275" cy="226982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6" name="Picture 5" descr="whiteRhombu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2" r="74732" b="21581"/>
          <a:stretch/>
        </p:blipFill>
        <p:spPr>
          <a:xfrm>
            <a:off x="7376206" y="1"/>
            <a:ext cx="17677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37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3 Video placehol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2125697" y="987426"/>
            <a:ext cx="4892606" cy="3669454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Insert 4x3 video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>
          <a:xfrm>
            <a:off x="8052483" y="3903069"/>
            <a:ext cx="1752442" cy="1170364"/>
            <a:chOff x="7928658" y="3767336"/>
            <a:chExt cx="1947161" cy="1300404"/>
          </a:xfrm>
        </p:grpSpPr>
        <p:sp>
          <p:nvSpPr>
            <p:cNvPr id="7" name="Rectangle 12"/>
            <p:cNvSpPr/>
            <p:nvPr userDrawn="1"/>
          </p:nvSpPr>
          <p:spPr>
            <a:xfrm rot="18900000" flipH="1">
              <a:off x="8027848" y="3767336"/>
              <a:ext cx="1847971" cy="1300404"/>
            </a:xfrm>
            <a:custGeom>
              <a:avLst/>
              <a:gdLst>
                <a:gd name="connsiteX0" fmla="*/ 0 w 8255456"/>
                <a:gd name="connsiteY0" fmla="*/ 0 h 7120877"/>
                <a:gd name="connsiteX1" fmla="*/ 8255456 w 8255456"/>
                <a:gd name="connsiteY1" fmla="*/ 0 h 7120877"/>
                <a:gd name="connsiteX2" fmla="*/ 8255456 w 8255456"/>
                <a:gd name="connsiteY2" fmla="*/ 7120877 h 7120877"/>
                <a:gd name="connsiteX3" fmla="*/ 0 w 8255456"/>
                <a:gd name="connsiteY3" fmla="*/ 7120877 h 7120877"/>
                <a:gd name="connsiteX4" fmla="*/ 0 w 8255456"/>
                <a:gd name="connsiteY4" fmla="*/ 0 h 7120877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5456 w 8255456"/>
                <a:gd name="connsiteY2" fmla="*/ 662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580"/>
                <a:gd name="connsiteY0" fmla="*/ 662 h 7121539"/>
                <a:gd name="connsiteX1" fmla="*/ 7679621 w 8255580"/>
                <a:gd name="connsiteY1" fmla="*/ 0 h 7121539"/>
                <a:gd name="connsiteX2" fmla="*/ 8255456 w 8255580"/>
                <a:gd name="connsiteY2" fmla="*/ 662 h 7121539"/>
                <a:gd name="connsiteX3" fmla="*/ 8254780 w 8255580"/>
                <a:gd name="connsiteY3" fmla="*/ 529754 h 7121539"/>
                <a:gd name="connsiteX4" fmla="*/ 8255456 w 8255580"/>
                <a:gd name="connsiteY4" fmla="*/ 7121539 h 7121539"/>
                <a:gd name="connsiteX5" fmla="*/ 0 w 8255580"/>
                <a:gd name="connsiteY5" fmla="*/ 7121539 h 7121539"/>
                <a:gd name="connsiteX6" fmla="*/ 0 w 8255580"/>
                <a:gd name="connsiteY6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3482864 w 8255456"/>
                <a:gd name="connsiteY1" fmla="*/ 4144 h 7121539"/>
                <a:gd name="connsiteX2" fmla="*/ 7679621 w 8255456"/>
                <a:gd name="connsiteY2" fmla="*/ 0 h 7121539"/>
                <a:gd name="connsiteX3" fmla="*/ 8254780 w 8255456"/>
                <a:gd name="connsiteY3" fmla="*/ 529754 h 7121539"/>
                <a:gd name="connsiteX4" fmla="*/ 8255456 w 8255456"/>
                <a:gd name="connsiteY4" fmla="*/ 7121539 h 7121539"/>
                <a:gd name="connsiteX5" fmla="*/ 0 w 8255456"/>
                <a:gd name="connsiteY5" fmla="*/ 7121539 h 7121539"/>
                <a:gd name="connsiteX6" fmla="*/ 0 w 8255456"/>
                <a:gd name="connsiteY6" fmla="*/ 662 h 7121539"/>
                <a:gd name="connsiteX0" fmla="*/ 1779 w 8257235"/>
                <a:gd name="connsiteY0" fmla="*/ 662 h 7121539"/>
                <a:gd name="connsiteX1" fmla="*/ 3484643 w 8257235"/>
                <a:gd name="connsiteY1" fmla="*/ 4144 h 7121539"/>
                <a:gd name="connsiteX2" fmla="*/ 7681400 w 8257235"/>
                <a:gd name="connsiteY2" fmla="*/ 0 h 7121539"/>
                <a:gd name="connsiteX3" fmla="*/ 8256559 w 8257235"/>
                <a:gd name="connsiteY3" fmla="*/ 529754 h 7121539"/>
                <a:gd name="connsiteX4" fmla="*/ 8257235 w 8257235"/>
                <a:gd name="connsiteY4" fmla="*/ 7121539 h 7121539"/>
                <a:gd name="connsiteX5" fmla="*/ 1779 w 8257235"/>
                <a:gd name="connsiteY5" fmla="*/ 7121539 h 7121539"/>
                <a:gd name="connsiteX6" fmla="*/ 0 w 8257235"/>
                <a:gd name="connsiteY6" fmla="*/ 3482279 h 7121539"/>
                <a:gd name="connsiteX7" fmla="*/ 1779 w 8257235"/>
                <a:gd name="connsiteY7" fmla="*/ 662 h 7121539"/>
                <a:gd name="connsiteX0" fmla="*/ 0 w 8257235"/>
                <a:gd name="connsiteY0" fmla="*/ 3482279 h 7121539"/>
                <a:gd name="connsiteX1" fmla="*/ 3484643 w 8257235"/>
                <a:gd name="connsiteY1" fmla="*/ 4144 h 7121539"/>
                <a:gd name="connsiteX2" fmla="*/ 7681400 w 8257235"/>
                <a:gd name="connsiteY2" fmla="*/ 0 h 7121539"/>
                <a:gd name="connsiteX3" fmla="*/ 8256559 w 8257235"/>
                <a:gd name="connsiteY3" fmla="*/ 529754 h 7121539"/>
                <a:gd name="connsiteX4" fmla="*/ 8257235 w 8257235"/>
                <a:gd name="connsiteY4" fmla="*/ 7121539 h 7121539"/>
                <a:gd name="connsiteX5" fmla="*/ 1779 w 8257235"/>
                <a:gd name="connsiteY5" fmla="*/ 7121539 h 7121539"/>
                <a:gd name="connsiteX6" fmla="*/ 0 w 8257235"/>
                <a:gd name="connsiteY6" fmla="*/ 3482279 h 7121539"/>
                <a:gd name="connsiteX0" fmla="*/ 0 w 8257235"/>
                <a:gd name="connsiteY0" fmla="*/ 3482279 h 7129740"/>
                <a:gd name="connsiteX1" fmla="*/ 3484643 w 8257235"/>
                <a:gd name="connsiteY1" fmla="*/ 4144 h 7129740"/>
                <a:gd name="connsiteX2" fmla="*/ 7681400 w 8257235"/>
                <a:gd name="connsiteY2" fmla="*/ 0 h 7129740"/>
                <a:gd name="connsiteX3" fmla="*/ 8256559 w 8257235"/>
                <a:gd name="connsiteY3" fmla="*/ 529754 h 7129740"/>
                <a:gd name="connsiteX4" fmla="*/ 8257235 w 8257235"/>
                <a:gd name="connsiteY4" fmla="*/ 7121539 h 7129740"/>
                <a:gd name="connsiteX5" fmla="*/ 3627068 w 8257235"/>
                <a:gd name="connsiteY5" fmla="*/ 7129740 h 7129740"/>
                <a:gd name="connsiteX6" fmla="*/ 1779 w 8257235"/>
                <a:gd name="connsiteY6" fmla="*/ 7121539 h 7129740"/>
                <a:gd name="connsiteX7" fmla="*/ 0 w 8257235"/>
                <a:gd name="connsiteY7" fmla="*/ 3482279 h 7129740"/>
                <a:gd name="connsiteX0" fmla="*/ 0 w 8257235"/>
                <a:gd name="connsiteY0" fmla="*/ 3482279 h 7129740"/>
                <a:gd name="connsiteX1" fmla="*/ 2845602 w 8257235"/>
                <a:gd name="connsiteY1" fmla="*/ 4156 h 7129740"/>
                <a:gd name="connsiteX2" fmla="*/ 7681400 w 8257235"/>
                <a:gd name="connsiteY2" fmla="*/ 0 h 7129740"/>
                <a:gd name="connsiteX3" fmla="*/ 8256559 w 8257235"/>
                <a:gd name="connsiteY3" fmla="*/ 529754 h 7129740"/>
                <a:gd name="connsiteX4" fmla="*/ 8257235 w 8257235"/>
                <a:gd name="connsiteY4" fmla="*/ 7121539 h 7129740"/>
                <a:gd name="connsiteX5" fmla="*/ 3627068 w 8257235"/>
                <a:gd name="connsiteY5" fmla="*/ 7129740 h 7129740"/>
                <a:gd name="connsiteX6" fmla="*/ 1779 w 8257235"/>
                <a:gd name="connsiteY6" fmla="*/ 7121539 h 7129740"/>
                <a:gd name="connsiteX7" fmla="*/ 0 w 8257235"/>
                <a:gd name="connsiteY7" fmla="*/ 3482279 h 7129740"/>
                <a:gd name="connsiteX0" fmla="*/ 183222 w 8255458"/>
                <a:gd name="connsiteY0" fmla="*/ 2698609 h 7129740"/>
                <a:gd name="connsiteX1" fmla="*/ 2843825 w 8255458"/>
                <a:gd name="connsiteY1" fmla="*/ 4156 h 7129740"/>
                <a:gd name="connsiteX2" fmla="*/ 7679623 w 8255458"/>
                <a:gd name="connsiteY2" fmla="*/ 0 h 7129740"/>
                <a:gd name="connsiteX3" fmla="*/ 8254782 w 8255458"/>
                <a:gd name="connsiteY3" fmla="*/ 529754 h 7129740"/>
                <a:gd name="connsiteX4" fmla="*/ 8255458 w 8255458"/>
                <a:gd name="connsiteY4" fmla="*/ 7121539 h 7129740"/>
                <a:gd name="connsiteX5" fmla="*/ 3625291 w 8255458"/>
                <a:gd name="connsiteY5" fmla="*/ 7129740 h 7129740"/>
                <a:gd name="connsiteX6" fmla="*/ 2 w 8255458"/>
                <a:gd name="connsiteY6" fmla="*/ 7121539 h 7129740"/>
                <a:gd name="connsiteX7" fmla="*/ 183222 w 8255458"/>
                <a:gd name="connsiteY7" fmla="*/ 2698609 h 7129740"/>
                <a:gd name="connsiteX0" fmla="*/ 166405 w 8255458"/>
                <a:gd name="connsiteY0" fmla="*/ 2688520 h 7129740"/>
                <a:gd name="connsiteX1" fmla="*/ 2843825 w 8255458"/>
                <a:gd name="connsiteY1" fmla="*/ 4156 h 7129740"/>
                <a:gd name="connsiteX2" fmla="*/ 7679623 w 8255458"/>
                <a:gd name="connsiteY2" fmla="*/ 0 h 7129740"/>
                <a:gd name="connsiteX3" fmla="*/ 8254782 w 8255458"/>
                <a:gd name="connsiteY3" fmla="*/ 529754 h 7129740"/>
                <a:gd name="connsiteX4" fmla="*/ 8255458 w 8255458"/>
                <a:gd name="connsiteY4" fmla="*/ 7121539 h 7129740"/>
                <a:gd name="connsiteX5" fmla="*/ 3625291 w 8255458"/>
                <a:gd name="connsiteY5" fmla="*/ 7129740 h 7129740"/>
                <a:gd name="connsiteX6" fmla="*/ 2 w 8255458"/>
                <a:gd name="connsiteY6" fmla="*/ 7121539 h 7129740"/>
                <a:gd name="connsiteX7" fmla="*/ 166405 w 8255458"/>
                <a:gd name="connsiteY7" fmla="*/ 2688520 h 7129740"/>
                <a:gd name="connsiteX0" fmla="*/ 0 w 8089053"/>
                <a:gd name="connsiteY0" fmla="*/ 2688520 h 7129740"/>
                <a:gd name="connsiteX1" fmla="*/ 2677420 w 8089053"/>
                <a:gd name="connsiteY1" fmla="*/ 4156 h 7129740"/>
                <a:gd name="connsiteX2" fmla="*/ 7513218 w 8089053"/>
                <a:gd name="connsiteY2" fmla="*/ 0 h 7129740"/>
                <a:gd name="connsiteX3" fmla="*/ 8088377 w 8089053"/>
                <a:gd name="connsiteY3" fmla="*/ 529754 h 7129740"/>
                <a:gd name="connsiteX4" fmla="*/ 8089053 w 8089053"/>
                <a:gd name="connsiteY4" fmla="*/ 7121539 h 7129740"/>
                <a:gd name="connsiteX5" fmla="*/ 3458886 w 8089053"/>
                <a:gd name="connsiteY5" fmla="*/ 7129740 h 7129740"/>
                <a:gd name="connsiteX6" fmla="*/ 2968523 w 8089053"/>
                <a:gd name="connsiteY6" fmla="*/ 5902401 h 7129740"/>
                <a:gd name="connsiteX7" fmla="*/ 0 w 8089053"/>
                <a:gd name="connsiteY7" fmla="*/ 2688520 h 7129740"/>
                <a:gd name="connsiteX0" fmla="*/ 0 w 8089053"/>
                <a:gd name="connsiteY0" fmla="*/ 2688520 h 7129740"/>
                <a:gd name="connsiteX1" fmla="*/ 2677420 w 8089053"/>
                <a:gd name="connsiteY1" fmla="*/ 4156 h 7129740"/>
                <a:gd name="connsiteX2" fmla="*/ 7513218 w 8089053"/>
                <a:gd name="connsiteY2" fmla="*/ 0 h 7129740"/>
                <a:gd name="connsiteX3" fmla="*/ 8088377 w 8089053"/>
                <a:gd name="connsiteY3" fmla="*/ 529754 h 7129740"/>
                <a:gd name="connsiteX4" fmla="*/ 8089053 w 8089053"/>
                <a:gd name="connsiteY4" fmla="*/ 7121539 h 7129740"/>
                <a:gd name="connsiteX5" fmla="*/ 3458886 w 8089053"/>
                <a:gd name="connsiteY5" fmla="*/ 7129740 h 7129740"/>
                <a:gd name="connsiteX6" fmla="*/ 2968523 w 8089053"/>
                <a:gd name="connsiteY6" fmla="*/ 5902401 h 7129740"/>
                <a:gd name="connsiteX7" fmla="*/ 0 w 8089053"/>
                <a:gd name="connsiteY7" fmla="*/ 2688520 h 7129740"/>
                <a:gd name="connsiteX0" fmla="*/ 0 w 8089053"/>
                <a:gd name="connsiteY0" fmla="*/ 2688520 h 7129740"/>
                <a:gd name="connsiteX1" fmla="*/ 2677420 w 8089053"/>
                <a:gd name="connsiteY1" fmla="*/ 4156 h 7129740"/>
                <a:gd name="connsiteX2" fmla="*/ 7513218 w 8089053"/>
                <a:gd name="connsiteY2" fmla="*/ 0 h 7129740"/>
                <a:gd name="connsiteX3" fmla="*/ 8088377 w 8089053"/>
                <a:gd name="connsiteY3" fmla="*/ 529754 h 7129740"/>
                <a:gd name="connsiteX4" fmla="*/ 8089053 w 8089053"/>
                <a:gd name="connsiteY4" fmla="*/ 7121539 h 7129740"/>
                <a:gd name="connsiteX5" fmla="*/ 3458886 w 8089053"/>
                <a:gd name="connsiteY5" fmla="*/ 7129740 h 7129740"/>
                <a:gd name="connsiteX6" fmla="*/ 2968523 w 8089053"/>
                <a:gd name="connsiteY6" fmla="*/ 5902401 h 7129740"/>
                <a:gd name="connsiteX7" fmla="*/ 0 w 8089053"/>
                <a:gd name="connsiteY7" fmla="*/ 2688520 h 7129740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2968523 w 8089053"/>
                <a:gd name="connsiteY6" fmla="*/ 5902401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92356"/>
                <a:gd name="connsiteY0" fmla="*/ 2688520 h 7121539"/>
                <a:gd name="connsiteX1" fmla="*/ 2677420 w 8092356"/>
                <a:gd name="connsiteY1" fmla="*/ 4156 h 7121539"/>
                <a:gd name="connsiteX2" fmla="*/ 7513218 w 8092356"/>
                <a:gd name="connsiteY2" fmla="*/ 0 h 7121539"/>
                <a:gd name="connsiteX3" fmla="*/ 8088377 w 8092356"/>
                <a:gd name="connsiteY3" fmla="*/ 529754 h 7121539"/>
                <a:gd name="connsiteX4" fmla="*/ 8089053 w 8092356"/>
                <a:gd name="connsiteY4" fmla="*/ 7121539 h 7121539"/>
                <a:gd name="connsiteX5" fmla="*/ 6174733 w 8092356"/>
                <a:gd name="connsiteY5" fmla="*/ 4217961 h 7121539"/>
                <a:gd name="connsiteX6" fmla="*/ 3637961 w 8092356"/>
                <a:gd name="connsiteY6" fmla="*/ 6332365 h 7121539"/>
                <a:gd name="connsiteX7" fmla="*/ 0 w 8092356"/>
                <a:gd name="connsiteY7" fmla="*/ 2688520 h 7121539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6174733 w 8094998"/>
                <a:gd name="connsiteY5" fmla="*/ 4217961 h 6332365"/>
                <a:gd name="connsiteX6" fmla="*/ 3637961 w 8094998"/>
                <a:gd name="connsiteY6" fmla="*/ 6332365 h 6332365"/>
                <a:gd name="connsiteX7" fmla="*/ 0 w 8094998"/>
                <a:gd name="connsiteY7" fmla="*/ 2688520 h 6332365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3637961 w 8094998"/>
                <a:gd name="connsiteY5" fmla="*/ 6332365 h 6332365"/>
                <a:gd name="connsiteX6" fmla="*/ 0 w 8094998"/>
                <a:gd name="connsiteY6" fmla="*/ 2688520 h 6332365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3637961 w 8094998"/>
                <a:gd name="connsiteY5" fmla="*/ 6332365 h 6332365"/>
                <a:gd name="connsiteX6" fmla="*/ 0 w 8094998"/>
                <a:gd name="connsiteY6" fmla="*/ 2688520 h 6332365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3637961 w 8094998"/>
                <a:gd name="connsiteY5" fmla="*/ 6332365 h 6332365"/>
                <a:gd name="connsiteX6" fmla="*/ 0 w 8094998"/>
                <a:gd name="connsiteY6" fmla="*/ 2688520 h 6332365"/>
                <a:gd name="connsiteX0" fmla="*/ 0 w 8092335"/>
                <a:gd name="connsiteY0" fmla="*/ 2688520 h 6332365"/>
                <a:gd name="connsiteX1" fmla="*/ 2677420 w 8092335"/>
                <a:gd name="connsiteY1" fmla="*/ 4156 h 6332365"/>
                <a:gd name="connsiteX2" fmla="*/ 7513218 w 8092335"/>
                <a:gd name="connsiteY2" fmla="*/ 0 h 6332365"/>
                <a:gd name="connsiteX3" fmla="*/ 8088377 w 8092335"/>
                <a:gd name="connsiteY3" fmla="*/ 529754 h 6332365"/>
                <a:gd name="connsiteX4" fmla="*/ 8092335 w 8092335"/>
                <a:gd name="connsiteY4" fmla="*/ 1891909 h 6332365"/>
                <a:gd name="connsiteX5" fmla="*/ 3637961 w 8092335"/>
                <a:gd name="connsiteY5" fmla="*/ 6332365 h 6332365"/>
                <a:gd name="connsiteX6" fmla="*/ 0 w 8092335"/>
                <a:gd name="connsiteY6" fmla="*/ 2688520 h 6332365"/>
                <a:gd name="connsiteX0" fmla="*/ 0 w 8099564"/>
                <a:gd name="connsiteY0" fmla="*/ 2688520 h 6332365"/>
                <a:gd name="connsiteX1" fmla="*/ 2677420 w 8099564"/>
                <a:gd name="connsiteY1" fmla="*/ 4156 h 6332365"/>
                <a:gd name="connsiteX2" fmla="*/ 7513218 w 8099564"/>
                <a:gd name="connsiteY2" fmla="*/ 0 h 6332365"/>
                <a:gd name="connsiteX3" fmla="*/ 8088377 w 8099564"/>
                <a:gd name="connsiteY3" fmla="*/ 529754 h 6332365"/>
                <a:gd name="connsiteX4" fmla="*/ 8092335 w 8099564"/>
                <a:gd name="connsiteY4" fmla="*/ 1891909 h 6332365"/>
                <a:gd name="connsiteX5" fmla="*/ 3637961 w 8099564"/>
                <a:gd name="connsiteY5" fmla="*/ 6332365 h 6332365"/>
                <a:gd name="connsiteX6" fmla="*/ 0 w 8099564"/>
                <a:gd name="connsiteY6" fmla="*/ 2688520 h 6332365"/>
                <a:gd name="connsiteX0" fmla="*/ 0 w 8099564"/>
                <a:gd name="connsiteY0" fmla="*/ 2688520 h 6332365"/>
                <a:gd name="connsiteX1" fmla="*/ 2677420 w 8099564"/>
                <a:gd name="connsiteY1" fmla="*/ 4156 h 6332365"/>
                <a:gd name="connsiteX2" fmla="*/ 7513218 w 8099564"/>
                <a:gd name="connsiteY2" fmla="*/ 0 h 6332365"/>
                <a:gd name="connsiteX3" fmla="*/ 8088377 w 8099564"/>
                <a:gd name="connsiteY3" fmla="*/ 529754 h 6332365"/>
                <a:gd name="connsiteX4" fmla="*/ 8092335 w 8099564"/>
                <a:gd name="connsiteY4" fmla="*/ 1891909 h 6332365"/>
                <a:gd name="connsiteX5" fmla="*/ 3637961 w 8099564"/>
                <a:gd name="connsiteY5" fmla="*/ 6332365 h 6332365"/>
                <a:gd name="connsiteX6" fmla="*/ 0 w 8099564"/>
                <a:gd name="connsiteY6" fmla="*/ 2688520 h 6332365"/>
                <a:gd name="connsiteX0" fmla="*/ 0 w 8099564"/>
                <a:gd name="connsiteY0" fmla="*/ 2688520 h 6332365"/>
                <a:gd name="connsiteX1" fmla="*/ 2677420 w 8099564"/>
                <a:gd name="connsiteY1" fmla="*/ 4156 h 6332365"/>
                <a:gd name="connsiteX2" fmla="*/ 7513218 w 8099564"/>
                <a:gd name="connsiteY2" fmla="*/ 0 h 6332365"/>
                <a:gd name="connsiteX3" fmla="*/ 8088377 w 8099564"/>
                <a:gd name="connsiteY3" fmla="*/ 529754 h 6332365"/>
                <a:gd name="connsiteX4" fmla="*/ 8092335 w 8099564"/>
                <a:gd name="connsiteY4" fmla="*/ 1891909 h 6332365"/>
                <a:gd name="connsiteX5" fmla="*/ 3637961 w 8099564"/>
                <a:gd name="connsiteY5" fmla="*/ 6332365 h 6332365"/>
                <a:gd name="connsiteX6" fmla="*/ 0 w 8099564"/>
                <a:gd name="connsiteY6" fmla="*/ 2688520 h 6332365"/>
                <a:gd name="connsiteX0" fmla="*/ 0 w 8092335"/>
                <a:gd name="connsiteY0" fmla="*/ 2688520 h 6332365"/>
                <a:gd name="connsiteX1" fmla="*/ 2677420 w 8092335"/>
                <a:gd name="connsiteY1" fmla="*/ 4156 h 6332365"/>
                <a:gd name="connsiteX2" fmla="*/ 7513218 w 8092335"/>
                <a:gd name="connsiteY2" fmla="*/ 0 h 6332365"/>
                <a:gd name="connsiteX3" fmla="*/ 8088377 w 8092335"/>
                <a:gd name="connsiteY3" fmla="*/ 529754 h 6332365"/>
                <a:gd name="connsiteX4" fmla="*/ 8092335 w 8092335"/>
                <a:gd name="connsiteY4" fmla="*/ 1891909 h 6332365"/>
                <a:gd name="connsiteX5" fmla="*/ 3637961 w 8092335"/>
                <a:gd name="connsiteY5" fmla="*/ 6332365 h 6332365"/>
                <a:gd name="connsiteX6" fmla="*/ 0 w 8092335"/>
                <a:gd name="connsiteY6" fmla="*/ 2688520 h 6332365"/>
                <a:gd name="connsiteX0" fmla="*/ 0 w 8088495"/>
                <a:gd name="connsiteY0" fmla="*/ 2688520 h 6332365"/>
                <a:gd name="connsiteX1" fmla="*/ 2677420 w 8088495"/>
                <a:gd name="connsiteY1" fmla="*/ 4156 h 6332365"/>
                <a:gd name="connsiteX2" fmla="*/ 7513218 w 8088495"/>
                <a:gd name="connsiteY2" fmla="*/ 0 h 6332365"/>
                <a:gd name="connsiteX3" fmla="*/ 8088377 w 8088495"/>
                <a:gd name="connsiteY3" fmla="*/ 529754 h 6332365"/>
                <a:gd name="connsiteX4" fmla="*/ 8088496 w 8088495"/>
                <a:gd name="connsiteY4" fmla="*/ 1734396 h 6332365"/>
                <a:gd name="connsiteX5" fmla="*/ 3637961 w 8088495"/>
                <a:gd name="connsiteY5" fmla="*/ 6332365 h 6332365"/>
                <a:gd name="connsiteX6" fmla="*/ 0 w 8088495"/>
                <a:gd name="connsiteY6" fmla="*/ 2688520 h 6332365"/>
                <a:gd name="connsiteX0" fmla="*/ 0 w 8088495"/>
                <a:gd name="connsiteY0" fmla="*/ 2688520 h 6332365"/>
                <a:gd name="connsiteX1" fmla="*/ 2677420 w 8088495"/>
                <a:gd name="connsiteY1" fmla="*/ 4156 h 6332365"/>
                <a:gd name="connsiteX2" fmla="*/ 7513218 w 8088495"/>
                <a:gd name="connsiteY2" fmla="*/ 0 h 6332365"/>
                <a:gd name="connsiteX3" fmla="*/ 8088377 w 8088495"/>
                <a:gd name="connsiteY3" fmla="*/ 529754 h 6332365"/>
                <a:gd name="connsiteX4" fmla="*/ 8088496 w 8088495"/>
                <a:gd name="connsiteY4" fmla="*/ 1734396 h 6332365"/>
                <a:gd name="connsiteX5" fmla="*/ 3637961 w 8088495"/>
                <a:gd name="connsiteY5" fmla="*/ 6332365 h 6332365"/>
                <a:gd name="connsiteX6" fmla="*/ 0 w 8088495"/>
                <a:gd name="connsiteY6" fmla="*/ 2688520 h 6332365"/>
                <a:gd name="connsiteX0" fmla="*/ 0 w 8088495"/>
                <a:gd name="connsiteY0" fmla="*/ 2688520 h 6332365"/>
                <a:gd name="connsiteX1" fmla="*/ 3872205 w 8088495"/>
                <a:gd name="connsiteY1" fmla="*/ 314 h 6332365"/>
                <a:gd name="connsiteX2" fmla="*/ 7513218 w 8088495"/>
                <a:gd name="connsiteY2" fmla="*/ 0 h 6332365"/>
                <a:gd name="connsiteX3" fmla="*/ 8088377 w 8088495"/>
                <a:gd name="connsiteY3" fmla="*/ 529754 h 6332365"/>
                <a:gd name="connsiteX4" fmla="*/ 8088496 w 8088495"/>
                <a:gd name="connsiteY4" fmla="*/ 1734396 h 6332365"/>
                <a:gd name="connsiteX5" fmla="*/ 3637961 w 8088495"/>
                <a:gd name="connsiteY5" fmla="*/ 6332365 h 6332365"/>
                <a:gd name="connsiteX6" fmla="*/ 0 w 8088495"/>
                <a:gd name="connsiteY6" fmla="*/ 2688520 h 6332365"/>
                <a:gd name="connsiteX0" fmla="*/ 0 w 8094110"/>
                <a:gd name="connsiteY0" fmla="*/ 2688520 h 2688521"/>
                <a:gd name="connsiteX1" fmla="*/ 3872205 w 8094110"/>
                <a:gd name="connsiteY1" fmla="*/ 314 h 2688521"/>
                <a:gd name="connsiteX2" fmla="*/ 7513218 w 8094110"/>
                <a:gd name="connsiteY2" fmla="*/ 0 h 2688521"/>
                <a:gd name="connsiteX3" fmla="*/ 8088377 w 8094110"/>
                <a:gd name="connsiteY3" fmla="*/ 529754 h 2688521"/>
                <a:gd name="connsiteX4" fmla="*/ 8088496 w 8094110"/>
                <a:gd name="connsiteY4" fmla="*/ 1734396 h 2688521"/>
                <a:gd name="connsiteX5" fmla="*/ 6803561 w 8094110"/>
                <a:gd name="connsiteY5" fmla="*/ 2598190 h 2688521"/>
                <a:gd name="connsiteX6" fmla="*/ 0 w 8094110"/>
                <a:gd name="connsiteY6" fmla="*/ 2688520 h 2688521"/>
                <a:gd name="connsiteX0" fmla="*/ 0 w 8100072"/>
                <a:gd name="connsiteY0" fmla="*/ 2688520 h 2966994"/>
                <a:gd name="connsiteX1" fmla="*/ 3872205 w 8100072"/>
                <a:gd name="connsiteY1" fmla="*/ 314 h 2966994"/>
                <a:gd name="connsiteX2" fmla="*/ 7513218 w 8100072"/>
                <a:gd name="connsiteY2" fmla="*/ 0 h 2966994"/>
                <a:gd name="connsiteX3" fmla="*/ 8088377 w 8100072"/>
                <a:gd name="connsiteY3" fmla="*/ 529754 h 2966994"/>
                <a:gd name="connsiteX4" fmla="*/ 8088496 w 8100072"/>
                <a:gd name="connsiteY4" fmla="*/ 1734396 h 2966994"/>
                <a:gd name="connsiteX5" fmla="*/ 6849660 w 8100072"/>
                <a:gd name="connsiteY5" fmla="*/ 2966995 h 2966994"/>
                <a:gd name="connsiteX6" fmla="*/ 0 w 8100072"/>
                <a:gd name="connsiteY6" fmla="*/ 2688520 h 2966994"/>
                <a:gd name="connsiteX0" fmla="*/ 0 w 8088495"/>
                <a:gd name="connsiteY0" fmla="*/ 2688520 h 2966994"/>
                <a:gd name="connsiteX1" fmla="*/ 3872205 w 8088495"/>
                <a:gd name="connsiteY1" fmla="*/ 314 h 2966994"/>
                <a:gd name="connsiteX2" fmla="*/ 7513218 w 8088495"/>
                <a:gd name="connsiteY2" fmla="*/ 0 h 2966994"/>
                <a:gd name="connsiteX3" fmla="*/ 8088377 w 8088495"/>
                <a:gd name="connsiteY3" fmla="*/ 529754 h 2966994"/>
                <a:gd name="connsiteX4" fmla="*/ 8088496 w 8088495"/>
                <a:gd name="connsiteY4" fmla="*/ 1734396 h 2966994"/>
                <a:gd name="connsiteX5" fmla="*/ 6849660 w 8088495"/>
                <a:gd name="connsiteY5" fmla="*/ 2966995 h 2966994"/>
                <a:gd name="connsiteX6" fmla="*/ 0 w 8088495"/>
                <a:gd name="connsiteY6" fmla="*/ 2688520 h 2966994"/>
                <a:gd name="connsiteX0" fmla="*/ 0 w 8088495"/>
                <a:gd name="connsiteY0" fmla="*/ 2688520 h 2966994"/>
                <a:gd name="connsiteX1" fmla="*/ 3872205 w 8088495"/>
                <a:gd name="connsiteY1" fmla="*/ 314 h 2966994"/>
                <a:gd name="connsiteX2" fmla="*/ 7513218 w 8088495"/>
                <a:gd name="connsiteY2" fmla="*/ 0 h 2966994"/>
                <a:gd name="connsiteX3" fmla="*/ 8088377 w 8088495"/>
                <a:gd name="connsiteY3" fmla="*/ 529754 h 2966994"/>
                <a:gd name="connsiteX4" fmla="*/ 8088496 w 8088495"/>
                <a:gd name="connsiteY4" fmla="*/ 1734396 h 2966994"/>
                <a:gd name="connsiteX5" fmla="*/ 6849660 w 8088495"/>
                <a:gd name="connsiteY5" fmla="*/ 2966995 h 2966994"/>
                <a:gd name="connsiteX6" fmla="*/ 0 w 8088495"/>
                <a:gd name="connsiteY6" fmla="*/ 2688520 h 2966994"/>
                <a:gd name="connsiteX0" fmla="*/ 2981176 w 4220011"/>
                <a:gd name="connsiteY0" fmla="*/ 2966995 h 2966994"/>
                <a:gd name="connsiteX1" fmla="*/ 3721 w 4220011"/>
                <a:gd name="connsiteY1" fmla="*/ 314 h 2966994"/>
                <a:gd name="connsiteX2" fmla="*/ 3644734 w 4220011"/>
                <a:gd name="connsiteY2" fmla="*/ 0 h 2966994"/>
                <a:gd name="connsiteX3" fmla="*/ 4219893 w 4220011"/>
                <a:gd name="connsiteY3" fmla="*/ 529754 h 2966994"/>
                <a:gd name="connsiteX4" fmla="*/ 4220012 w 4220011"/>
                <a:gd name="connsiteY4" fmla="*/ 1734396 h 2966994"/>
                <a:gd name="connsiteX5" fmla="*/ 2981176 w 4220011"/>
                <a:gd name="connsiteY5" fmla="*/ 2966995 h 2966994"/>
                <a:gd name="connsiteX0" fmla="*/ 2977494 w 4216329"/>
                <a:gd name="connsiteY0" fmla="*/ 2966995 h 2966994"/>
                <a:gd name="connsiteX1" fmla="*/ 39 w 4216329"/>
                <a:gd name="connsiteY1" fmla="*/ 314 h 2966994"/>
                <a:gd name="connsiteX2" fmla="*/ 3641052 w 4216329"/>
                <a:gd name="connsiteY2" fmla="*/ 0 h 2966994"/>
                <a:gd name="connsiteX3" fmla="*/ 4216211 w 4216329"/>
                <a:gd name="connsiteY3" fmla="*/ 529754 h 2966994"/>
                <a:gd name="connsiteX4" fmla="*/ 4216330 w 4216329"/>
                <a:gd name="connsiteY4" fmla="*/ 1734396 h 2966994"/>
                <a:gd name="connsiteX5" fmla="*/ 2977494 w 4216329"/>
                <a:gd name="connsiteY5" fmla="*/ 2966995 h 2966994"/>
                <a:gd name="connsiteX0" fmla="*/ 2977485 w 4216320"/>
                <a:gd name="connsiteY0" fmla="*/ 2966995 h 2966994"/>
                <a:gd name="connsiteX1" fmla="*/ 30 w 4216320"/>
                <a:gd name="connsiteY1" fmla="*/ 314 h 2966994"/>
                <a:gd name="connsiteX2" fmla="*/ 3641043 w 4216320"/>
                <a:gd name="connsiteY2" fmla="*/ 0 h 2966994"/>
                <a:gd name="connsiteX3" fmla="*/ 4216202 w 4216320"/>
                <a:gd name="connsiteY3" fmla="*/ 529754 h 2966994"/>
                <a:gd name="connsiteX4" fmla="*/ 4216321 w 4216320"/>
                <a:gd name="connsiteY4" fmla="*/ 1734396 h 2966994"/>
                <a:gd name="connsiteX5" fmla="*/ 2977485 w 4216320"/>
                <a:gd name="connsiteY5" fmla="*/ 2966995 h 296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6320" h="2966994">
                  <a:moveTo>
                    <a:pt x="2977485" y="2966995"/>
                  </a:moveTo>
                  <a:cubicBezTo>
                    <a:pt x="2966282" y="2962270"/>
                    <a:pt x="-10679" y="-12298"/>
                    <a:pt x="30" y="314"/>
                  </a:cubicBezTo>
                  <a:lnTo>
                    <a:pt x="3641043" y="0"/>
                  </a:lnTo>
                  <a:cubicBezTo>
                    <a:pt x="3974023" y="20189"/>
                    <a:pt x="3928622" y="264877"/>
                    <a:pt x="4216202" y="529754"/>
                  </a:cubicBezTo>
                  <a:cubicBezTo>
                    <a:pt x="4216427" y="2727016"/>
                    <a:pt x="4214841" y="1705745"/>
                    <a:pt x="4216321" y="1734396"/>
                  </a:cubicBezTo>
                  <a:cubicBezTo>
                    <a:pt x="4208038" y="1738041"/>
                    <a:pt x="2981924" y="2959513"/>
                    <a:pt x="2977485" y="2966995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R="0" lvl="0" indent="0" fontAlgn="base">
                <a:lnSpc>
                  <a:spcPts val="26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odafone Lt" pitchFamily="34" charset="0"/>
              </a:endParaRPr>
            </a:p>
          </p:txBody>
        </p:sp>
        <p:pic>
          <p:nvPicPr>
            <p:cNvPr id="8" name="Picture 7" descr="VF_4col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8658" y="4373113"/>
              <a:ext cx="487422" cy="478282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475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x9 Video placehol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577656" y="987425"/>
            <a:ext cx="5985514" cy="3366852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Insert 16x9 video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8052483" y="3903069"/>
            <a:ext cx="1752442" cy="1170364"/>
            <a:chOff x="7928658" y="3767336"/>
            <a:chExt cx="1947161" cy="1300404"/>
          </a:xfrm>
        </p:grpSpPr>
        <p:sp>
          <p:nvSpPr>
            <p:cNvPr id="8" name="Rectangle 12"/>
            <p:cNvSpPr/>
            <p:nvPr userDrawn="1"/>
          </p:nvSpPr>
          <p:spPr>
            <a:xfrm rot="18900000" flipH="1">
              <a:off x="8027848" y="3767336"/>
              <a:ext cx="1847971" cy="1300404"/>
            </a:xfrm>
            <a:custGeom>
              <a:avLst/>
              <a:gdLst>
                <a:gd name="connsiteX0" fmla="*/ 0 w 8255456"/>
                <a:gd name="connsiteY0" fmla="*/ 0 h 7120877"/>
                <a:gd name="connsiteX1" fmla="*/ 8255456 w 8255456"/>
                <a:gd name="connsiteY1" fmla="*/ 0 h 7120877"/>
                <a:gd name="connsiteX2" fmla="*/ 8255456 w 8255456"/>
                <a:gd name="connsiteY2" fmla="*/ 7120877 h 7120877"/>
                <a:gd name="connsiteX3" fmla="*/ 0 w 8255456"/>
                <a:gd name="connsiteY3" fmla="*/ 7120877 h 7120877"/>
                <a:gd name="connsiteX4" fmla="*/ 0 w 8255456"/>
                <a:gd name="connsiteY4" fmla="*/ 0 h 7120877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5456 w 8255456"/>
                <a:gd name="connsiteY2" fmla="*/ 662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580"/>
                <a:gd name="connsiteY0" fmla="*/ 662 h 7121539"/>
                <a:gd name="connsiteX1" fmla="*/ 7679621 w 8255580"/>
                <a:gd name="connsiteY1" fmla="*/ 0 h 7121539"/>
                <a:gd name="connsiteX2" fmla="*/ 8255456 w 8255580"/>
                <a:gd name="connsiteY2" fmla="*/ 662 h 7121539"/>
                <a:gd name="connsiteX3" fmla="*/ 8254780 w 8255580"/>
                <a:gd name="connsiteY3" fmla="*/ 529754 h 7121539"/>
                <a:gd name="connsiteX4" fmla="*/ 8255456 w 8255580"/>
                <a:gd name="connsiteY4" fmla="*/ 7121539 h 7121539"/>
                <a:gd name="connsiteX5" fmla="*/ 0 w 8255580"/>
                <a:gd name="connsiteY5" fmla="*/ 7121539 h 7121539"/>
                <a:gd name="connsiteX6" fmla="*/ 0 w 8255580"/>
                <a:gd name="connsiteY6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3482864 w 8255456"/>
                <a:gd name="connsiteY1" fmla="*/ 4144 h 7121539"/>
                <a:gd name="connsiteX2" fmla="*/ 7679621 w 8255456"/>
                <a:gd name="connsiteY2" fmla="*/ 0 h 7121539"/>
                <a:gd name="connsiteX3" fmla="*/ 8254780 w 8255456"/>
                <a:gd name="connsiteY3" fmla="*/ 529754 h 7121539"/>
                <a:gd name="connsiteX4" fmla="*/ 8255456 w 8255456"/>
                <a:gd name="connsiteY4" fmla="*/ 7121539 h 7121539"/>
                <a:gd name="connsiteX5" fmla="*/ 0 w 8255456"/>
                <a:gd name="connsiteY5" fmla="*/ 7121539 h 7121539"/>
                <a:gd name="connsiteX6" fmla="*/ 0 w 8255456"/>
                <a:gd name="connsiteY6" fmla="*/ 662 h 7121539"/>
                <a:gd name="connsiteX0" fmla="*/ 1779 w 8257235"/>
                <a:gd name="connsiteY0" fmla="*/ 662 h 7121539"/>
                <a:gd name="connsiteX1" fmla="*/ 3484643 w 8257235"/>
                <a:gd name="connsiteY1" fmla="*/ 4144 h 7121539"/>
                <a:gd name="connsiteX2" fmla="*/ 7681400 w 8257235"/>
                <a:gd name="connsiteY2" fmla="*/ 0 h 7121539"/>
                <a:gd name="connsiteX3" fmla="*/ 8256559 w 8257235"/>
                <a:gd name="connsiteY3" fmla="*/ 529754 h 7121539"/>
                <a:gd name="connsiteX4" fmla="*/ 8257235 w 8257235"/>
                <a:gd name="connsiteY4" fmla="*/ 7121539 h 7121539"/>
                <a:gd name="connsiteX5" fmla="*/ 1779 w 8257235"/>
                <a:gd name="connsiteY5" fmla="*/ 7121539 h 7121539"/>
                <a:gd name="connsiteX6" fmla="*/ 0 w 8257235"/>
                <a:gd name="connsiteY6" fmla="*/ 3482279 h 7121539"/>
                <a:gd name="connsiteX7" fmla="*/ 1779 w 8257235"/>
                <a:gd name="connsiteY7" fmla="*/ 662 h 7121539"/>
                <a:gd name="connsiteX0" fmla="*/ 0 w 8257235"/>
                <a:gd name="connsiteY0" fmla="*/ 3482279 h 7121539"/>
                <a:gd name="connsiteX1" fmla="*/ 3484643 w 8257235"/>
                <a:gd name="connsiteY1" fmla="*/ 4144 h 7121539"/>
                <a:gd name="connsiteX2" fmla="*/ 7681400 w 8257235"/>
                <a:gd name="connsiteY2" fmla="*/ 0 h 7121539"/>
                <a:gd name="connsiteX3" fmla="*/ 8256559 w 8257235"/>
                <a:gd name="connsiteY3" fmla="*/ 529754 h 7121539"/>
                <a:gd name="connsiteX4" fmla="*/ 8257235 w 8257235"/>
                <a:gd name="connsiteY4" fmla="*/ 7121539 h 7121539"/>
                <a:gd name="connsiteX5" fmla="*/ 1779 w 8257235"/>
                <a:gd name="connsiteY5" fmla="*/ 7121539 h 7121539"/>
                <a:gd name="connsiteX6" fmla="*/ 0 w 8257235"/>
                <a:gd name="connsiteY6" fmla="*/ 3482279 h 7121539"/>
                <a:gd name="connsiteX0" fmla="*/ 0 w 8257235"/>
                <a:gd name="connsiteY0" fmla="*/ 3482279 h 7129740"/>
                <a:gd name="connsiteX1" fmla="*/ 3484643 w 8257235"/>
                <a:gd name="connsiteY1" fmla="*/ 4144 h 7129740"/>
                <a:gd name="connsiteX2" fmla="*/ 7681400 w 8257235"/>
                <a:gd name="connsiteY2" fmla="*/ 0 h 7129740"/>
                <a:gd name="connsiteX3" fmla="*/ 8256559 w 8257235"/>
                <a:gd name="connsiteY3" fmla="*/ 529754 h 7129740"/>
                <a:gd name="connsiteX4" fmla="*/ 8257235 w 8257235"/>
                <a:gd name="connsiteY4" fmla="*/ 7121539 h 7129740"/>
                <a:gd name="connsiteX5" fmla="*/ 3627068 w 8257235"/>
                <a:gd name="connsiteY5" fmla="*/ 7129740 h 7129740"/>
                <a:gd name="connsiteX6" fmla="*/ 1779 w 8257235"/>
                <a:gd name="connsiteY6" fmla="*/ 7121539 h 7129740"/>
                <a:gd name="connsiteX7" fmla="*/ 0 w 8257235"/>
                <a:gd name="connsiteY7" fmla="*/ 3482279 h 7129740"/>
                <a:gd name="connsiteX0" fmla="*/ 0 w 8257235"/>
                <a:gd name="connsiteY0" fmla="*/ 3482279 h 7129740"/>
                <a:gd name="connsiteX1" fmla="*/ 2845602 w 8257235"/>
                <a:gd name="connsiteY1" fmla="*/ 4156 h 7129740"/>
                <a:gd name="connsiteX2" fmla="*/ 7681400 w 8257235"/>
                <a:gd name="connsiteY2" fmla="*/ 0 h 7129740"/>
                <a:gd name="connsiteX3" fmla="*/ 8256559 w 8257235"/>
                <a:gd name="connsiteY3" fmla="*/ 529754 h 7129740"/>
                <a:gd name="connsiteX4" fmla="*/ 8257235 w 8257235"/>
                <a:gd name="connsiteY4" fmla="*/ 7121539 h 7129740"/>
                <a:gd name="connsiteX5" fmla="*/ 3627068 w 8257235"/>
                <a:gd name="connsiteY5" fmla="*/ 7129740 h 7129740"/>
                <a:gd name="connsiteX6" fmla="*/ 1779 w 8257235"/>
                <a:gd name="connsiteY6" fmla="*/ 7121539 h 7129740"/>
                <a:gd name="connsiteX7" fmla="*/ 0 w 8257235"/>
                <a:gd name="connsiteY7" fmla="*/ 3482279 h 7129740"/>
                <a:gd name="connsiteX0" fmla="*/ 183222 w 8255458"/>
                <a:gd name="connsiteY0" fmla="*/ 2698609 h 7129740"/>
                <a:gd name="connsiteX1" fmla="*/ 2843825 w 8255458"/>
                <a:gd name="connsiteY1" fmla="*/ 4156 h 7129740"/>
                <a:gd name="connsiteX2" fmla="*/ 7679623 w 8255458"/>
                <a:gd name="connsiteY2" fmla="*/ 0 h 7129740"/>
                <a:gd name="connsiteX3" fmla="*/ 8254782 w 8255458"/>
                <a:gd name="connsiteY3" fmla="*/ 529754 h 7129740"/>
                <a:gd name="connsiteX4" fmla="*/ 8255458 w 8255458"/>
                <a:gd name="connsiteY4" fmla="*/ 7121539 h 7129740"/>
                <a:gd name="connsiteX5" fmla="*/ 3625291 w 8255458"/>
                <a:gd name="connsiteY5" fmla="*/ 7129740 h 7129740"/>
                <a:gd name="connsiteX6" fmla="*/ 2 w 8255458"/>
                <a:gd name="connsiteY6" fmla="*/ 7121539 h 7129740"/>
                <a:gd name="connsiteX7" fmla="*/ 183222 w 8255458"/>
                <a:gd name="connsiteY7" fmla="*/ 2698609 h 7129740"/>
                <a:gd name="connsiteX0" fmla="*/ 166405 w 8255458"/>
                <a:gd name="connsiteY0" fmla="*/ 2688520 h 7129740"/>
                <a:gd name="connsiteX1" fmla="*/ 2843825 w 8255458"/>
                <a:gd name="connsiteY1" fmla="*/ 4156 h 7129740"/>
                <a:gd name="connsiteX2" fmla="*/ 7679623 w 8255458"/>
                <a:gd name="connsiteY2" fmla="*/ 0 h 7129740"/>
                <a:gd name="connsiteX3" fmla="*/ 8254782 w 8255458"/>
                <a:gd name="connsiteY3" fmla="*/ 529754 h 7129740"/>
                <a:gd name="connsiteX4" fmla="*/ 8255458 w 8255458"/>
                <a:gd name="connsiteY4" fmla="*/ 7121539 h 7129740"/>
                <a:gd name="connsiteX5" fmla="*/ 3625291 w 8255458"/>
                <a:gd name="connsiteY5" fmla="*/ 7129740 h 7129740"/>
                <a:gd name="connsiteX6" fmla="*/ 2 w 8255458"/>
                <a:gd name="connsiteY6" fmla="*/ 7121539 h 7129740"/>
                <a:gd name="connsiteX7" fmla="*/ 166405 w 8255458"/>
                <a:gd name="connsiteY7" fmla="*/ 2688520 h 7129740"/>
                <a:gd name="connsiteX0" fmla="*/ 0 w 8089053"/>
                <a:gd name="connsiteY0" fmla="*/ 2688520 h 7129740"/>
                <a:gd name="connsiteX1" fmla="*/ 2677420 w 8089053"/>
                <a:gd name="connsiteY1" fmla="*/ 4156 h 7129740"/>
                <a:gd name="connsiteX2" fmla="*/ 7513218 w 8089053"/>
                <a:gd name="connsiteY2" fmla="*/ 0 h 7129740"/>
                <a:gd name="connsiteX3" fmla="*/ 8088377 w 8089053"/>
                <a:gd name="connsiteY3" fmla="*/ 529754 h 7129740"/>
                <a:gd name="connsiteX4" fmla="*/ 8089053 w 8089053"/>
                <a:gd name="connsiteY4" fmla="*/ 7121539 h 7129740"/>
                <a:gd name="connsiteX5" fmla="*/ 3458886 w 8089053"/>
                <a:gd name="connsiteY5" fmla="*/ 7129740 h 7129740"/>
                <a:gd name="connsiteX6" fmla="*/ 2968523 w 8089053"/>
                <a:gd name="connsiteY6" fmla="*/ 5902401 h 7129740"/>
                <a:gd name="connsiteX7" fmla="*/ 0 w 8089053"/>
                <a:gd name="connsiteY7" fmla="*/ 2688520 h 7129740"/>
                <a:gd name="connsiteX0" fmla="*/ 0 w 8089053"/>
                <a:gd name="connsiteY0" fmla="*/ 2688520 h 7129740"/>
                <a:gd name="connsiteX1" fmla="*/ 2677420 w 8089053"/>
                <a:gd name="connsiteY1" fmla="*/ 4156 h 7129740"/>
                <a:gd name="connsiteX2" fmla="*/ 7513218 w 8089053"/>
                <a:gd name="connsiteY2" fmla="*/ 0 h 7129740"/>
                <a:gd name="connsiteX3" fmla="*/ 8088377 w 8089053"/>
                <a:gd name="connsiteY3" fmla="*/ 529754 h 7129740"/>
                <a:gd name="connsiteX4" fmla="*/ 8089053 w 8089053"/>
                <a:gd name="connsiteY4" fmla="*/ 7121539 h 7129740"/>
                <a:gd name="connsiteX5" fmla="*/ 3458886 w 8089053"/>
                <a:gd name="connsiteY5" fmla="*/ 7129740 h 7129740"/>
                <a:gd name="connsiteX6" fmla="*/ 2968523 w 8089053"/>
                <a:gd name="connsiteY6" fmla="*/ 5902401 h 7129740"/>
                <a:gd name="connsiteX7" fmla="*/ 0 w 8089053"/>
                <a:gd name="connsiteY7" fmla="*/ 2688520 h 7129740"/>
                <a:gd name="connsiteX0" fmla="*/ 0 w 8089053"/>
                <a:gd name="connsiteY0" fmla="*/ 2688520 h 7129740"/>
                <a:gd name="connsiteX1" fmla="*/ 2677420 w 8089053"/>
                <a:gd name="connsiteY1" fmla="*/ 4156 h 7129740"/>
                <a:gd name="connsiteX2" fmla="*/ 7513218 w 8089053"/>
                <a:gd name="connsiteY2" fmla="*/ 0 h 7129740"/>
                <a:gd name="connsiteX3" fmla="*/ 8088377 w 8089053"/>
                <a:gd name="connsiteY3" fmla="*/ 529754 h 7129740"/>
                <a:gd name="connsiteX4" fmla="*/ 8089053 w 8089053"/>
                <a:gd name="connsiteY4" fmla="*/ 7121539 h 7129740"/>
                <a:gd name="connsiteX5" fmla="*/ 3458886 w 8089053"/>
                <a:gd name="connsiteY5" fmla="*/ 7129740 h 7129740"/>
                <a:gd name="connsiteX6" fmla="*/ 2968523 w 8089053"/>
                <a:gd name="connsiteY6" fmla="*/ 5902401 h 7129740"/>
                <a:gd name="connsiteX7" fmla="*/ 0 w 8089053"/>
                <a:gd name="connsiteY7" fmla="*/ 2688520 h 7129740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2968523 w 8089053"/>
                <a:gd name="connsiteY6" fmla="*/ 5902401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92356"/>
                <a:gd name="connsiteY0" fmla="*/ 2688520 h 7121539"/>
                <a:gd name="connsiteX1" fmla="*/ 2677420 w 8092356"/>
                <a:gd name="connsiteY1" fmla="*/ 4156 h 7121539"/>
                <a:gd name="connsiteX2" fmla="*/ 7513218 w 8092356"/>
                <a:gd name="connsiteY2" fmla="*/ 0 h 7121539"/>
                <a:gd name="connsiteX3" fmla="*/ 8088377 w 8092356"/>
                <a:gd name="connsiteY3" fmla="*/ 529754 h 7121539"/>
                <a:gd name="connsiteX4" fmla="*/ 8089053 w 8092356"/>
                <a:gd name="connsiteY4" fmla="*/ 7121539 h 7121539"/>
                <a:gd name="connsiteX5" fmla="*/ 6174733 w 8092356"/>
                <a:gd name="connsiteY5" fmla="*/ 4217961 h 7121539"/>
                <a:gd name="connsiteX6" fmla="*/ 3637961 w 8092356"/>
                <a:gd name="connsiteY6" fmla="*/ 6332365 h 7121539"/>
                <a:gd name="connsiteX7" fmla="*/ 0 w 8092356"/>
                <a:gd name="connsiteY7" fmla="*/ 2688520 h 7121539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6174733 w 8094998"/>
                <a:gd name="connsiteY5" fmla="*/ 4217961 h 6332365"/>
                <a:gd name="connsiteX6" fmla="*/ 3637961 w 8094998"/>
                <a:gd name="connsiteY6" fmla="*/ 6332365 h 6332365"/>
                <a:gd name="connsiteX7" fmla="*/ 0 w 8094998"/>
                <a:gd name="connsiteY7" fmla="*/ 2688520 h 6332365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3637961 w 8094998"/>
                <a:gd name="connsiteY5" fmla="*/ 6332365 h 6332365"/>
                <a:gd name="connsiteX6" fmla="*/ 0 w 8094998"/>
                <a:gd name="connsiteY6" fmla="*/ 2688520 h 6332365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3637961 w 8094998"/>
                <a:gd name="connsiteY5" fmla="*/ 6332365 h 6332365"/>
                <a:gd name="connsiteX6" fmla="*/ 0 w 8094998"/>
                <a:gd name="connsiteY6" fmla="*/ 2688520 h 6332365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3637961 w 8094998"/>
                <a:gd name="connsiteY5" fmla="*/ 6332365 h 6332365"/>
                <a:gd name="connsiteX6" fmla="*/ 0 w 8094998"/>
                <a:gd name="connsiteY6" fmla="*/ 2688520 h 6332365"/>
                <a:gd name="connsiteX0" fmla="*/ 0 w 8092335"/>
                <a:gd name="connsiteY0" fmla="*/ 2688520 h 6332365"/>
                <a:gd name="connsiteX1" fmla="*/ 2677420 w 8092335"/>
                <a:gd name="connsiteY1" fmla="*/ 4156 h 6332365"/>
                <a:gd name="connsiteX2" fmla="*/ 7513218 w 8092335"/>
                <a:gd name="connsiteY2" fmla="*/ 0 h 6332365"/>
                <a:gd name="connsiteX3" fmla="*/ 8088377 w 8092335"/>
                <a:gd name="connsiteY3" fmla="*/ 529754 h 6332365"/>
                <a:gd name="connsiteX4" fmla="*/ 8092335 w 8092335"/>
                <a:gd name="connsiteY4" fmla="*/ 1891909 h 6332365"/>
                <a:gd name="connsiteX5" fmla="*/ 3637961 w 8092335"/>
                <a:gd name="connsiteY5" fmla="*/ 6332365 h 6332365"/>
                <a:gd name="connsiteX6" fmla="*/ 0 w 8092335"/>
                <a:gd name="connsiteY6" fmla="*/ 2688520 h 6332365"/>
                <a:gd name="connsiteX0" fmla="*/ 0 w 8099564"/>
                <a:gd name="connsiteY0" fmla="*/ 2688520 h 6332365"/>
                <a:gd name="connsiteX1" fmla="*/ 2677420 w 8099564"/>
                <a:gd name="connsiteY1" fmla="*/ 4156 h 6332365"/>
                <a:gd name="connsiteX2" fmla="*/ 7513218 w 8099564"/>
                <a:gd name="connsiteY2" fmla="*/ 0 h 6332365"/>
                <a:gd name="connsiteX3" fmla="*/ 8088377 w 8099564"/>
                <a:gd name="connsiteY3" fmla="*/ 529754 h 6332365"/>
                <a:gd name="connsiteX4" fmla="*/ 8092335 w 8099564"/>
                <a:gd name="connsiteY4" fmla="*/ 1891909 h 6332365"/>
                <a:gd name="connsiteX5" fmla="*/ 3637961 w 8099564"/>
                <a:gd name="connsiteY5" fmla="*/ 6332365 h 6332365"/>
                <a:gd name="connsiteX6" fmla="*/ 0 w 8099564"/>
                <a:gd name="connsiteY6" fmla="*/ 2688520 h 6332365"/>
                <a:gd name="connsiteX0" fmla="*/ 0 w 8099564"/>
                <a:gd name="connsiteY0" fmla="*/ 2688520 h 6332365"/>
                <a:gd name="connsiteX1" fmla="*/ 2677420 w 8099564"/>
                <a:gd name="connsiteY1" fmla="*/ 4156 h 6332365"/>
                <a:gd name="connsiteX2" fmla="*/ 7513218 w 8099564"/>
                <a:gd name="connsiteY2" fmla="*/ 0 h 6332365"/>
                <a:gd name="connsiteX3" fmla="*/ 8088377 w 8099564"/>
                <a:gd name="connsiteY3" fmla="*/ 529754 h 6332365"/>
                <a:gd name="connsiteX4" fmla="*/ 8092335 w 8099564"/>
                <a:gd name="connsiteY4" fmla="*/ 1891909 h 6332365"/>
                <a:gd name="connsiteX5" fmla="*/ 3637961 w 8099564"/>
                <a:gd name="connsiteY5" fmla="*/ 6332365 h 6332365"/>
                <a:gd name="connsiteX6" fmla="*/ 0 w 8099564"/>
                <a:gd name="connsiteY6" fmla="*/ 2688520 h 6332365"/>
                <a:gd name="connsiteX0" fmla="*/ 0 w 8099564"/>
                <a:gd name="connsiteY0" fmla="*/ 2688520 h 6332365"/>
                <a:gd name="connsiteX1" fmla="*/ 2677420 w 8099564"/>
                <a:gd name="connsiteY1" fmla="*/ 4156 h 6332365"/>
                <a:gd name="connsiteX2" fmla="*/ 7513218 w 8099564"/>
                <a:gd name="connsiteY2" fmla="*/ 0 h 6332365"/>
                <a:gd name="connsiteX3" fmla="*/ 8088377 w 8099564"/>
                <a:gd name="connsiteY3" fmla="*/ 529754 h 6332365"/>
                <a:gd name="connsiteX4" fmla="*/ 8092335 w 8099564"/>
                <a:gd name="connsiteY4" fmla="*/ 1891909 h 6332365"/>
                <a:gd name="connsiteX5" fmla="*/ 3637961 w 8099564"/>
                <a:gd name="connsiteY5" fmla="*/ 6332365 h 6332365"/>
                <a:gd name="connsiteX6" fmla="*/ 0 w 8099564"/>
                <a:gd name="connsiteY6" fmla="*/ 2688520 h 6332365"/>
                <a:gd name="connsiteX0" fmla="*/ 0 w 8092335"/>
                <a:gd name="connsiteY0" fmla="*/ 2688520 h 6332365"/>
                <a:gd name="connsiteX1" fmla="*/ 2677420 w 8092335"/>
                <a:gd name="connsiteY1" fmla="*/ 4156 h 6332365"/>
                <a:gd name="connsiteX2" fmla="*/ 7513218 w 8092335"/>
                <a:gd name="connsiteY2" fmla="*/ 0 h 6332365"/>
                <a:gd name="connsiteX3" fmla="*/ 8088377 w 8092335"/>
                <a:gd name="connsiteY3" fmla="*/ 529754 h 6332365"/>
                <a:gd name="connsiteX4" fmla="*/ 8092335 w 8092335"/>
                <a:gd name="connsiteY4" fmla="*/ 1891909 h 6332365"/>
                <a:gd name="connsiteX5" fmla="*/ 3637961 w 8092335"/>
                <a:gd name="connsiteY5" fmla="*/ 6332365 h 6332365"/>
                <a:gd name="connsiteX6" fmla="*/ 0 w 8092335"/>
                <a:gd name="connsiteY6" fmla="*/ 2688520 h 6332365"/>
                <a:gd name="connsiteX0" fmla="*/ 0 w 8088495"/>
                <a:gd name="connsiteY0" fmla="*/ 2688520 h 6332365"/>
                <a:gd name="connsiteX1" fmla="*/ 2677420 w 8088495"/>
                <a:gd name="connsiteY1" fmla="*/ 4156 h 6332365"/>
                <a:gd name="connsiteX2" fmla="*/ 7513218 w 8088495"/>
                <a:gd name="connsiteY2" fmla="*/ 0 h 6332365"/>
                <a:gd name="connsiteX3" fmla="*/ 8088377 w 8088495"/>
                <a:gd name="connsiteY3" fmla="*/ 529754 h 6332365"/>
                <a:gd name="connsiteX4" fmla="*/ 8088496 w 8088495"/>
                <a:gd name="connsiteY4" fmla="*/ 1734396 h 6332365"/>
                <a:gd name="connsiteX5" fmla="*/ 3637961 w 8088495"/>
                <a:gd name="connsiteY5" fmla="*/ 6332365 h 6332365"/>
                <a:gd name="connsiteX6" fmla="*/ 0 w 8088495"/>
                <a:gd name="connsiteY6" fmla="*/ 2688520 h 6332365"/>
                <a:gd name="connsiteX0" fmla="*/ 0 w 8088495"/>
                <a:gd name="connsiteY0" fmla="*/ 2688520 h 6332365"/>
                <a:gd name="connsiteX1" fmla="*/ 2677420 w 8088495"/>
                <a:gd name="connsiteY1" fmla="*/ 4156 h 6332365"/>
                <a:gd name="connsiteX2" fmla="*/ 7513218 w 8088495"/>
                <a:gd name="connsiteY2" fmla="*/ 0 h 6332365"/>
                <a:gd name="connsiteX3" fmla="*/ 8088377 w 8088495"/>
                <a:gd name="connsiteY3" fmla="*/ 529754 h 6332365"/>
                <a:gd name="connsiteX4" fmla="*/ 8088496 w 8088495"/>
                <a:gd name="connsiteY4" fmla="*/ 1734396 h 6332365"/>
                <a:gd name="connsiteX5" fmla="*/ 3637961 w 8088495"/>
                <a:gd name="connsiteY5" fmla="*/ 6332365 h 6332365"/>
                <a:gd name="connsiteX6" fmla="*/ 0 w 8088495"/>
                <a:gd name="connsiteY6" fmla="*/ 2688520 h 6332365"/>
                <a:gd name="connsiteX0" fmla="*/ 0 w 8088495"/>
                <a:gd name="connsiteY0" fmla="*/ 2688520 h 6332365"/>
                <a:gd name="connsiteX1" fmla="*/ 3872205 w 8088495"/>
                <a:gd name="connsiteY1" fmla="*/ 314 h 6332365"/>
                <a:gd name="connsiteX2" fmla="*/ 7513218 w 8088495"/>
                <a:gd name="connsiteY2" fmla="*/ 0 h 6332365"/>
                <a:gd name="connsiteX3" fmla="*/ 8088377 w 8088495"/>
                <a:gd name="connsiteY3" fmla="*/ 529754 h 6332365"/>
                <a:gd name="connsiteX4" fmla="*/ 8088496 w 8088495"/>
                <a:gd name="connsiteY4" fmla="*/ 1734396 h 6332365"/>
                <a:gd name="connsiteX5" fmla="*/ 3637961 w 8088495"/>
                <a:gd name="connsiteY5" fmla="*/ 6332365 h 6332365"/>
                <a:gd name="connsiteX6" fmla="*/ 0 w 8088495"/>
                <a:gd name="connsiteY6" fmla="*/ 2688520 h 6332365"/>
                <a:gd name="connsiteX0" fmla="*/ 0 w 8094110"/>
                <a:gd name="connsiteY0" fmla="*/ 2688520 h 2688521"/>
                <a:gd name="connsiteX1" fmla="*/ 3872205 w 8094110"/>
                <a:gd name="connsiteY1" fmla="*/ 314 h 2688521"/>
                <a:gd name="connsiteX2" fmla="*/ 7513218 w 8094110"/>
                <a:gd name="connsiteY2" fmla="*/ 0 h 2688521"/>
                <a:gd name="connsiteX3" fmla="*/ 8088377 w 8094110"/>
                <a:gd name="connsiteY3" fmla="*/ 529754 h 2688521"/>
                <a:gd name="connsiteX4" fmla="*/ 8088496 w 8094110"/>
                <a:gd name="connsiteY4" fmla="*/ 1734396 h 2688521"/>
                <a:gd name="connsiteX5" fmla="*/ 6803561 w 8094110"/>
                <a:gd name="connsiteY5" fmla="*/ 2598190 h 2688521"/>
                <a:gd name="connsiteX6" fmla="*/ 0 w 8094110"/>
                <a:gd name="connsiteY6" fmla="*/ 2688520 h 2688521"/>
                <a:gd name="connsiteX0" fmla="*/ 0 w 8100072"/>
                <a:gd name="connsiteY0" fmla="*/ 2688520 h 2966994"/>
                <a:gd name="connsiteX1" fmla="*/ 3872205 w 8100072"/>
                <a:gd name="connsiteY1" fmla="*/ 314 h 2966994"/>
                <a:gd name="connsiteX2" fmla="*/ 7513218 w 8100072"/>
                <a:gd name="connsiteY2" fmla="*/ 0 h 2966994"/>
                <a:gd name="connsiteX3" fmla="*/ 8088377 w 8100072"/>
                <a:gd name="connsiteY3" fmla="*/ 529754 h 2966994"/>
                <a:gd name="connsiteX4" fmla="*/ 8088496 w 8100072"/>
                <a:gd name="connsiteY4" fmla="*/ 1734396 h 2966994"/>
                <a:gd name="connsiteX5" fmla="*/ 6849660 w 8100072"/>
                <a:gd name="connsiteY5" fmla="*/ 2966995 h 2966994"/>
                <a:gd name="connsiteX6" fmla="*/ 0 w 8100072"/>
                <a:gd name="connsiteY6" fmla="*/ 2688520 h 2966994"/>
                <a:gd name="connsiteX0" fmla="*/ 0 w 8088495"/>
                <a:gd name="connsiteY0" fmla="*/ 2688520 h 2966994"/>
                <a:gd name="connsiteX1" fmla="*/ 3872205 w 8088495"/>
                <a:gd name="connsiteY1" fmla="*/ 314 h 2966994"/>
                <a:gd name="connsiteX2" fmla="*/ 7513218 w 8088495"/>
                <a:gd name="connsiteY2" fmla="*/ 0 h 2966994"/>
                <a:gd name="connsiteX3" fmla="*/ 8088377 w 8088495"/>
                <a:gd name="connsiteY3" fmla="*/ 529754 h 2966994"/>
                <a:gd name="connsiteX4" fmla="*/ 8088496 w 8088495"/>
                <a:gd name="connsiteY4" fmla="*/ 1734396 h 2966994"/>
                <a:gd name="connsiteX5" fmla="*/ 6849660 w 8088495"/>
                <a:gd name="connsiteY5" fmla="*/ 2966995 h 2966994"/>
                <a:gd name="connsiteX6" fmla="*/ 0 w 8088495"/>
                <a:gd name="connsiteY6" fmla="*/ 2688520 h 2966994"/>
                <a:gd name="connsiteX0" fmla="*/ 0 w 8088495"/>
                <a:gd name="connsiteY0" fmla="*/ 2688520 h 2966994"/>
                <a:gd name="connsiteX1" fmla="*/ 3872205 w 8088495"/>
                <a:gd name="connsiteY1" fmla="*/ 314 h 2966994"/>
                <a:gd name="connsiteX2" fmla="*/ 7513218 w 8088495"/>
                <a:gd name="connsiteY2" fmla="*/ 0 h 2966994"/>
                <a:gd name="connsiteX3" fmla="*/ 8088377 w 8088495"/>
                <a:gd name="connsiteY3" fmla="*/ 529754 h 2966994"/>
                <a:gd name="connsiteX4" fmla="*/ 8088496 w 8088495"/>
                <a:gd name="connsiteY4" fmla="*/ 1734396 h 2966994"/>
                <a:gd name="connsiteX5" fmla="*/ 6849660 w 8088495"/>
                <a:gd name="connsiteY5" fmla="*/ 2966995 h 2966994"/>
                <a:gd name="connsiteX6" fmla="*/ 0 w 8088495"/>
                <a:gd name="connsiteY6" fmla="*/ 2688520 h 2966994"/>
                <a:gd name="connsiteX0" fmla="*/ 2981176 w 4220011"/>
                <a:gd name="connsiteY0" fmla="*/ 2966995 h 2966994"/>
                <a:gd name="connsiteX1" fmla="*/ 3721 w 4220011"/>
                <a:gd name="connsiteY1" fmla="*/ 314 h 2966994"/>
                <a:gd name="connsiteX2" fmla="*/ 3644734 w 4220011"/>
                <a:gd name="connsiteY2" fmla="*/ 0 h 2966994"/>
                <a:gd name="connsiteX3" fmla="*/ 4219893 w 4220011"/>
                <a:gd name="connsiteY3" fmla="*/ 529754 h 2966994"/>
                <a:gd name="connsiteX4" fmla="*/ 4220012 w 4220011"/>
                <a:gd name="connsiteY4" fmla="*/ 1734396 h 2966994"/>
                <a:gd name="connsiteX5" fmla="*/ 2981176 w 4220011"/>
                <a:gd name="connsiteY5" fmla="*/ 2966995 h 2966994"/>
                <a:gd name="connsiteX0" fmla="*/ 2977494 w 4216329"/>
                <a:gd name="connsiteY0" fmla="*/ 2966995 h 2966994"/>
                <a:gd name="connsiteX1" fmla="*/ 39 w 4216329"/>
                <a:gd name="connsiteY1" fmla="*/ 314 h 2966994"/>
                <a:gd name="connsiteX2" fmla="*/ 3641052 w 4216329"/>
                <a:gd name="connsiteY2" fmla="*/ 0 h 2966994"/>
                <a:gd name="connsiteX3" fmla="*/ 4216211 w 4216329"/>
                <a:gd name="connsiteY3" fmla="*/ 529754 h 2966994"/>
                <a:gd name="connsiteX4" fmla="*/ 4216330 w 4216329"/>
                <a:gd name="connsiteY4" fmla="*/ 1734396 h 2966994"/>
                <a:gd name="connsiteX5" fmla="*/ 2977494 w 4216329"/>
                <a:gd name="connsiteY5" fmla="*/ 2966995 h 2966994"/>
                <a:gd name="connsiteX0" fmla="*/ 2977485 w 4216320"/>
                <a:gd name="connsiteY0" fmla="*/ 2966995 h 2966994"/>
                <a:gd name="connsiteX1" fmla="*/ 30 w 4216320"/>
                <a:gd name="connsiteY1" fmla="*/ 314 h 2966994"/>
                <a:gd name="connsiteX2" fmla="*/ 3641043 w 4216320"/>
                <a:gd name="connsiteY2" fmla="*/ 0 h 2966994"/>
                <a:gd name="connsiteX3" fmla="*/ 4216202 w 4216320"/>
                <a:gd name="connsiteY3" fmla="*/ 529754 h 2966994"/>
                <a:gd name="connsiteX4" fmla="*/ 4216321 w 4216320"/>
                <a:gd name="connsiteY4" fmla="*/ 1734396 h 2966994"/>
                <a:gd name="connsiteX5" fmla="*/ 2977485 w 4216320"/>
                <a:gd name="connsiteY5" fmla="*/ 2966995 h 296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6320" h="2966994">
                  <a:moveTo>
                    <a:pt x="2977485" y="2966995"/>
                  </a:moveTo>
                  <a:cubicBezTo>
                    <a:pt x="2966282" y="2962270"/>
                    <a:pt x="-10679" y="-12298"/>
                    <a:pt x="30" y="314"/>
                  </a:cubicBezTo>
                  <a:lnTo>
                    <a:pt x="3641043" y="0"/>
                  </a:lnTo>
                  <a:cubicBezTo>
                    <a:pt x="3974023" y="20189"/>
                    <a:pt x="3928622" y="264877"/>
                    <a:pt x="4216202" y="529754"/>
                  </a:cubicBezTo>
                  <a:cubicBezTo>
                    <a:pt x="4216427" y="2727016"/>
                    <a:pt x="4214841" y="1705745"/>
                    <a:pt x="4216321" y="1734396"/>
                  </a:cubicBezTo>
                  <a:cubicBezTo>
                    <a:pt x="4208038" y="1738041"/>
                    <a:pt x="2981924" y="2959513"/>
                    <a:pt x="2977485" y="2966995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R="0" lvl="0" indent="0" fontAlgn="base">
                <a:lnSpc>
                  <a:spcPts val="26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odafone Lt" pitchFamily="34" charset="0"/>
              </a:endParaRPr>
            </a:p>
          </p:txBody>
        </p:sp>
        <p:pic>
          <p:nvPicPr>
            <p:cNvPr id="9" name="Picture 8" descr="VF_4col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8658" y="4373113"/>
              <a:ext cx="487422" cy="478282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840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 luna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sz="half" idx="17"/>
          </p:nvPr>
        </p:nvSpPr>
        <p:spPr>
          <a:xfrm>
            <a:off x="3761914" y="3981715"/>
            <a:ext cx="4979501" cy="1107906"/>
          </a:xfrm>
          <a:prstGeom prst="rect">
            <a:avLst/>
          </a:prstGeom>
        </p:spPr>
        <p:txBody>
          <a:bodyPr lIns="0" rIns="0"/>
          <a:lstStyle>
            <a:lvl1pPr marL="162000" indent="-108000">
              <a:spcBef>
                <a:spcPts val="225"/>
              </a:spcBef>
              <a:buClr>
                <a:schemeClr val="accent1"/>
              </a:buClr>
              <a:buFont typeface="Wingdings" pitchFamily="2" charset="2"/>
              <a:buChar char="§"/>
              <a:defRPr sz="800">
                <a:latin typeface="Vodafone Rg"/>
              </a:defRPr>
            </a:lvl1pPr>
            <a:lvl2pPr marL="270000" indent="-108000">
              <a:spcBef>
                <a:spcPts val="225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800">
                <a:latin typeface="Vodafone Rg"/>
              </a:defRPr>
            </a:lvl2pPr>
            <a:lvl3pPr marL="378000" indent="-81000">
              <a:spcBef>
                <a:spcPts val="225"/>
              </a:spcBef>
              <a:buClr>
                <a:schemeClr val="accent1"/>
              </a:buClr>
              <a:buSzPct val="80000"/>
              <a:buFont typeface="Courier New" pitchFamily="49" charset="0"/>
              <a:buChar char="o"/>
              <a:defRPr sz="800">
                <a:latin typeface="Vodafone Rg"/>
              </a:defRPr>
            </a:lvl3pPr>
            <a:lvl4pPr marL="486000" indent="-108000">
              <a:spcBef>
                <a:spcPts val="225"/>
              </a:spcBef>
              <a:buClr>
                <a:schemeClr val="accent1"/>
              </a:buClr>
              <a:defRPr sz="800">
                <a:latin typeface="Vodafone Rg"/>
              </a:defRPr>
            </a:lvl4pPr>
            <a:lvl5pPr marL="594000" indent="-108000">
              <a:spcBef>
                <a:spcPts val="225"/>
              </a:spcBef>
              <a:buClr>
                <a:schemeClr val="accent1"/>
              </a:buClr>
              <a:buSzPct val="50000"/>
              <a:buFont typeface="Wingdings" pitchFamily="2" charset="2"/>
              <a:buChar char="§"/>
              <a:defRPr sz="800" baseline="0">
                <a:latin typeface="Vodafone Rg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ES" dirty="0"/>
          </a:p>
        </p:txBody>
      </p:sp>
      <p:sp>
        <p:nvSpPr>
          <p:cNvPr id="28" name="Content Placeholder 2"/>
          <p:cNvSpPr>
            <a:spLocks noGrp="1"/>
          </p:cNvSpPr>
          <p:nvPr>
            <p:ph sz="half" idx="19"/>
          </p:nvPr>
        </p:nvSpPr>
        <p:spPr>
          <a:xfrm>
            <a:off x="3761914" y="903359"/>
            <a:ext cx="4979501" cy="2708023"/>
          </a:xfrm>
          <a:prstGeom prst="rect">
            <a:avLst/>
          </a:prstGeom>
        </p:spPr>
        <p:txBody>
          <a:bodyPr lIns="0" rIns="0"/>
          <a:lstStyle>
            <a:lvl1pPr marL="162000" indent="-108000">
              <a:spcBef>
                <a:spcPts val="225"/>
              </a:spcBef>
              <a:buClr>
                <a:schemeClr val="accent1"/>
              </a:buClr>
              <a:buFont typeface="Wingdings" pitchFamily="2" charset="2"/>
              <a:buChar char="§"/>
              <a:defRPr sz="800">
                <a:latin typeface="Vodafone Rg"/>
              </a:defRPr>
            </a:lvl1pPr>
            <a:lvl2pPr marL="270000" indent="-108000">
              <a:spcBef>
                <a:spcPts val="225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800">
                <a:latin typeface="Vodafone Rg"/>
              </a:defRPr>
            </a:lvl2pPr>
            <a:lvl3pPr marL="378000" indent="-81000">
              <a:spcBef>
                <a:spcPts val="225"/>
              </a:spcBef>
              <a:buClr>
                <a:schemeClr val="accent1"/>
              </a:buClr>
              <a:buSzPct val="80000"/>
              <a:buFont typeface="Courier New" pitchFamily="49" charset="0"/>
              <a:buChar char="o"/>
              <a:defRPr sz="800">
                <a:latin typeface="Vodafone Rg"/>
              </a:defRPr>
            </a:lvl3pPr>
            <a:lvl4pPr marL="486000" indent="-108000">
              <a:spcBef>
                <a:spcPts val="225"/>
              </a:spcBef>
              <a:buClr>
                <a:schemeClr val="accent1"/>
              </a:buClr>
              <a:defRPr sz="800">
                <a:latin typeface="Vodafone Rg"/>
              </a:defRPr>
            </a:lvl4pPr>
            <a:lvl5pPr marL="594000" indent="-108000">
              <a:spcBef>
                <a:spcPts val="225"/>
              </a:spcBef>
              <a:buClr>
                <a:schemeClr val="accent1"/>
              </a:buClr>
              <a:buSzPct val="50000"/>
              <a:buFont typeface="Wingdings" pitchFamily="2" charset="2"/>
              <a:buChar char="§"/>
              <a:defRPr sz="800" baseline="0">
                <a:latin typeface="Vodafone Rg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3762225" y="681037"/>
            <a:ext cx="4977849" cy="135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900" b="1">
                <a:solidFill>
                  <a:schemeClr val="accent1"/>
                </a:solidFill>
                <a:latin typeface="Vodafone Rg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700" i="1">
                <a:solidFill>
                  <a:schemeClr val="tx1"/>
                </a:solidFill>
                <a:latin typeface="Vodafone Rg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3762225" y="3759739"/>
            <a:ext cx="4977849" cy="1485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900" b="1">
                <a:solidFill>
                  <a:schemeClr val="accent1"/>
                </a:solidFill>
                <a:latin typeface="Vodafone Rg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700" i="1">
                <a:solidFill>
                  <a:schemeClr val="tx1"/>
                </a:solidFill>
                <a:latin typeface="Vodafone Rg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5536" y="195487"/>
            <a:ext cx="7776864" cy="32403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500" b="1">
                <a:solidFill>
                  <a:schemeClr val="accent1"/>
                </a:solidFill>
                <a:latin typeface="Vodafone Rg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lang="es-ES" sz="900" b="0" kern="1200" noProof="0" dirty="0" smtClean="0">
                <a:solidFill>
                  <a:schemeClr val="tx1"/>
                </a:solidFill>
                <a:latin typeface="Vodafone Rg"/>
                <a:ea typeface="+mn-ea"/>
                <a:cs typeface="+mn-cs"/>
              </a:defRPr>
            </a:lvl2pPr>
          </a:lstStyle>
          <a:p>
            <a:pPr lvl="0"/>
            <a:r>
              <a:rPr lang="es-ES" noProof="0" dirty="0" smtClean="0"/>
              <a:t>Título</a:t>
            </a:r>
          </a:p>
          <a:p>
            <a:pPr lvl="1"/>
            <a:r>
              <a:rPr lang="es-ES" noProof="0" dirty="0" smtClean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87140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 descr="powerPoin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" t="24919" b="34717"/>
          <a:stretch/>
        </p:blipFill>
        <p:spPr>
          <a:xfrm>
            <a:off x="-1491916" y="3"/>
            <a:ext cx="6603666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537" y="2380475"/>
            <a:ext cx="3445924" cy="1393833"/>
          </a:xfrm>
        </p:spPr>
        <p:txBody>
          <a:bodyPr>
            <a:normAutofit/>
          </a:bodyPr>
          <a:lstStyle>
            <a:lvl1pPr algn="l">
              <a:lnSpc>
                <a:spcPts val="3440"/>
              </a:lnSpc>
              <a:defRPr sz="3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536" y="3800039"/>
            <a:ext cx="3454392" cy="682887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136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2041" y="987574"/>
            <a:ext cx="3747344" cy="1393833"/>
          </a:xfrm>
        </p:spPr>
        <p:txBody>
          <a:bodyPr>
            <a:normAutofit/>
          </a:bodyPr>
          <a:lstStyle>
            <a:lvl1pPr algn="r">
              <a:lnSpc>
                <a:spcPts val="3440"/>
              </a:lnSpc>
              <a:defRPr sz="3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2307" y="2407139"/>
            <a:ext cx="3743387" cy="682887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5" name="Picture 4" descr="rightRhombu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07" r="22305" b="20144"/>
          <a:stretch/>
        </p:blipFill>
        <p:spPr>
          <a:xfrm>
            <a:off x="3614366" y="0"/>
            <a:ext cx="552963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5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7200" y="205203"/>
            <a:ext cx="7354888" cy="78222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Vodafone Rg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987427"/>
            <a:ext cx="7354888" cy="367188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 marL="809625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0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0164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7200" y="205203"/>
            <a:ext cx="7354888" cy="78222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Vodafone Rg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1" y="987427"/>
            <a:ext cx="3609975" cy="367188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8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0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211646" y="987427"/>
            <a:ext cx="3602037" cy="3671888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816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and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7204" y="205204"/>
            <a:ext cx="4117199" cy="782225"/>
          </a:xfrm>
        </p:spPr>
        <p:txBody>
          <a:bodyPr/>
          <a:lstStyle>
            <a:lvl1pPr>
              <a:defRPr>
                <a:latin typeface="Vodafone Rg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4" y="1203599"/>
            <a:ext cx="4114799" cy="3455715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>
              <a:buNone/>
              <a:defRPr lang="en-US" sz="1800" dirty="0" smtClean="0"/>
            </a:lvl1pPr>
            <a:lvl2pPr marL="266700" indent="0">
              <a:buNone/>
              <a:defRPr lang="en-US" sz="1400" dirty="0" smtClean="0"/>
            </a:lvl2pPr>
            <a:lvl3pPr marL="542925" indent="0">
              <a:buNone/>
              <a:defRPr lang="en-US" sz="1400" dirty="0" smtClean="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9939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duct slide">
    <p:bg>
      <p:bgPr>
        <a:gradFill>
          <a:gsLst>
            <a:gs pos="5700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  <a:gs pos="0">
              <a:schemeClr val="bg1">
                <a:lumMod val="8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owerPoin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5" t="40599" b="3153"/>
          <a:stretch/>
        </p:blipFill>
        <p:spPr>
          <a:xfrm>
            <a:off x="1" y="-1"/>
            <a:ext cx="2804365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211" y="735446"/>
            <a:ext cx="1846865" cy="1836303"/>
          </a:xfrm>
        </p:spPr>
        <p:txBody>
          <a:bodyPr>
            <a:normAutofit/>
          </a:bodyPr>
          <a:lstStyle>
            <a:lvl1pPr algn="l">
              <a:lnSpc>
                <a:spcPts val="254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0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987427"/>
            <a:ext cx="3598863" cy="367188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200">
                <a:latin typeface="Vodafone Rg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211638" y="1149354"/>
            <a:ext cx="1693862" cy="3509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1200"/>
            </a:lvl1pPr>
            <a:lvl2pPr marL="266700" indent="0">
              <a:buNone/>
              <a:defRPr sz="1050"/>
            </a:lvl2pPr>
            <a:lvl3pPr marL="542925" indent="0">
              <a:buNone/>
              <a:defRPr sz="1050"/>
            </a:lvl3pPr>
            <a:lvl4pPr marL="809625" indent="0">
              <a:buNone/>
              <a:defRPr sz="1000"/>
            </a:lvl4pPr>
            <a:lvl5pPr marL="990600" indent="0">
              <a:buNone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119813" y="1149354"/>
            <a:ext cx="1693862" cy="3509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1200"/>
            </a:lvl1pPr>
            <a:lvl2pPr marL="266700" indent="0">
              <a:buNone/>
              <a:defRPr sz="1050"/>
            </a:lvl2pPr>
            <a:lvl3pPr marL="542925" indent="0">
              <a:buNone/>
              <a:defRPr sz="1050"/>
            </a:lvl3pPr>
            <a:lvl4pPr marL="809625" indent="0">
              <a:buNone/>
              <a:defRPr sz="1000"/>
            </a:lvl4pPr>
            <a:lvl5pPr marL="990600" indent="0">
              <a:buNone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394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odafone Rg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64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8052483" y="3903069"/>
            <a:ext cx="1752442" cy="1170364"/>
            <a:chOff x="7928658" y="3767336"/>
            <a:chExt cx="1947161" cy="1300404"/>
          </a:xfrm>
        </p:grpSpPr>
        <p:sp>
          <p:nvSpPr>
            <p:cNvPr id="6" name="Rectangle 12"/>
            <p:cNvSpPr/>
            <p:nvPr userDrawn="1"/>
          </p:nvSpPr>
          <p:spPr>
            <a:xfrm rot="18900000" flipH="1">
              <a:off x="8027848" y="3767336"/>
              <a:ext cx="1847971" cy="1300404"/>
            </a:xfrm>
            <a:custGeom>
              <a:avLst/>
              <a:gdLst>
                <a:gd name="connsiteX0" fmla="*/ 0 w 8255456"/>
                <a:gd name="connsiteY0" fmla="*/ 0 h 7120877"/>
                <a:gd name="connsiteX1" fmla="*/ 8255456 w 8255456"/>
                <a:gd name="connsiteY1" fmla="*/ 0 h 7120877"/>
                <a:gd name="connsiteX2" fmla="*/ 8255456 w 8255456"/>
                <a:gd name="connsiteY2" fmla="*/ 7120877 h 7120877"/>
                <a:gd name="connsiteX3" fmla="*/ 0 w 8255456"/>
                <a:gd name="connsiteY3" fmla="*/ 7120877 h 7120877"/>
                <a:gd name="connsiteX4" fmla="*/ 0 w 8255456"/>
                <a:gd name="connsiteY4" fmla="*/ 0 h 7120877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5456 w 8255456"/>
                <a:gd name="connsiteY2" fmla="*/ 662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580"/>
                <a:gd name="connsiteY0" fmla="*/ 662 h 7121539"/>
                <a:gd name="connsiteX1" fmla="*/ 7679621 w 8255580"/>
                <a:gd name="connsiteY1" fmla="*/ 0 h 7121539"/>
                <a:gd name="connsiteX2" fmla="*/ 8255456 w 8255580"/>
                <a:gd name="connsiteY2" fmla="*/ 662 h 7121539"/>
                <a:gd name="connsiteX3" fmla="*/ 8254780 w 8255580"/>
                <a:gd name="connsiteY3" fmla="*/ 529754 h 7121539"/>
                <a:gd name="connsiteX4" fmla="*/ 8255456 w 8255580"/>
                <a:gd name="connsiteY4" fmla="*/ 7121539 h 7121539"/>
                <a:gd name="connsiteX5" fmla="*/ 0 w 8255580"/>
                <a:gd name="connsiteY5" fmla="*/ 7121539 h 7121539"/>
                <a:gd name="connsiteX6" fmla="*/ 0 w 8255580"/>
                <a:gd name="connsiteY6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7679621 w 8255456"/>
                <a:gd name="connsiteY1" fmla="*/ 0 h 7121539"/>
                <a:gd name="connsiteX2" fmla="*/ 8254780 w 8255456"/>
                <a:gd name="connsiteY2" fmla="*/ 529754 h 7121539"/>
                <a:gd name="connsiteX3" fmla="*/ 8255456 w 8255456"/>
                <a:gd name="connsiteY3" fmla="*/ 7121539 h 7121539"/>
                <a:gd name="connsiteX4" fmla="*/ 0 w 8255456"/>
                <a:gd name="connsiteY4" fmla="*/ 7121539 h 7121539"/>
                <a:gd name="connsiteX5" fmla="*/ 0 w 8255456"/>
                <a:gd name="connsiteY5" fmla="*/ 662 h 7121539"/>
                <a:gd name="connsiteX0" fmla="*/ 0 w 8255456"/>
                <a:gd name="connsiteY0" fmla="*/ 662 h 7121539"/>
                <a:gd name="connsiteX1" fmla="*/ 3482864 w 8255456"/>
                <a:gd name="connsiteY1" fmla="*/ 4144 h 7121539"/>
                <a:gd name="connsiteX2" fmla="*/ 7679621 w 8255456"/>
                <a:gd name="connsiteY2" fmla="*/ 0 h 7121539"/>
                <a:gd name="connsiteX3" fmla="*/ 8254780 w 8255456"/>
                <a:gd name="connsiteY3" fmla="*/ 529754 h 7121539"/>
                <a:gd name="connsiteX4" fmla="*/ 8255456 w 8255456"/>
                <a:gd name="connsiteY4" fmla="*/ 7121539 h 7121539"/>
                <a:gd name="connsiteX5" fmla="*/ 0 w 8255456"/>
                <a:gd name="connsiteY5" fmla="*/ 7121539 h 7121539"/>
                <a:gd name="connsiteX6" fmla="*/ 0 w 8255456"/>
                <a:gd name="connsiteY6" fmla="*/ 662 h 7121539"/>
                <a:gd name="connsiteX0" fmla="*/ 1779 w 8257235"/>
                <a:gd name="connsiteY0" fmla="*/ 662 h 7121539"/>
                <a:gd name="connsiteX1" fmla="*/ 3484643 w 8257235"/>
                <a:gd name="connsiteY1" fmla="*/ 4144 h 7121539"/>
                <a:gd name="connsiteX2" fmla="*/ 7681400 w 8257235"/>
                <a:gd name="connsiteY2" fmla="*/ 0 h 7121539"/>
                <a:gd name="connsiteX3" fmla="*/ 8256559 w 8257235"/>
                <a:gd name="connsiteY3" fmla="*/ 529754 h 7121539"/>
                <a:gd name="connsiteX4" fmla="*/ 8257235 w 8257235"/>
                <a:gd name="connsiteY4" fmla="*/ 7121539 h 7121539"/>
                <a:gd name="connsiteX5" fmla="*/ 1779 w 8257235"/>
                <a:gd name="connsiteY5" fmla="*/ 7121539 h 7121539"/>
                <a:gd name="connsiteX6" fmla="*/ 0 w 8257235"/>
                <a:gd name="connsiteY6" fmla="*/ 3482279 h 7121539"/>
                <a:gd name="connsiteX7" fmla="*/ 1779 w 8257235"/>
                <a:gd name="connsiteY7" fmla="*/ 662 h 7121539"/>
                <a:gd name="connsiteX0" fmla="*/ 0 w 8257235"/>
                <a:gd name="connsiteY0" fmla="*/ 3482279 h 7121539"/>
                <a:gd name="connsiteX1" fmla="*/ 3484643 w 8257235"/>
                <a:gd name="connsiteY1" fmla="*/ 4144 h 7121539"/>
                <a:gd name="connsiteX2" fmla="*/ 7681400 w 8257235"/>
                <a:gd name="connsiteY2" fmla="*/ 0 h 7121539"/>
                <a:gd name="connsiteX3" fmla="*/ 8256559 w 8257235"/>
                <a:gd name="connsiteY3" fmla="*/ 529754 h 7121539"/>
                <a:gd name="connsiteX4" fmla="*/ 8257235 w 8257235"/>
                <a:gd name="connsiteY4" fmla="*/ 7121539 h 7121539"/>
                <a:gd name="connsiteX5" fmla="*/ 1779 w 8257235"/>
                <a:gd name="connsiteY5" fmla="*/ 7121539 h 7121539"/>
                <a:gd name="connsiteX6" fmla="*/ 0 w 8257235"/>
                <a:gd name="connsiteY6" fmla="*/ 3482279 h 7121539"/>
                <a:gd name="connsiteX0" fmla="*/ 0 w 8257235"/>
                <a:gd name="connsiteY0" fmla="*/ 3482279 h 7129740"/>
                <a:gd name="connsiteX1" fmla="*/ 3484643 w 8257235"/>
                <a:gd name="connsiteY1" fmla="*/ 4144 h 7129740"/>
                <a:gd name="connsiteX2" fmla="*/ 7681400 w 8257235"/>
                <a:gd name="connsiteY2" fmla="*/ 0 h 7129740"/>
                <a:gd name="connsiteX3" fmla="*/ 8256559 w 8257235"/>
                <a:gd name="connsiteY3" fmla="*/ 529754 h 7129740"/>
                <a:gd name="connsiteX4" fmla="*/ 8257235 w 8257235"/>
                <a:gd name="connsiteY4" fmla="*/ 7121539 h 7129740"/>
                <a:gd name="connsiteX5" fmla="*/ 3627068 w 8257235"/>
                <a:gd name="connsiteY5" fmla="*/ 7129740 h 7129740"/>
                <a:gd name="connsiteX6" fmla="*/ 1779 w 8257235"/>
                <a:gd name="connsiteY6" fmla="*/ 7121539 h 7129740"/>
                <a:gd name="connsiteX7" fmla="*/ 0 w 8257235"/>
                <a:gd name="connsiteY7" fmla="*/ 3482279 h 7129740"/>
                <a:gd name="connsiteX0" fmla="*/ 0 w 8257235"/>
                <a:gd name="connsiteY0" fmla="*/ 3482279 h 7129740"/>
                <a:gd name="connsiteX1" fmla="*/ 2845602 w 8257235"/>
                <a:gd name="connsiteY1" fmla="*/ 4156 h 7129740"/>
                <a:gd name="connsiteX2" fmla="*/ 7681400 w 8257235"/>
                <a:gd name="connsiteY2" fmla="*/ 0 h 7129740"/>
                <a:gd name="connsiteX3" fmla="*/ 8256559 w 8257235"/>
                <a:gd name="connsiteY3" fmla="*/ 529754 h 7129740"/>
                <a:gd name="connsiteX4" fmla="*/ 8257235 w 8257235"/>
                <a:gd name="connsiteY4" fmla="*/ 7121539 h 7129740"/>
                <a:gd name="connsiteX5" fmla="*/ 3627068 w 8257235"/>
                <a:gd name="connsiteY5" fmla="*/ 7129740 h 7129740"/>
                <a:gd name="connsiteX6" fmla="*/ 1779 w 8257235"/>
                <a:gd name="connsiteY6" fmla="*/ 7121539 h 7129740"/>
                <a:gd name="connsiteX7" fmla="*/ 0 w 8257235"/>
                <a:gd name="connsiteY7" fmla="*/ 3482279 h 7129740"/>
                <a:gd name="connsiteX0" fmla="*/ 183222 w 8255458"/>
                <a:gd name="connsiteY0" fmla="*/ 2698609 h 7129740"/>
                <a:gd name="connsiteX1" fmla="*/ 2843825 w 8255458"/>
                <a:gd name="connsiteY1" fmla="*/ 4156 h 7129740"/>
                <a:gd name="connsiteX2" fmla="*/ 7679623 w 8255458"/>
                <a:gd name="connsiteY2" fmla="*/ 0 h 7129740"/>
                <a:gd name="connsiteX3" fmla="*/ 8254782 w 8255458"/>
                <a:gd name="connsiteY3" fmla="*/ 529754 h 7129740"/>
                <a:gd name="connsiteX4" fmla="*/ 8255458 w 8255458"/>
                <a:gd name="connsiteY4" fmla="*/ 7121539 h 7129740"/>
                <a:gd name="connsiteX5" fmla="*/ 3625291 w 8255458"/>
                <a:gd name="connsiteY5" fmla="*/ 7129740 h 7129740"/>
                <a:gd name="connsiteX6" fmla="*/ 2 w 8255458"/>
                <a:gd name="connsiteY6" fmla="*/ 7121539 h 7129740"/>
                <a:gd name="connsiteX7" fmla="*/ 183222 w 8255458"/>
                <a:gd name="connsiteY7" fmla="*/ 2698609 h 7129740"/>
                <a:gd name="connsiteX0" fmla="*/ 166405 w 8255458"/>
                <a:gd name="connsiteY0" fmla="*/ 2688520 h 7129740"/>
                <a:gd name="connsiteX1" fmla="*/ 2843825 w 8255458"/>
                <a:gd name="connsiteY1" fmla="*/ 4156 h 7129740"/>
                <a:gd name="connsiteX2" fmla="*/ 7679623 w 8255458"/>
                <a:gd name="connsiteY2" fmla="*/ 0 h 7129740"/>
                <a:gd name="connsiteX3" fmla="*/ 8254782 w 8255458"/>
                <a:gd name="connsiteY3" fmla="*/ 529754 h 7129740"/>
                <a:gd name="connsiteX4" fmla="*/ 8255458 w 8255458"/>
                <a:gd name="connsiteY4" fmla="*/ 7121539 h 7129740"/>
                <a:gd name="connsiteX5" fmla="*/ 3625291 w 8255458"/>
                <a:gd name="connsiteY5" fmla="*/ 7129740 h 7129740"/>
                <a:gd name="connsiteX6" fmla="*/ 2 w 8255458"/>
                <a:gd name="connsiteY6" fmla="*/ 7121539 h 7129740"/>
                <a:gd name="connsiteX7" fmla="*/ 166405 w 8255458"/>
                <a:gd name="connsiteY7" fmla="*/ 2688520 h 7129740"/>
                <a:gd name="connsiteX0" fmla="*/ 0 w 8089053"/>
                <a:gd name="connsiteY0" fmla="*/ 2688520 h 7129740"/>
                <a:gd name="connsiteX1" fmla="*/ 2677420 w 8089053"/>
                <a:gd name="connsiteY1" fmla="*/ 4156 h 7129740"/>
                <a:gd name="connsiteX2" fmla="*/ 7513218 w 8089053"/>
                <a:gd name="connsiteY2" fmla="*/ 0 h 7129740"/>
                <a:gd name="connsiteX3" fmla="*/ 8088377 w 8089053"/>
                <a:gd name="connsiteY3" fmla="*/ 529754 h 7129740"/>
                <a:gd name="connsiteX4" fmla="*/ 8089053 w 8089053"/>
                <a:gd name="connsiteY4" fmla="*/ 7121539 h 7129740"/>
                <a:gd name="connsiteX5" fmla="*/ 3458886 w 8089053"/>
                <a:gd name="connsiteY5" fmla="*/ 7129740 h 7129740"/>
                <a:gd name="connsiteX6" fmla="*/ 2968523 w 8089053"/>
                <a:gd name="connsiteY6" fmla="*/ 5902401 h 7129740"/>
                <a:gd name="connsiteX7" fmla="*/ 0 w 8089053"/>
                <a:gd name="connsiteY7" fmla="*/ 2688520 h 7129740"/>
                <a:gd name="connsiteX0" fmla="*/ 0 w 8089053"/>
                <a:gd name="connsiteY0" fmla="*/ 2688520 h 7129740"/>
                <a:gd name="connsiteX1" fmla="*/ 2677420 w 8089053"/>
                <a:gd name="connsiteY1" fmla="*/ 4156 h 7129740"/>
                <a:gd name="connsiteX2" fmla="*/ 7513218 w 8089053"/>
                <a:gd name="connsiteY2" fmla="*/ 0 h 7129740"/>
                <a:gd name="connsiteX3" fmla="*/ 8088377 w 8089053"/>
                <a:gd name="connsiteY3" fmla="*/ 529754 h 7129740"/>
                <a:gd name="connsiteX4" fmla="*/ 8089053 w 8089053"/>
                <a:gd name="connsiteY4" fmla="*/ 7121539 h 7129740"/>
                <a:gd name="connsiteX5" fmla="*/ 3458886 w 8089053"/>
                <a:gd name="connsiteY5" fmla="*/ 7129740 h 7129740"/>
                <a:gd name="connsiteX6" fmla="*/ 2968523 w 8089053"/>
                <a:gd name="connsiteY6" fmla="*/ 5902401 h 7129740"/>
                <a:gd name="connsiteX7" fmla="*/ 0 w 8089053"/>
                <a:gd name="connsiteY7" fmla="*/ 2688520 h 7129740"/>
                <a:gd name="connsiteX0" fmla="*/ 0 w 8089053"/>
                <a:gd name="connsiteY0" fmla="*/ 2688520 h 7129740"/>
                <a:gd name="connsiteX1" fmla="*/ 2677420 w 8089053"/>
                <a:gd name="connsiteY1" fmla="*/ 4156 h 7129740"/>
                <a:gd name="connsiteX2" fmla="*/ 7513218 w 8089053"/>
                <a:gd name="connsiteY2" fmla="*/ 0 h 7129740"/>
                <a:gd name="connsiteX3" fmla="*/ 8088377 w 8089053"/>
                <a:gd name="connsiteY3" fmla="*/ 529754 h 7129740"/>
                <a:gd name="connsiteX4" fmla="*/ 8089053 w 8089053"/>
                <a:gd name="connsiteY4" fmla="*/ 7121539 h 7129740"/>
                <a:gd name="connsiteX5" fmla="*/ 3458886 w 8089053"/>
                <a:gd name="connsiteY5" fmla="*/ 7129740 h 7129740"/>
                <a:gd name="connsiteX6" fmla="*/ 2968523 w 8089053"/>
                <a:gd name="connsiteY6" fmla="*/ 5902401 h 7129740"/>
                <a:gd name="connsiteX7" fmla="*/ 0 w 8089053"/>
                <a:gd name="connsiteY7" fmla="*/ 2688520 h 7129740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2968523 w 8089053"/>
                <a:gd name="connsiteY6" fmla="*/ 5902401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89053"/>
                <a:gd name="connsiteY0" fmla="*/ 2688520 h 7121539"/>
                <a:gd name="connsiteX1" fmla="*/ 2677420 w 8089053"/>
                <a:gd name="connsiteY1" fmla="*/ 4156 h 7121539"/>
                <a:gd name="connsiteX2" fmla="*/ 7513218 w 8089053"/>
                <a:gd name="connsiteY2" fmla="*/ 0 h 7121539"/>
                <a:gd name="connsiteX3" fmla="*/ 8088377 w 8089053"/>
                <a:gd name="connsiteY3" fmla="*/ 529754 h 7121539"/>
                <a:gd name="connsiteX4" fmla="*/ 8089053 w 8089053"/>
                <a:gd name="connsiteY4" fmla="*/ 7121539 h 7121539"/>
                <a:gd name="connsiteX5" fmla="*/ 6174733 w 8089053"/>
                <a:gd name="connsiteY5" fmla="*/ 4217961 h 7121539"/>
                <a:gd name="connsiteX6" fmla="*/ 3637961 w 8089053"/>
                <a:gd name="connsiteY6" fmla="*/ 6332365 h 7121539"/>
                <a:gd name="connsiteX7" fmla="*/ 0 w 8089053"/>
                <a:gd name="connsiteY7" fmla="*/ 2688520 h 7121539"/>
                <a:gd name="connsiteX0" fmla="*/ 0 w 8092356"/>
                <a:gd name="connsiteY0" fmla="*/ 2688520 h 7121539"/>
                <a:gd name="connsiteX1" fmla="*/ 2677420 w 8092356"/>
                <a:gd name="connsiteY1" fmla="*/ 4156 h 7121539"/>
                <a:gd name="connsiteX2" fmla="*/ 7513218 w 8092356"/>
                <a:gd name="connsiteY2" fmla="*/ 0 h 7121539"/>
                <a:gd name="connsiteX3" fmla="*/ 8088377 w 8092356"/>
                <a:gd name="connsiteY3" fmla="*/ 529754 h 7121539"/>
                <a:gd name="connsiteX4" fmla="*/ 8089053 w 8092356"/>
                <a:gd name="connsiteY4" fmla="*/ 7121539 h 7121539"/>
                <a:gd name="connsiteX5" fmla="*/ 6174733 w 8092356"/>
                <a:gd name="connsiteY5" fmla="*/ 4217961 h 7121539"/>
                <a:gd name="connsiteX6" fmla="*/ 3637961 w 8092356"/>
                <a:gd name="connsiteY6" fmla="*/ 6332365 h 7121539"/>
                <a:gd name="connsiteX7" fmla="*/ 0 w 8092356"/>
                <a:gd name="connsiteY7" fmla="*/ 2688520 h 7121539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6174733 w 8094998"/>
                <a:gd name="connsiteY5" fmla="*/ 4217961 h 6332365"/>
                <a:gd name="connsiteX6" fmla="*/ 3637961 w 8094998"/>
                <a:gd name="connsiteY6" fmla="*/ 6332365 h 6332365"/>
                <a:gd name="connsiteX7" fmla="*/ 0 w 8094998"/>
                <a:gd name="connsiteY7" fmla="*/ 2688520 h 6332365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3637961 w 8094998"/>
                <a:gd name="connsiteY5" fmla="*/ 6332365 h 6332365"/>
                <a:gd name="connsiteX6" fmla="*/ 0 w 8094998"/>
                <a:gd name="connsiteY6" fmla="*/ 2688520 h 6332365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3637961 w 8094998"/>
                <a:gd name="connsiteY5" fmla="*/ 6332365 h 6332365"/>
                <a:gd name="connsiteX6" fmla="*/ 0 w 8094998"/>
                <a:gd name="connsiteY6" fmla="*/ 2688520 h 6332365"/>
                <a:gd name="connsiteX0" fmla="*/ 0 w 8094998"/>
                <a:gd name="connsiteY0" fmla="*/ 2688520 h 6332365"/>
                <a:gd name="connsiteX1" fmla="*/ 2677420 w 8094998"/>
                <a:gd name="connsiteY1" fmla="*/ 4156 h 6332365"/>
                <a:gd name="connsiteX2" fmla="*/ 7513218 w 8094998"/>
                <a:gd name="connsiteY2" fmla="*/ 0 h 6332365"/>
                <a:gd name="connsiteX3" fmla="*/ 8088377 w 8094998"/>
                <a:gd name="connsiteY3" fmla="*/ 529754 h 6332365"/>
                <a:gd name="connsiteX4" fmla="*/ 8092335 w 8094998"/>
                <a:gd name="connsiteY4" fmla="*/ 1891909 h 6332365"/>
                <a:gd name="connsiteX5" fmla="*/ 3637961 w 8094998"/>
                <a:gd name="connsiteY5" fmla="*/ 6332365 h 6332365"/>
                <a:gd name="connsiteX6" fmla="*/ 0 w 8094998"/>
                <a:gd name="connsiteY6" fmla="*/ 2688520 h 6332365"/>
                <a:gd name="connsiteX0" fmla="*/ 0 w 8092335"/>
                <a:gd name="connsiteY0" fmla="*/ 2688520 h 6332365"/>
                <a:gd name="connsiteX1" fmla="*/ 2677420 w 8092335"/>
                <a:gd name="connsiteY1" fmla="*/ 4156 h 6332365"/>
                <a:gd name="connsiteX2" fmla="*/ 7513218 w 8092335"/>
                <a:gd name="connsiteY2" fmla="*/ 0 h 6332365"/>
                <a:gd name="connsiteX3" fmla="*/ 8088377 w 8092335"/>
                <a:gd name="connsiteY3" fmla="*/ 529754 h 6332365"/>
                <a:gd name="connsiteX4" fmla="*/ 8092335 w 8092335"/>
                <a:gd name="connsiteY4" fmla="*/ 1891909 h 6332365"/>
                <a:gd name="connsiteX5" fmla="*/ 3637961 w 8092335"/>
                <a:gd name="connsiteY5" fmla="*/ 6332365 h 6332365"/>
                <a:gd name="connsiteX6" fmla="*/ 0 w 8092335"/>
                <a:gd name="connsiteY6" fmla="*/ 2688520 h 6332365"/>
                <a:gd name="connsiteX0" fmla="*/ 0 w 8099564"/>
                <a:gd name="connsiteY0" fmla="*/ 2688520 h 6332365"/>
                <a:gd name="connsiteX1" fmla="*/ 2677420 w 8099564"/>
                <a:gd name="connsiteY1" fmla="*/ 4156 h 6332365"/>
                <a:gd name="connsiteX2" fmla="*/ 7513218 w 8099564"/>
                <a:gd name="connsiteY2" fmla="*/ 0 h 6332365"/>
                <a:gd name="connsiteX3" fmla="*/ 8088377 w 8099564"/>
                <a:gd name="connsiteY3" fmla="*/ 529754 h 6332365"/>
                <a:gd name="connsiteX4" fmla="*/ 8092335 w 8099564"/>
                <a:gd name="connsiteY4" fmla="*/ 1891909 h 6332365"/>
                <a:gd name="connsiteX5" fmla="*/ 3637961 w 8099564"/>
                <a:gd name="connsiteY5" fmla="*/ 6332365 h 6332365"/>
                <a:gd name="connsiteX6" fmla="*/ 0 w 8099564"/>
                <a:gd name="connsiteY6" fmla="*/ 2688520 h 6332365"/>
                <a:gd name="connsiteX0" fmla="*/ 0 w 8099564"/>
                <a:gd name="connsiteY0" fmla="*/ 2688520 h 6332365"/>
                <a:gd name="connsiteX1" fmla="*/ 2677420 w 8099564"/>
                <a:gd name="connsiteY1" fmla="*/ 4156 h 6332365"/>
                <a:gd name="connsiteX2" fmla="*/ 7513218 w 8099564"/>
                <a:gd name="connsiteY2" fmla="*/ 0 h 6332365"/>
                <a:gd name="connsiteX3" fmla="*/ 8088377 w 8099564"/>
                <a:gd name="connsiteY3" fmla="*/ 529754 h 6332365"/>
                <a:gd name="connsiteX4" fmla="*/ 8092335 w 8099564"/>
                <a:gd name="connsiteY4" fmla="*/ 1891909 h 6332365"/>
                <a:gd name="connsiteX5" fmla="*/ 3637961 w 8099564"/>
                <a:gd name="connsiteY5" fmla="*/ 6332365 h 6332365"/>
                <a:gd name="connsiteX6" fmla="*/ 0 w 8099564"/>
                <a:gd name="connsiteY6" fmla="*/ 2688520 h 6332365"/>
                <a:gd name="connsiteX0" fmla="*/ 0 w 8099564"/>
                <a:gd name="connsiteY0" fmla="*/ 2688520 h 6332365"/>
                <a:gd name="connsiteX1" fmla="*/ 2677420 w 8099564"/>
                <a:gd name="connsiteY1" fmla="*/ 4156 h 6332365"/>
                <a:gd name="connsiteX2" fmla="*/ 7513218 w 8099564"/>
                <a:gd name="connsiteY2" fmla="*/ 0 h 6332365"/>
                <a:gd name="connsiteX3" fmla="*/ 8088377 w 8099564"/>
                <a:gd name="connsiteY3" fmla="*/ 529754 h 6332365"/>
                <a:gd name="connsiteX4" fmla="*/ 8092335 w 8099564"/>
                <a:gd name="connsiteY4" fmla="*/ 1891909 h 6332365"/>
                <a:gd name="connsiteX5" fmla="*/ 3637961 w 8099564"/>
                <a:gd name="connsiteY5" fmla="*/ 6332365 h 6332365"/>
                <a:gd name="connsiteX6" fmla="*/ 0 w 8099564"/>
                <a:gd name="connsiteY6" fmla="*/ 2688520 h 6332365"/>
                <a:gd name="connsiteX0" fmla="*/ 0 w 8092335"/>
                <a:gd name="connsiteY0" fmla="*/ 2688520 h 6332365"/>
                <a:gd name="connsiteX1" fmla="*/ 2677420 w 8092335"/>
                <a:gd name="connsiteY1" fmla="*/ 4156 h 6332365"/>
                <a:gd name="connsiteX2" fmla="*/ 7513218 w 8092335"/>
                <a:gd name="connsiteY2" fmla="*/ 0 h 6332365"/>
                <a:gd name="connsiteX3" fmla="*/ 8088377 w 8092335"/>
                <a:gd name="connsiteY3" fmla="*/ 529754 h 6332365"/>
                <a:gd name="connsiteX4" fmla="*/ 8092335 w 8092335"/>
                <a:gd name="connsiteY4" fmla="*/ 1891909 h 6332365"/>
                <a:gd name="connsiteX5" fmla="*/ 3637961 w 8092335"/>
                <a:gd name="connsiteY5" fmla="*/ 6332365 h 6332365"/>
                <a:gd name="connsiteX6" fmla="*/ 0 w 8092335"/>
                <a:gd name="connsiteY6" fmla="*/ 2688520 h 6332365"/>
                <a:gd name="connsiteX0" fmla="*/ 0 w 8088495"/>
                <a:gd name="connsiteY0" fmla="*/ 2688520 h 6332365"/>
                <a:gd name="connsiteX1" fmla="*/ 2677420 w 8088495"/>
                <a:gd name="connsiteY1" fmla="*/ 4156 h 6332365"/>
                <a:gd name="connsiteX2" fmla="*/ 7513218 w 8088495"/>
                <a:gd name="connsiteY2" fmla="*/ 0 h 6332365"/>
                <a:gd name="connsiteX3" fmla="*/ 8088377 w 8088495"/>
                <a:gd name="connsiteY3" fmla="*/ 529754 h 6332365"/>
                <a:gd name="connsiteX4" fmla="*/ 8088496 w 8088495"/>
                <a:gd name="connsiteY4" fmla="*/ 1734396 h 6332365"/>
                <a:gd name="connsiteX5" fmla="*/ 3637961 w 8088495"/>
                <a:gd name="connsiteY5" fmla="*/ 6332365 h 6332365"/>
                <a:gd name="connsiteX6" fmla="*/ 0 w 8088495"/>
                <a:gd name="connsiteY6" fmla="*/ 2688520 h 6332365"/>
                <a:gd name="connsiteX0" fmla="*/ 0 w 8088495"/>
                <a:gd name="connsiteY0" fmla="*/ 2688520 h 6332365"/>
                <a:gd name="connsiteX1" fmla="*/ 2677420 w 8088495"/>
                <a:gd name="connsiteY1" fmla="*/ 4156 h 6332365"/>
                <a:gd name="connsiteX2" fmla="*/ 7513218 w 8088495"/>
                <a:gd name="connsiteY2" fmla="*/ 0 h 6332365"/>
                <a:gd name="connsiteX3" fmla="*/ 8088377 w 8088495"/>
                <a:gd name="connsiteY3" fmla="*/ 529754 h 6332365"/>
                <a:gd name="connsiteX4" fmla="*/ 8088496 w 8088495"/>
                <a:gd name="connsiteY4" fmla="*/ 1734396 h 6332365"/>
                <a:gd name="connsiteX5" fmla="*/ 3637961 w 8088495"/>
                <a:gd name="connsiteY5" fmla="*/ 6332365 h 6332365"/>
                <a:gd name="connsiteX6" fmla="*/ 0 w 8088495"/>
                <a:gd name="connsiteY6" fmla="*/ 2688520 h 6332365"/>
                <a:gd name="connsiteX0" fmla="*/ 0 w 8088495"/>
                <a:gd name="connsiteY0" fmla="*/ 2688520 h 6332365"/>
                <a:gd name="connsiteX1" fmla="*/ 3872205 w 8088495"/>
                <a:gd name="connsiteY1" fmla="*/ 314 h 6332365"/>
                <a:gd name="connsiteX2" fmla="*/ 7513218 w 8088495"/>
                <a:gd name="connsiteY2" fmla="*/ 0 h 6332365"/>
                <a:gd name="connsiteX3" fmla="*/ 8088377 w 8088495"/>
                <a:gd name="connsiteY3" fmla="*/ 529754 h 6332365"/>
                <a:gd name="connsiteX4" fmla="*/ 8088496 w 8088495"/>
                <a:gd name="connsiteY4" fmla="*/ 1734396 h 6332365"/>
                <a:gd name="connsiteX5" fmla="*/ 3637961 w 8088495"/>
                <a:gd name="connsiteY5" fmla="*/ 6332365 h 6332365"/>
                <a:gd name="connsiteX6" fmla="*/ 0 w 8088495"/>
                <a:gd name="connsiteY6" fmla="*/ 2688520 h 6332365"/>
                <a:gd name="connsiteX0" fmla="*/ 0 w 8094110"/>
                <a:gd name="connsiteY0" fmla="*/ 2688520 h 2688521"/>
                <a:gd name="connsiteX1" fmla="*/ 3872205 w 8094110"/>
                <a:gd name="connsiteY1" fmla="*/ 314 h 2688521"/>
                <a:gd name="connsiteX2" fmla="*/ 7513218 w 8094110"/>
                <a:gd name="connsiteY2" fmla="*/ 0 h 2688521"/>
                <a:gd name="connsiteX3" fmla="*/ 8088377 w 8094110"/>
                <a:gd name="connsiteY3" fmla="*/ 529754 h 2688521"/>
                <a:gd name="connsiteX4" fmla="*/ 8088496 w 8094110"/>
                <a:gd name="connsiteY4" fmla="*/ 1734396 h 2688521"/>
                <a:gd name="connsiteX5" fmla="*/ 6803561 w 8094110"/>
                <a:gd name="connsiteY5" fmla="*/ 2598190 h 2688521"/>
                <a:gd name="connsiteX6" fmla="*/ 0 w 8094110"/>
                <a:gd name="connsiteY6" fmla="*/ 2688520 h 2688521"/>
                <a:gd name="connsiteX0" fmla="*/ 0 w 8100072"/>
                <a:gd name="connsiteY0" fmla="*/ 2688520 h 2966994"/>
                <a:gd name="connsiteX1" fmla="*/ 3872205 w 8100072"/>
                <a:gd name="connsiteY1" fmla="*/ 314 h 2966994"/>
                <a:gd name="connsiteX2" fmla="*/ 7513218 w 8100072"/>
                <a:gd name="connsiteY2" fmla="*/ 0 h 2966994"/>
                <a:gd name="connsiteX3" fmla="*/ 8088377 w 8100072"/>
                <a:gd name="connsiteY3" fmla="*/ 529754 h 2966994"/>
                <a:gd name="connsiteX4" fmla="*/ 8088496 w 8100072"/>
                <a:gd name="connsiteY4" fmla="*/ 1734396 h 2966994"/>
                <a:gd name="connsiteX5" fmla="*/ 6849660 w 8100072"/>
                <a:gd name="connsiteY5" fmla="*/ 2966995 h 2966994"/>
                <a:gd name="connsiteX6" fmla="*/ 0 w 8100072"/>
                <a:gd name="connsiteY6" fmla="*/ 2688520 h 2966994"/>
                <a:gd name="connsiteX0" fmla="*/ 0 w 8088495"/>
                <a:gd name="connsiteY0" fmla="*/ 2688520 h 2966994"/>
                <a:gd name="connsiteX1" fmla="*/ 3872205 w 8088495"/>
                <a:gd name="connsiteY1" fmla="*/ 314 h 2966994"/>
                <a:gd name="connsiteX2" fmla="*/ 7513218 w 8088495"/>
                <a:gd name="connsiteY2" fmla="*/ 0 h 2966994"/>
                <a:gd name="connsiteX3" fmla="*/ 8088377 w 8088495"/>
                <a:gd name="connsiteY3" fmla="*/ 529754 h 2966994"/>
                <a:gd name="connsiteX4" fmla="*/ 8088496 w 8088495"/>
                <a:gd name="connsiteY4" fmla="*/ 1734396 h 2966994"/>
                <a:gd name="connsiteX5" fmla="*/ 6849660 w 8088495"/>
                <a:gd name="connsiteY5" fmla="*/ 2966995 h 2966994"/>
                <a:gd name="connsiteX6" fmla="*/ 0 w 8088495"/>
                <a:gd name="connsiteY6" fmla="*/ 2688520 h 2966994"/>
                <a:gd name="connsiteX0" fmla="*/ 0 w 8088495"/>
                <a:gd name="connsiteY0" fmla="*/ 2688520 h 2966994"/>
                <a:gd name="connsiteX1" fmla="*/ 3872205 w 8088495"/>
                <a:gd name="connsiteY1" fmla="*/ 314 h 2966994"/>
                <a:gd name="connsiteX2" fmla="*/ 7513218 w 8088495"/>
                <a:gd name="connsiteY2" fmla="*/ 0 h 2966994"/>
                <a:gd name="connsiteX3" fmla="*/ 8088377 w 8088495"/>
                <a:gd name="connsiteY3" fmla="*/ 529754 h 2966994"/>
                <a:gd name="connsiteX4" fmla="*/ 8088496 w 8088495"/>
                <a:gd name="connsiteY4" fmla="*/ 1734396 h 2966994"/>
                <a:gd name="connsiteX5" fmla="*/ 6849660 w 8088495"/>
                <a:gd name="connsiteY5" fmla="*/ 2966995 h 2966994"/>
                <a:gd name="connsiteX6" fmla="*/ 0 w 8088495"/>
                <a:gd name="connsiteY6" fmla="*/ 2688520 h 2966994"/>
                <a:gd name="connsiteX0" fmla="*/ 2981176 w 4220011"/>
                <a:gd name="connsiteY0" fmla="*/ 2966995 h 2966994"/>
                <a:gd name="connsiteX1" fmla="*/ 3721 w 4220011"/>
                <a:gd name="connsiteY1" fmla="*/ 314 h 2966994"/>
                <a:gd name="connsiteX2" fmla="*/ 3644734 w 4220011"/>
                <a:gd name="connsiteY2" fmla="*/ 0 h 2966994"/>
                <a:gd name="connsiteX3" fmla="*/ 4219893 w 4220011"/>
                <a:gd name="connsiteY3" fmla="*/ 529754 h 2966994"/>
                <a:gd name="connsiteX4" fmla="*/ 4220012 w 4220011"/>
                <a:gd name="connsiteY4" fmla="*/ 1734396 h 2966994"/>
                <a:gd name="connsiteX5" fmla="*/ 2981176 w 4220011"/>
                <a:gd name="connsiteY5" fmla="*/ 2966995 h 2966994"/>
                <a:gd name="connsiteX0" fmla="*/ 2977494 w 4216329"/>
                <a:gd name="connsiteY0" fmla="*/ 2966995 h 2966994"/>
                <a:gd name="connsiteX1" fmla="*/ 39 w 4216329"/>
                <a:gd name="connsiteY1" fmla="*/ 314 h 2966994"/>
                <a:gd name="connsiteX2" fmla="*/ 3641052 w 4216329"/>
                <a:gd name="connsiteY2" fmla="*/ 0 h 2966994"/>
                <a:gd name="connsiteX3" fmla="*/ 4216211 w 4216329"/>
                <a:gd name="connsiteY3" fmla="*/ 529754 h 2966994"/>
                <a:gd name="connsiteX4" fmla="*/ 4216330 w 4216329"/>
                <a:gd name="connsiteY4" fmla="*/ 1734396 h 2966994"/>
                <a:gd name="connsiteX5" fmla="*/ 2977494 w 4216329"/>
                <a:gd name="connsiteY5" fmla="*/ 2966995 h 2966994"/>
                <a:gd name="connsiteX0" fmla="*/ 2977485 w 4216320"/>
                <a:gd name="connsiteY0" fmla="*/ 2966995 h 2966994"/>
                <a:gd name="connsiteX1" fmla="*/ 30 w 4216320"/>
                <a:gd name="connsiteY1" fmla="*/ 314 h 2966994"/>
                <a:gd name="connsiteX2" fmla="*/ 3641043 w 4216320"/>
                <a:gd name="connsiteY2" fmla="*/ 0 h 2966994"/>
                <a:gd name="connsiteX3" fmla="*/ 4216202 w 4216320"/>
                <a:gd name="connsiteY3" fmla="*/ 529754 h 2966994"/>
                <a:gd name="connsiteX4" fmla="*/ 4216321 w 4216320"/>
                <a:gd name="connsiteY4" fmla="*/ 1734396 h 2966994"/>
                <a:gd name="connsiteX5" fmla="*/ 2977485 w 4216320"/>
                <a:gd name="connsiteY5" fmla="*/ 2966995 h 296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6320" h="2966994">
                  <a:moveTo>
                    <a:pt x="2977485" y="2966995"/>
                  </a:moveTo>
                  <a:cubicBezTo>
                    <a:pt x="2966282" y="2962270"/>
                    <a:pt x="-10679" y="-12298"/>
                    <a:pt x="30" y="314"/>
                  </a:cubicBezTo>
                  <a:lnTo>
                    <a:pt x="3641043" y="0"/>
                  </a:lnTo>
                  <a:cubicBezTo>
                    <a:pt x="3974023" y="20189"/>
                    <a:pt x="3928622" y="264877"/>
                    <a:pt x="4216202" y="529754"/>
                  </a:cubicBezTo>
                  <a:cubicBezTo>
                    <a:pt x="4216427" y="2727016"/>
                    <a:pt x="4214841" y="1705745"/>
                    <a:pt x="4216321" y="1734396"/>
                  </a:cubicBezTo>
                  <a:cubicBezTo>
                    <a:pt x="4208038" y="1738041"/>
                    <a:pt x="2981924" y="2959513"/>
                    <a:pt x="2977485" y="2966995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R="0" lvl="0" indent="0" fontAlgn="base">
                <a:lnSpc>
                  <a:spcPts val="26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odafone Lt" pitchFamily="34" charset="0"/>
              </a:endParaRPr>
            </a:p>
          </p:txBody>
        </p:sp>
        <p:pic>
          <p:nvPicPr>
            <p:cNvPr id="7" name="Picture 6" descr="VF_4col.png"/>
            <p:cNvPicPr>
              <a:picLocks noChangeAspect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8658" y="4373113"/>
              <a:ext cx="487422" cy="478282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18488" cy="7753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7573"/>
            <a:ext cx="8218488" cy="36717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928658" y="4746282"/>
            <a:ext cx="963822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6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9" r:id="rId2"/>
    <p:sldLayoutId id="2147483664" r:id="rId3"/>
    <p:sldLayoutId id="2147483650" r:id="rId4"/>
    <p:sldLayoutId id="2147483668" r:id="rId5"/>
    <p:sldLayoutId id="2147483662" r:id="rId6"/>
    <p:sldLayoutId id="2147483661" r:id="rId7"/>
    <p:sldLayoutId id="2147483659" r:id="rId8"/>
    <p:sldLayoutId id="2147483654" r:id="rId9"/>
    <p:sldLayoutId id="2147483660" r:id="rId10"/>
    <p:sldLayoutId id="2147483670" r:id="rId11"/>
    <p:sldLayoutId id="2147483649" r:id="rId12"/>
    <p:sldLayoutId id="2147483666" r:id="rId13"/>
    <p:sldLayoutId id="2147483667" r:id="rId14"/>
    <p:sldLayoutId id="2147483716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Vodafone Rg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1pPr>
      <a:lvl2pPr marL="447675" indent="-180975" algn="l" defTabSz="91440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Font typeface="Calibri" pitchFamily="34" charset="0"/>
        <a:buChar char="–"/>
        <a:defRPr sz="1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2pPr>
      <a:lvl3pPr marL="714375" indent="-171450" algn="l" defTabSz="91440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Font typeface="Calibri" pitchFamily="34" charset="0"/>
        <a:buChar char="–"/>
        <a:defRPr sz="1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3pPr>
      <a:lvl4pPr marL="942975" indent="-133350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123825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5995"/>
            <a:ext cx="7354888" cy="782225"/>
          </a:xfrm>
        </p:spPr>
        <p:txBody>
          <a:bodyPr/>
          <a:lstStyle/>
          <a:p>
            <a:r>
              <a:rPr lang="en-GB" dirty="0" smtClean="0"/>
              <a:t>VF </a:t>
            </a:r>
            <a:r>
              <a:rPr lang="en-GB" dirty="0" err="1" smtClean="0"/>
              <a:t>DriveTest</a:t>
            </a:r>
            <a:r>
              <a:rPr lang="en-GB" smtClean="0"/>
              <a:t> Methodology Changes </a:t>
            </a:r>
            <a:r>
              <a:rPr lang="en-GB" dirty="0" smtClean="0"/>
              <a:t>- Highlights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0292" y="468355"/>
            <a:ext cx="8552985" cy="388397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GB" sz="1400" dirty="0" smtClean="0"/>
              <a:t>Broad alignment with P3 methodology proposed, a few </a:t>
            </a:r>
            <a:r>
              <a:rPr lang="en-GB" sz="1400" b="1" dirty="0" smtClean="0"/>
              <a:t>DIFFERENCES</a:t>
            </a:r>
            <a:r>
              <a:rPr lang="en-GB" sz="1400" dirty="0" smtClean="0"/>
              <a:t> listed below</a:t>
            </a:r>
          </a:p>
          <a:p>
            <a:r>
              <a:rPr lang="en-GB" sz="1400" dirty="0" smtClean="0"/>
              <a:t>Smooth migration for local tests suggested, not to jeopardize TLT reporting (P3 voice methodology quite aggressive for 4G CSFB scenario).  UK already changed voice protocol for June testing</a:t>
            </a:r>
            <a:endParaRPr lang="en-GB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72902" y="4690525"/>
            <a:ext cx="963822" cy="274637"/>
          </a:xfrm>
        </p:spPr>
        <p:txBody>
          <a:bodyPr/>
          <a:lstStyle/>
          <a:p>
            <a:fld id="{72A83A2B-3358-44F8-83A0-4598795D8FB5}" type="slidenum">
              <a:rPr lang="en-GB" smtClean="0"/>
              <a:pPr/>
              <a:t>1</a:t>
            </a:fld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306954"/>
              </p:ext>
            </p:extLst>
          </p:nvPr>
        </p:nvGraphicFramePr>
        <p:xfrm>
          <a:off x="78058" y="1170884"/>
          <a:ext cx="9059136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40"/>
                <a:gridCol w="1972783"/>
                <a:gridCol w="3112173"/>
                <a:gridCol w="3160140"/>
              </a:tblGrid>
              <a:tr h="258495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Topic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Differences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Group vs Public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Differences TLT vs Public - </a:t>
                      </a:r>
                      <a:r>
                        <a:rPr lang="en-GB" sz="1400" dirty="0" smtClean="0">
                          <a:solidFill>
                            <a:srgbClr val="00B0F0"/>
                          </a:solidFill>
                        </a:rPr>
                        <a:t>PROPOSAL</a:t>
                      </a:r>
                      <a:endParaRPr lang="en-GB" sz="14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Comments</a:t>
                      </a:r>
                      <a:endParaRPr lang="en-GB" sz="1400" dirty="0"/>
                    </a:p>
                  </a:txBody>
                  <a:tcPr/>
                </a:tc>
              </a:tr>
              <a:tr h="258495">
                <a:tc rowSpan="3">
                  <a:txBody>
                    <a:bodyPr/>
                    <a:lstStyle/>
                    <a:p>
                      <a:r>
                        <a:rPr lang="en-GB" sz="1400" b="1" dirty="0" smtClean="0"/>
                        <a:t>Voice</a:t>
                      </a:r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Voice speech sample (English instead of German)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To</a:t>
                      </a:r>
                      <a:r>
                        <a:rPr lang="en-GB" sz="1200" baseline="0" dirty="0" smtClean="0"/>
                        <a:t> keep continuity in the reporting</a:t>
                      </a:r>
                    </a:p>
                    <a:p>
                      <a:r>
                        <a:rPr lang="en-GB" sz="1200" baseline="0" dirty="0" smtClean="0"/>
                        <a:t>P3 plans to change to English in 2016</a:t>
                      </a:r>
                      <a:endParaRPr lang="en-GB" sz="1200" dirty="0"/>
                    </a:p>
                  </a:txBody>
                  <a:tcPr/>
                </a:tc>
              </a:tr>
              <a:tr h="258495">
                <a:tc v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Also</a:t>
                      </a:r>
                      <a:r>
                        <a:rPr lang="en-GB" sz="1200" baseline="0" dirty="0" smtClean="0"/>
                        <a:t> 3G-fixed and 4G-fixed for 1 round (to be confirmed)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 smtClean="0"/>
                        <a:t>For continuity in the reporting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</a:tr>
              <a:tr h="258495">
                <a:tc v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Limited Volte</a:t>
                      </a:r>
                      <a:r>
                        <a:rPr lang="en-GB" sz="1200" baseline="0" dirty="0" smtClean="0"/>
                        <a:t> testing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3G-3G</a:t>
                      </a:r>
                      <a:r>
                        <a:rPr lang="en-GB" sz="1200" baseline="0" dirty="0" smtClean="0"/>
                        <a:t> and</a:t>
                      </a:r>
                      <a:r>
                        <a:rPr lang="en-GB" sz="1200" dirty="0" smtClean="0"/>
                        <a:t> 4G CSFB-4G CSFB, instead of 3G-4G CSFB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Pure</a:t>
                      </a:r>
                      <a:r>
                        <a:rPr lang="en-GB" sz="1200" baseline="0" dirty="0" smtClean="0"/>
                        <a:t> 3G scenario is still very relevant for the customers and useful for optimization purposes</a:t>
                      </a:r>
                    </a:p>
                    <a:p>
                      <a:r>
                        <a:rPr lang="en-GB" sz="1200" baseline="0" dirty="0" smtClean="0"/>
                        <a:t>Continuity in the reporting also key, we may  change next FY</a:t>
                      </a:r>
                      <a:endParaRPr lang="en-GB" sz="1200" dirty="0"/>
                    </a:p>
                  </a:txBody>
                  <a:tcPr/>
                </a:tc>
              </a:tr>
              <a:tr h="258495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Data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Live Web pages tested only in static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Better</a:t>
                      </a:r>
                      <a:r>
                        <a:rPr lang="en-GB" sz="1200" baseline="0" dirty="0" smtClean="0"/>
                        <a:t> approach to check Internet connectivity</a:t>
                      </a:r>
                      <a:endParaRPr lang="en-GB" sz="1200" dirty="0"/>
                    </a:p>
                  </a:txBody>
                  <a:tcPr/>
                </a:tc>
              </a:tr>
              <a:tr h="258495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Video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Different</a:t>
                      </a:r>
                      <a:r>
                        <a:rPr lang="en-GB" sz="1200" baseline="0" dirty="0" smtClean="0"/>
                        <a:t> test video but with same characteristics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P3 test video not supported by other vendors</a:t>
                      </a:r>
                      <a:endParaRPr lang="en-GB" sz="1200" dirty="0"/>
                    </a:p>
                  </a:txBody>
                  <a:tcPr/>
                </a:tc>
              </a:tr>
              <a:tr h="258495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Device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For this FY partial alignment: </a:t>
                      </a:r>
                      <a:r>
                        <a:rPr lang="en-US" sz="1200" baseline="0" dirty="0" smtClean="0"/>
                        <a:t>S5 used for voice only in </a:t>
                      </a:r>
                      <a:r>
                        <a:rPr lang="en-US" sz="1200" dirty="0" smtClean="0"/>
                        <a:t>CZ, SP and UK (others using S4 instead)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Cost impact; we have also to remember that P3 tends to change device every year,</a:t>
                      </a:r>
                      <a:r>
                        <a:rPr lang="en-GB" sz="1200" baseline="0" dirty="0" smtClean="0"/>
                        <a:t> difficult to manage on VF side</a:t>
                      </a:r>
                      <a:endParaRPr lang="en-GB" sz="1200" dirty="0"/>
                    </a:p>
                  </a:txBody>
                  <a:tcPr/>
                </a:tc>
              </a:tr>
              <a:tr h="258495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Scoring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P3 Scoring  will be calculated, </a:t>
                      </a:r>
                      <a:r>
                        <a:rPr lang="en-GB" sz="1200" baseline="0" dirty="0" smtClean="0"/>
                        <a:t>Scorecard maintained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No</a:t>
                      </a:r>
                      <a:r>
                        <a:rPr lang="en-GB" sz="1200" baseline="0" dirty="0" smtClean="0"/>
                        <a:t> change to current EU dashboards, Most of P3 scoring can be simulated.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2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dafone">
  <a:themeElements>
    <a:clrScheme name="Custom 4">
      <a:dk1>
        <a:srgbClr val="000000"/>
      </a:dk1>
      <a:lt1>
        <a:srgbClr val="FFFFFF"/>
      </a:lt1>
      <a:dk2>
        <a:srgbClr val="5E2750"/>
      </a:dk2>
      <a:lt2>
        <a:srgbClr val="54575A"/>
      </a:lt2>
      <a:accent1>
        <a:srgbClr val="DE0400"/>
      </a:accent1>
      <a:accent2>
        <a:srgbClr val="A8B400"/>
      </a:accent2>
      <a:accent3>
        <a:srgbClr val="9D29A0"/>
      </a:accent3>
      <a:accent4>
        <a:srgbClr val="EC9700"/>
      </a:accent4>
      <a:accent5>
        <a:srgbClr val="02B0CB"/>
      </a:accent5>
      <a:accent6>
        <a:srgbClr val="FFCB00"/>
      </a:accent6>
      <a:hlink>
        <a:srgbClr val="DE0400"/>
      </a:hlink>
      <a:folHlink>
        <a:srgbClr val="DE0400"/>
      </a:folHlink>
    </a:clrScheme>
    <a:fontScheme name="Vodafone">
      <a:majorFont>
        <a:latin typeface="Vodafone Rg"/>
        <a:ea typeface=""/>
        <a:cs typeface=""/>
      </a:majorFont>
      <a:minorFont>
        <a:latin typeface="Vodafone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/>
      <a:bodyPr wrap="square" lIns="0" tIns="0" rIns="0" bIns="0" rtlCol="0">
        <a:noAutofit/>
      </a:bodyPr>
      <a:lstStyle>
        <a:defPPr marL="0" indent="0">
          <a:buFont typeface="Arial" pitchFamily="34" charset="0"/>
          <a:buNone/>
          <a:defRPr sz="1600" dirty="0" smtClean="0">
            <a:latin typeface="Vodafone Rg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GSP_EWA_CTYPE_DocumentOwner xmlns="50dad0ab-8f5b-4967-863a-c7559a0fa748">
      <UserInfo>
        <DisplayName/>
        <AccountId xsi:nil="true"/>
        <AccountType/>
      </UserInfo>
    </VGSP_EWA_CTYPE_DocumentOwner>
    <k8c673b27f4b41fc856b1e1a2e254ceb xmlns="50dad0ab-8f5b-4967-863a-c7559a0fa748">
      <Terms xmlns="http://schemas.microsoft.com/office/infopath/2007/PartnerControls">
        <TermInfo xmlns="http://schemas.microsoft.com/office/infopath/2007/PartnerControls">
          <TermName xmlns="http://schemas.microsoft.com/office/infopath/2007/PartnerControls">C2</TermName>
          <TermId xmlns="http://schemas.microsoft.com/office/infopath/2007/PartnerControls">40b4359c-cd73-4445-95f6-43cbb3ffd46d</TermId>
        </TermInfo>
      </Terms>
    </k8c673b27f4b41fc856b1e1a2e254ceb>
    <VGSP_MCS_Templates_Recommended xmlns="1dae82a4-a20b-40f7-a678-e3b156153190">false</VGSP_MCS_Templates_Recommended>
    <VGSP_MCS_Templates_DocumentStatus xmlns="1dae82a4-a20b-40f7-a678-e3b156153190">Draft</VGSP_MCS_Templates_DocumentStatus>
    <VGSP_MCS_Templates_DocumentExpired xmlns="1dae82a4-a20b-40f7-a678-e3b156153190">false</VGSP_MCS_Templates_DocumentExpired>
    <LastModifiedEmail xmlns="8e7602b5-e6da-4c51-a9c3-5953e729b93a">alberto.bona@vodafone.com</LastModifiedEmail>
    <TaxCatchAll xmlns="50dad0ab-8f5b-4967-863a-c7559a0fa748">
      <Value>2</Value>
      <Value>1</Value>
    </TaxCatchAll>
    <VGSP_MCS_Templates_MustView xmlns="1dae82a4-a20b-40f7-a678-e3b156153190">false</VGSP_MCS_Templates_MustView>
    <VGSP_MCS_Templates_Important xmlns="1dae82a4-a20b-40f7-a678-e3b156153190">false</VGSP_MCS_Templates_Important>
    <f990c7c4177444ce8e3ad7776403abd5 xmlns="50dad0ab-8f5b-4967-863a-c7559a0fa748">
      <Terms xmlns="http://schemas.microsoft.com/office/infopath/2007/PartnerControls">
        <TermInfo xmlns="http://schemas.microsoft.com/office/infopath/2007/PartnerControls">
          <TermName xmlns="http://schemas.microsoft.com/office/infopath/2007/PartnerControls">SharePoint2010</TermName>
          <TermId xmlns="http://schemas.microsoft.com/office/infopath/2007/PartnerControls">fcaeeae2-9af0-487f-9880-4740ddb5402c</TermId>
        </TermInfo>
      </Terms>
    </f990c7c4177444ce8e3ad7776403abd5>
    <_dlc_DocId xmlns="50dad0ab-8f5b-4967-863a-c7559a0fa748">R5ZCUEUYKTZT-7-2786</_dlc_DocId>
    <_dlc_DocIdUrl xmlns="50dad0ab-8f5b-4967-863a-c7559a0fa748">
      <Url>https://workspace.vodafone.com/Group/NW_Experience_Dashboard/_layouts/DocIdRedir.aspx?ID=R5ZCUEUYKTZT-7-2786</Url>
      <Description>R5ZCUEUYKTZT-7-2786</Description>
    </_dlc_DocIdUrl>
    <AverageRating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SharedContentType xmlns="Microsoft.SharePoint.Taxonomy.ContentTypeSync" SourceId="de3a2f1e-3209-4d79-847d-ec47205181df" ContentTypeId="0x01010013624D1221F58942B6799F5829DAFF79" PreviousValue="false"/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General Document" ma:contentTypeID="0x01010013624D1221F58942B6799F5829DAFF7900FE8A38F1429B794E821244C70BBCA82800B5368846AD47AE4191CD84A607422DE0" ma:contentTypeVersion="5" ma:contentTypeDescription="General Document Inherits base Document" ma:contentTypeScope="" ma:versionID="c596f9ec79c87fb3b7af29ba8ffb9e5d">
  <xsd:schema xmlns:xsd="http://www.w3.org/2001/XMLSchema" xmlns:xs="http://www.w3.org/2001/XMLSchema" xmlns:p="http://schemas.microsoft.com/office/2006/metadata/properties" xmlns:ns1="http://schemas.microsoft.com/sharepoint/v3" xmlns:ns2="50dad0ab-8f5b-4967-863a-c7559a0fa748" xmlns:ns3="1dae82a4-a20b-40f7-a678-e3b156153190" xmlns:ns4="8e7602b5-e6da-4c51-a9c3-5953e729b93a" targetNamespace="http://schemas.microsoft.com/office/2006/metadata/properties" ma:root="true" ma:fieldsID="8e3848ec6eee27fd272843bb60730808" ns1:_="" ns2:_="" ns3:_="" ns4:_="">
    <xsd:import namespace="http://schemas.microsoft.com/sharepoint/v3"/>
    <xsd:import namespace="50dad0ab-8f5b-4967-863a-c7559a0fa748"/>
    <xsd:import namespace="1dae82a4-a20b-40f7-a678-e3b156153190"/>
    <xsd:import namespace="8e7602b5-e6da-4c51-a9c3-5953e729b93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VGSP_EWA_CTYPE_DocumentOwner" minOccurs="0"/>
                <xsd:element ref="ns2:k8c673b27f4b41fc856b1e1a2e254ceb" minOccurs="0"/>
                <xsd:element ref="ns2:TaxCatchAll" minOccurs="0"/>
                <xsd:element ref="ns2:TaxCatchAllLabel" minOccurs="0"/>
                <xsd:element ref="ns2:f990c7c4177444ce8e3ad7776403abd5" minOccurs="0"/>
                <xsd:element ref="ns3:VGSP_MCS_Templates_Important" minOccurs="0"/>
                <xsd:element ref="ns3:VGSP_MCS_Templates_MustView" minOccurs="0"/>
                <xsd:element ref="ns3:VGSP_MCS_Templates_Recommended" minOccurs="0"/>
                <xsd:element ref="ns1:AverageRating" minOccurs="0"/>
                <xsd:element ref="ns1:RatingCount" minOccurs="0"/>
                <xsd:element ref="ns3:VGSP_MCS_Templates_DocumentStatus" minOccurs="0"/>
                <xsd:element ref="ns3:VGSP_MCS_Templates_DocumentExpired" minOccurs="0"/>
                <xsd:element ref="ns4:LastModifiedEmai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2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22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dad0ab-8f5b-4967-863a-c7559a0fa74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VGSP_EWA_CTYPE_DocumentOwner" ma:index="11" nillable="true" ma:displayName="Document Owner" ma:list="UserInfo" ma:internalName="VGSP_EWA_CTYPE_Document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k8c673b27f4b41fc856b1e1a2e254ceb" ma:index="12" ma:taxonomy="true" ma:internalName="k8c673b27f4b41fc856b1e1a2e254ceb" ma:taxonomyFieldName="VGSP_EWA_CTYPE_Confidentiality" ma:displayName="Confidentiality" ma:readOnly="false" ma:default="1;#C2|40b4359c-cd73-4445-95f6-43cbb3ffd46d" ma:fieldId="{48c673b2-7f4b-41fc-856b-1e1a2e254ceb}" ma:sspId="21df69b5-0b61-45fd-94f1-b2728a6b291c" ma:termSetId="49578e65-4e62-4709-898a-85b141f84f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hidden="true" ma:list="{a106f880-0524-426f-b262-fa1ee698dfa2}" ma:internalName="TaxCatchAll" ma:showField="CatchAllData" ma:web="1dae82a4-a20b-40f7-a678-e3b1561531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4" nillable="true" ma:displayName="Taxonomy Catch All Column1" ma:hidden="true" ma:list="{a106f880-0524-426f-b262-fa1ee698dfa2}" ma:internalName="TaxCatchAllLabel" ma:readOnly="true" ma:showField="CatchAllDataLabel" ma:web="1dae82a4-a20b-40f7-a678-e3b1561531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f990c7c4177444ce8e3ad7776403abd5" ma:index="16" ma:taxonomy="true" ma:internalName="f990c7c4177444ce8e3ad7776403abd5" ma:taxonomyFieldName="VGSP_EWA_CTYPE_ContentSource" ma:displayName="Content Source" ma:readOnly="true" ma:default="2;#SharePoint2010|fcaeeae2-9af0-487f-9880-4740ddb5402c" ma:fieldId="{f990c7c4-1774-44ce-8e3a-d7776403abd5}" ma:sspId="21df69b5-0b61-45fd-94f1-b2728a6b291c" ma:termSetId="f34a0f2c-f684-4a72-90ba-a03ee61df81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ae82a4-a20b-40f7-a678-e3b156153190" elementFormDefault="qualified">
    <xsd:import namespace="http://schemas.microsoft.com/office/2006/documentManagement/types"/>
    <xsd:import namespace="http://schemas.microsoft.com/office/infopath/2007/PartnerControls"/>
    <xsd:element name="VGSP_MCS_Templates_Important" ma:index="18" nillable="true" ma:displayName="Important" ma:default="0" ma:internalName="VGSP_MCS_Templates_Important">
      <xsd:simpleType>
        <xsd:restriction base="dms:Boolean"/>
      </xsd:simpleType>
    </xsd:element>
    <xsd:element name="VGSP_MCS_Templates_MustView" ma:index="19" nillable="true" ma:displayName="Must View" ma:default="0" ma:internalName="VGSP_MCS_Templates_MustView" ma:readOnly="false">
      <xsd:simpleType>
        <xsd:restriction base="dms:Boolean"/>
      </xsd:simpleType>
    </xsd:element>
    <xsd:element name="VGSP_MCS_Templates_Recommended" ma:index="20" nillable="true" ma:displayName="Recommended" ma:default="0" ma:internalName="VGSP_MCS_Templates_Recommended" ma:readOnly="false">
      <xsd:simpleType>
        <xsd:restriction base="dms:Boolean"/>
      </xsd:simpleType>
    </xsd:element>
    <xsd:element name="VGSP_MCS_Templates_DocumentStatus" ma:index="23" nillable="true" ma:displayName="Document Status" ma:default="Draft" ma:format="RadioButtons" ma:internalName="VGSP_MCS_Templates_DocumentStatus">
      <xsd:simpleType>
        <xsd:restriction base="dms:Choice">
          <xsd:enumeration value="Final"/>
          <xsd:enumeration value="Draft"/>
        </xsd:restriction>
      </xsd:simpleType>
    </xsd:element>
    <xsd:element name="VGSP_MCS_Templates_DocumentExpired" ma:index="24" nillable="true" ma:displayName="Document Expired" ma:default="0" ma:internalName="VGSP_MCS_Templates_DocumentExpir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7602b5-e6da-4c51-a9c3-5953e729b93a" elementFormDefault="qualified">
    <xsd:import namespace="http://schemas.microsoft.com/office/2006/documentManagement/types"/>
    <xsd:import namespace="http://schemas.microsoft.com/office/infopath/2007/PartnerControls"/>
    <xsd:element name="LastModifiedEmail" ma:index="25" nillable="true" ma:displayName="LastModifiedEmail" ma:hidden="true" ma:internalName="LastModifiedEmail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8732F2-7F4D-4F99-9101-F4F58B0D8887}">
  <ds:schemaRefs>
    <ds:schemaRef ds:uri="1dae82a4-a20b-40f7-a678-e3b156153190"/>
    <ds:schemaRef ds:uri="http://purl.org/dc/terms/"/>
    <ds:schemaRef ds:uri="8e7602b5-e6da-4c51-a9c3-5953e729b93a"/>
    <ds:schemaRef ds:uri="50dad0ab-8f5b-4967-863a-c7559a0fa748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407E56D-7D8C-4296-BD38-F172FC017E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A004D6-F9FA-4F45-B381-97B7E963B71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4ABA3D8-9732-4274-B6A6-1D5AA859F168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375528AB-CEA5-4782-950F-3D71BC1DE2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0dad0ab-8f5b-4967-863a-c7559a0fa748"/>
    <ds:schemaRef ds:uri="1dae82a4-a20b-40f7-a678-e3b156153190"/>
    <ds:schemaRef ds:uri="8e7602b5-e6da-4c51-a9c3-5953e729b9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On-screen Show (16:9)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Vodafone Rg</vt:lpstr>
      <vt:lpstr>Vodafone Lt</vt:lpstr>
      <vt:lpstr>Calibri</vt:lpstr>
      <vt:lpstr>Courier New</vt:lpstr>
      <vt:lpstr>Wingdings</vt:lpstr>
      <vt:lpstr>Vodafone</vt:lpstr>
      <vt:lpstr>VF DriveTest Methodology Changes - Highlights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99</cp:revision>
  <cp:lastPrinted>2011-08-30T12:20:26Z</cp:lastPrinted>
  <dcterms:created xsi:type="dcterms:W3CDTF">2013-08-14T12:09:46Z</dcterms:created>
  <dcterms:modified xsi:type="dcterms:W3CDTF">2015-06-19T13:25:06Z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0x01010013624D1221F58942B6799F5829DAFF7900FE8A38F1429B794E821244C70BBCA82800B5368846AD47AE4191CD84A607422DE0</vt:lpwstr>
  </property>
  <property fmtid="{D5CDD505-2E9C-101B-9397-08002B2CF9AE}" pid="3" name="_NewReviewCycle">
    <vt:lpwstr/>
  </property>
  <property fmtid="{D5CDD505-2E9C-101B-9397-08002B2CF9AE}" pid="4" name="_dlc_DocIdItemGuid">
    <vt:lpwstr>989fdf6b-d942-40a6-a5f2-fa1ea4750547</vt:lpwstr>
  </property>
  <property fmtid="{D5CDD505-2E9C-101B-9397-08002B2CF9AE}" pid="5" name="VGSP_EWA_CTYPE_Confidentiality">
    <vt:lpwstr>1;#C2|40b4359c-cd73-4445-95f6-43cbb3ffd46d</vt:lpwstr>
  </property>
  <property fmtid="{D5CDD505-2E9C-101B-9397-08002B2CF9AE}" pid="6" name="VGSP_EWA_CTYPE_ContentSource">
    <vt:lpwstr>2;#SharePoint2010|fcaeeae2-9af0-487f-9880-4740ddb5402c</vt:lpwstr>
  </property>
  <property fmtid="{D5CDD505-2E9C-101B-9397-08002B2CF9AE}" pid="7" name="_AdHocReviewCycleID">
    <vt:i4>78593388</vt:i4>
  </property>
  <property fmtid="{D5CDD505-2E9C-101B-9397-08002B2CF9AE}" pid="8" name="_PreviousAdHocReviewCycleID">
    <vt:i4>2088554799</vt:i4>
  </property>
</Properties>
</file>