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6" r:id="rId2"/>
    <p:sldId id="420" r:id="rId3"/>
    <p:sldId id="417" r:id="rId4"/>
    <p:sldId id="421" r:id="rId5"/>
    <p:sldId id="422" r:id="rId6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36">
          <p15:clr>
            <a:srgbClr val="A4A3A4"/>
          </p15:clr>
        </p15:guide>
        <p15:guide id="2" orient="horz" pos="622">
          <p15:clr>
            <a:srgbClr val="A4A3A4"/>
          </p15:clr>
        </p15:guide>
        <p15:guide id="3" pos="289">
          <p15:clr>
            <a:srgbClr val="A4A3A4"/>
          </p15:clr>
        </p15:guide>
        <p15:guide id="4" pos="2653">
          <p15:clr>
            <a:srgbClr val="A4A3A4"/>
          </p15:clr>
        </p15:guide>
        <p15:guide id="5" pos="4922">
          <p15:clr>
            <a:srgbClr val="A4A3A4"/>
          </p15:clr>
        </p15:guide>
        <p15:guide id="6" pos="25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750"/>
    <a:srgbClr val="0000FF"/>
    <a:srgbClr val="FF9900"/>
    <a:srgbClr val="9C2AA0"/>
    <a:srgbClr val="EB9700"/>
    <a:srgbClr val="FECB00"/>
    <a:srgbClr val="A8B400"/>
    <a:srgbClr val="007C92"/>
    <a:srgbClr val="00B0CA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9645" autoAdjust="0"/>
  </p:normalViewPr>
  <p:slideViewPr>
    <p:cSldViewPr snapToGrid="0" showGuides="1">
      <p:cViewPr>
        <p:scale>
          <a:sx n="100" d="100"/>
          <a:sy n="100" d="100"/>
        </p:scale>
        <p:origin x="-1356" y="-456"/>
      </p:cViewPr>
      <p:guideLst>
        <p:guide orient="horz" pos="2936"/>
        <p:guide orient="horz" pos="622"/>
        <p:guide pos="289"/>
        <p:guide pos="2653"/>
        <p:guide pos="4922"/>
        <p:guide pos="25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3426" y="-108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0.0%</c:formatCode>
                <c:ptCount val="21"/>
                <c:pt idx="0">
                  <c:v>0.98399999999999999</c:v>
                </c:pt>
                <c:pt idx="1">
                  <c:v>0.9801167752432568</c:v>
                </c:pt>
                <c:pt idx="2">
                  <c:v>0.97945242512996855</c:v>
                </c:pt>
                <c:pt idx="3">
                  <c:v>0.97882173430447827</c:v>
                </c:pt>
                <c:pt idx="4">
                  <c:v>0.97234414315483908</c:v>
                </c:pt>
                <c:pt idx="5">
                  <c:v>0.97903204643748554</c:v>
                </c:pt>
                <c:pt idx="6">
                  <c:v>0.97857385810487352</c:v>
                </c:pt>
                <c:pt idx="7">
                  <c:v>0.97852294249521632</c:v>
                </c:pt>
                <c:pt idx="8">
                  <c:v>0.97794833507852041</c:v>
                </c:pt>
                <c:pt idx="9">
                  <c:v>0.97876720890270474</c:v>
                </c:pt>
                <c:pt idx="10">
                  <c:v>0.98131525288374966</c:v>
                </c:pt>
                <c:pt idx="11">
                  <c:v>0.98044092814896144</c:v>
                </c:pt>
                <c:pt idx="12">
                  <c:v>0.98147408128109037</c:v>
                </c:pt>
                <c:pt idx="13">
                  <c:v>0.98421151476700941</c:v>
                </c:pt>
                <c:pt idx="14">
                  <c:v>0.98432695024669614</c:v>
                </c:pt>
                <c:pt idx="15">
                  <c:v>0.98432695024669614</c:v>
                </c:pt>
                <c:pt idx="16">
                  <c:v>0.98407411731178074</c:v>
                </c:pt>
                <c:pt idx="17">
                  <c:v>0.98543858943129847</c:v>
                </c:pt>
                <c:pt idx="18">
                  <c:v>0.98536074972458754</c:v>
                </c:pt>
                <c:pt idx="19">
                  <c:v>0.98719547132346108</c:v>
                </c:pt>
                <c:pt idx="20">
                  <c:v>0.98790331597951164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0.0%</c:formatCode>
                <c:ptCount val="21"/>
                <c:pt idx="0">
                  <c:v>0.97699999999999998</c:v>
                </c:pt>
                <c:pt idx="1">
                  <c:v>0.96936181025740287</c:v>
                </c:pt>
                <c:pt idx="2">
                  <c:v>0.96891744362533572</c:v>
                </c:pt>
                <c:pt idx="3">
                  <c:v>0.96592969438683207</c:v>
                </c:pt>
                <c:pt idx="4">
                  <c:v>0.9530170893161517</c:v>
                </c:pt>
                <c:pt idx="5">
                  <c:v>0.96169004994516893</c:v>
                </c:pt>
                <c:pt idx="6">
                  <c:v>0.96106411674111014</c:v>
                </c:pt>
                <c:pt idx="7">
                  <c:v>0.95968844434204226</c:v>
                </c:pt>
                <c:pt idx="8">
                  <c:v>0.96047468859628071</c:v>
                </c:pt>
                <c:pt idx="9">
                  <c:v>0.9607006764253968</c:v>
                </c:pt>
                <c:pt idx="10">
                  <c:v>0.96087347938731049</c:v>
                </c:pt>
                <c:pt idx="11">
                  <c:v>0.96121298272009914</c:v>
                </c:pt>
                <c:pt idx="12">
                  <c:v>0.96005253944409252</c:v>
                </c:pt>
                <c:pt idx="13">
                  <c:v>0.95978819907056478</c:v>
                </c:pt>
                <c:pt idx="14">
                  <c:v>0.96005615843728498</c:v>
                </c:pt>
                <c:pt idx="15">
                  <c:v>0.96005615843728498</c:v>
                </c:pt>
                <c:pt idx="16">
                  <c:v>0.96009748736339939</c:v>
                </c:pt>
                <c:pt idx="17">
                  <c:v>0.96450949734169589</c:v>
                </c:pt>
                <c:pt idx="18">
                  <c:v>0.96477013695514713</c:v>
                </c:pt>
                <c:pt idx="19">
                  <c:v>0.96555009895127841</c:v>
                </c:pt>
                <c:pt idx="20">
                  <c:v>0.96616701252910753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0.0%</c:formatCode>
                <c:ptCount val="21"/>
                <c:pt idx="0">
                  <c:v>0.97199999999999998</c:v>
                </c:pt>
                <c:pt idx="1">
                  <c:v>0.96989299728879863</c:v>
                </c:pt>
                <c:pt idx="2">
                  <c:v>0.96922644734069818</c:v>
                </c:pt>
                <c:pt idx="3">
                  <c:v>0.96508722308049444</c:v>
                </c:pt>
                <c:pt idx="4">
                  <c:v>0.95453411214498762</c:v>
                </c:pt>
                <c:pt idx="5">
                  <c:v>0.95952832704085089</c:v>
                </c:pt>
                <c:pt idx="6">
                  <c:v>0.95891283431912899</c:v>
                </c:pt>
                <c:pt idx="7">
                  <c:v>0.95834779950855598</c:v>
                </c:pt>
                <c:pt idx="8">
                  <c:v>0.95602702229452718</c:v>
                </c:pt>
                <c:pt idx="9">
                  <c:v>0.95705181406273698</c:v>
                </c:pt>
                <c:pt idx="10">
                  <c:v>0.95962334682900918</c:v>
                </c:pt>
                <c:pt idx="11">
                  <c:v>0.95931358394929767</c:v>
                </c:pt>
                <c:pt idx="12">
                  <c:v>0.9631567395033066</c:v>
                </c:pt>
                <c:pt idx="13">
                  <c:v>0.9670713653041777</c:v>
                </c:pt>
                <c:pt idx="14">
                  <c:v>0.96813494425880597</c:v>
                </c:pt>
                <c:pt idx="15">
                  <c:v>0.96813494425880597</c:v>
                </c:pt>
                <c:pt idx="16">
                  <c:v>0.96823294807396332</c:v>
                </c:pt>
                <c:pt idx="17">
                  <c:v>0.97087780339444074</c:v>
                </c:pt>
                <c:pt idx="18">
                  <c:v>0.97202683069496365</c:v>
                </c:pt>
                <c:pt idx="19">
                  <c:v>0.97385171121025615</c:v>
                </c:pt>
                <c:pt idx="20">
                  <c:v>0.97525254254103788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0.0%</c:formatCode>
                <c:ptCount val="21"/>
                <c:pt idx="0">
                  <c:v>0.96899999999999997</c:v>
                </c:pt>
                <c:pt idx="1">
                  <c:v>0.9620841624684765</c:v>
                </c:pt>
                <c:pt idx="2">
                  <c:v>0.96163831953530643</c:v>
                </c:pt>
                <c:pt idx="3">
                  <c:v>0.96311474838776057</c:v>
                </c:pt>
                <c:pt idx="4">
                  <c:v>0.96154653786527344</c:v>
                </c:pt>
                <c:pt idx="5">
                  <c:v>0.97002765647523248</c:v>
                </c:pt>
                <c:pt idx="6">
                  <c:v>0.97200381191774599</c:v>
                </c:pt>
                <c:pt idx="7">
                  <c:v>0.97246517887407602</c:v>
                </c:pt>
                <c:pt idx="8">
                  <c:v>0.97106805684443764</c:v>
                </c:pt>
                <c:pt idx="9">
                  <c:v>0.97249298225105085</c:v>
                </c:pt>
                <c:pt idx="10">
                  <c:v>0.97003923641784795</c:v>
                </c:pt>
                <c:pt idx="11">
                  <c:v>0.96962970250676805</c:v>
                </c:pt>
                <c:pt idx="12">
                  <c:v>0.96870329190243121</c:v>
                </c:pt>
                <c:pt idx="13">
                  <c:v>0.96881248791896346</c:v>
                </c:pt>
                <c:pt idx="14">
                  <c:v>0.96920642435447746</c:v>
                </c:pt>
                <c:pt idx="15">
                  <c:v>0.96920642435447746</c:v>
                </c:pt>
                <c:pt idx="16">
                  <c:v>0.97003754880055115</c:v>
                </c:pt>
                <c:pt idx="17">
                  <c:v>0.9723914899018512</c:v>
                </c:pt>
                <c:pt idx="18">
                  <c:v>0.97243544819434491</c:v>
                </c:pt>
                <c:pt idx="19">
                  <c:v>0.97220916911450628</c:v>
                </c:pt>
                <c:pt idx="20">
                  <c:v>0.97248637337200439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18688"/>
        <c:axId val="91220224"/>
      </c:lineChart>
      <c:dateAx>
        <c:axId val="9121868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1220224"/>
        <c:crosses val="autoZero"/>
        <c:auto val="1"/>
        <c:lblOffset val="100"/>
        <c:baseTimeUnit val="months"/>
        <c:majorUnit val="1"/>
        <c:majorTimeUnit val="months"/>
      </c:dateAx>
      <c:valAx>
        <c:axId val="91220224"/>
        <c:scaling>
          <c:orientation val="minMax"/>
          <c:max val="1"/>
          <c:min val="0.94000000000000006"/>
        </c:scaling>
        <c:delete val="0"/>
        <c:axPos val="l"/>
        <c:numFmt formatCode="0.0%" sourceLinked="1"/>
        <c:majorTickMark val="none"/>
        <c:minorTickMark val="none"/>
        <c:tickLblPos val="nextTo"/>
        <c:crossAx val="912186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12740550313207"/>
          <c:y val="0.14651746506742827"/>
          <c:w val="0.91817704217285723"/>
          <c:h val="0.608325819642169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_-* #,##0\ _€_-;\-* #,##0\ _€_-;_-* "-"??\ _€_-;_-@_-</c:formatCode>
                <c:ptCount val="21"/>
                <c:pt idx="0">
                  <c:v>2134.3805062686397</c:v>
                </c:pt>
                <c:pt idx="1">
                  <c:v>2084.9422919439548</c:v>
                </c:pt>
                <c:pt idx="2">
                  <c:v>2083.4411056763947</c:v>
                </c:pt>
                <c:pt idx="3">
                  <c:v>2119.0419081230584</c:v>
                </c:pt>
                <c:pt idx="4">
                  <c:v>2231.0566305627062</c:v>
                </c:pt>
                <c:pt idx="5">
                  <c:v>2304.9193834758617</c:v>
                </c:pt>
                <c:pt idx="6">
                  <c:v>2290.4637440492634</c:v>
                </c:pt>
                <c:pt idx="7">
                  <c:v>2305.8717549995522</c:v>
                </c:pt>
                <c:pt idx="8">
                  <c:v>2304.0652894961095</c:v>
                </c:pt>
                <c:pt idx="9">
                  <c:v>2312.2123001249643</c:v>
                </c:pt>
                <c:pt idx="10">
                  <c:v>2338.3443357579431</c:v>
                </c:pt>
                <c:pt idx="11">
                  <c:v>2358.5382566258945</c:v>
                </c:pt>
                <c:pt idx="12">
                  <c:v>2374.2183026069174</c:v>
                </c:pt>
                <c:pt idx="13">
                  <c:v>2405.3829108862105</c:v>
                </c:pt>
                <c:pt idx="14">
                  <c:v>2411.7936697106807</c:v>
                </c:pt>
                <c:pt idx="15">
                  <c:v>2411.7936697106807</c:v>
                </c:pt>
                <c:pt idx="16">
                  <c:v>2394.9650531297107</c:v>
                </c:pt>
                <c:pt idx="17">
                  <c:v>2378.9290524215667</c:v>
                </c:pt>
                <c:pt idx="18">
                  <c:v>2375.5460465437291</c:v>
                </c:pt>
                <c:pt idx="19">
                  <c:v>2355.2928851033835</c:v>
                </c:pt>
                <c:pt idx="20">
                  <c:v>2361.1435952809738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_-* #,##0\ _€_-;\-* #,##0\ _€_-;_-* "-"??\ _€_-;_-@_-</c:formatCode>
                <c:ptCount val="21"/>
                <c:pt idx="0">
                  <c:v>1579.387380691745</c:v>
                </c:pt>
                <c:pt idx="1">
                  <c:v>1527.8851480303017</c:v>
                </c:pt>
                <c:pt idx="2">
                  <c:v>1526.9652503872016</c:v>
                </c:pt>
                <c:pt idx="3">
                  <c:v>1602.2061654083418</c:v>
                </c:pt>
                <c:pt idx="4">
                  <c:v>1657.7728907200828</c:v>
                </c:pt>
                <c:pt idx="5">
                  <c:v>1716.4191002019902</c:v>
                </c:pt>
                <c:pt idx="6">
                  <c:v>1738.9177284726304</c:v>
                </c:pt>
                <c:pt idx="7">
                  <c:v>1731.8412151313662</c:v>
                </c:pt>
                <c:pt idx="8">
                  <c:v>1703.0041113649556</c:v>
                </c:pt>
                <c:pt idx="9">
                  <c:v>1713.7133274019734</c:v>
                </c:pt>
                <c:pt idx="10">
                  <c:v>1765.197895360388</c:v>
                </c:pt>
                <c:pt idx="11">
                  <c:v>1760.286283523347</c:v>
                </c:pt>
                <c:pt idx="12">
                  <c:v>1832.2861151932084</c:v>
                </c:pt>
                <c:pt idx="13">
                  <c:v>2001.1900804981651</c:v>
                </c:pt>
                <c:pt idx="14">
                  <c:v>2018.7241197816672</c:v>
                </c:pt>
                <c:pt idx="15">
                  <c:v>2018.7241197816672</c:v>
                </c:pt>
                <c:pt idx="16">
                  <c:v>2041.0621948675623</c:v>
                </c:pt>
                <c:pt idx="17">
                  <c:v>2223.2936472934625</c:v>
                </c:pt>
                <c:pt idx="18">
                  <c:v>2232.9261044060977</c:v>
                </c:pt>
                <c:pt idx="19">
                  <c:v>2256.2964198821551</c:v>
                </c:pt>
                <c:pt idx="20">
                  <c:v>2278.8087975174399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_-* #,##0\ _€_-;\-* #,##0\ _€_-;_-* "-"??\ _€_-;_-@_-</c:formatCode>
                <c:ptCount val="21"/>
                <c:pt idx="0">
                  <c:v>1646.9463410296405</c:v>
                </c:pt>
                <c:pt idx="1">
                  <c:v>1651.6539299953597</c:v>
                </c:pt>
                <c:pt idx="2">
                  <c:v>1649.2563373189125</c:v>
                </c:pt>
                <c:pt idx="3">
                  <c:v>1637.5745878601235</c:v>
                </c:pt>
                <c:pt idx="4">
                  <c:v>1672.0997136916003</c:v>
                </c:pt>
                <c:pt idx="5">
                  <c:v>1681.6902835692842</c:v>
                </c:pt>
                <c:pt idx="6">
                  <c:v>1686.7852468740805</c:v>
                </c:pt>
                <c:pt idx="7">
                  <c:v>1683.1710857781447</c:v>
                </c:pt>
                <c:pt idx="8">
                  <c:v>1645.6541805198733</c:v>
                </c:pt>
                <c:pt idx="9">
                  <c:v>1647.5458336782331</c:v>
                </c:pt>
                <c:pt idx="10">
                  <c:v>1684.8963503593168</c:v>
                </c:pt>
                <c:pt idx="11">
                  <c:v>1687.6753163252913</c:v>
                </c:pt>
                <c:pt idx="12">
                  <c:v>1738.4259003766258</c:v>
                </c:pt>
                <c:pt idx="13">
                  <c:v>1884.9259624111628</c:v>
                </c:pt>
                <c:pt idx="14">
                  <c:v>1904.4034517641178</c:v>
                </c:pt>
                <c:pt idx="15">
                  <c:v>1904.4034517641178</c:v>
                </c:pt>
                <c:pt idx="16">
                  <c:v>1915.8722768306859</c:v>
                </c:pt>
                <c:pt idx="17">
                  <c:v>2049.7040651147804</c:v>
                </c:pt>
                <c:pt idx="18">
                  <c:v>2062.1339357954503</c:v>
                </c:pt>
                <c:pt idx="19">
                  <c:v>2058.3192657687496</c:v>
                </c:pt>
                <c:pt idx="20">
                  <c:v>2065.1458062293805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_-* #,##0\ _€_-;\-* #,##0\ _€_-;_-* "-"??\ _€_-;_-@_-</c:formatCode>
                <c:ptCount val="21"/>
                <c:pt idx="0">
                  <c:v>1103.6233312015411</c:v>
                </c:pt>
                <c:pt idx="1">
                  <c:v>1134.4397409001831</c:v>
                </c:pt>
                <c:pt idx="2">
                  <c:v>1137.8447097822359</c:v>
                </c:pt>
                <c:pt idx="3">
                  <c:v>1167.0022427911085</c:v>
                </c:pt>
                <c:pt idx="4">
                  <c:v>1261.3426650886165</c:v>
                </c:pt>
                <c:pt idx="5">
                  <c:v>1290.1381887721409</c:v>
                </c:pt>
                <c:pt idx="6">
                  <c:v>1301.4392635583388</c:v>
                </c:pt>
                <c:pt idx="7">
                  <c:v>1305.2994765546694</c:v>
                </c:pt>
                <c:pt idx="8">
                  <c:v>1321.0050916251839</c:v>
                </c:pt>
                <c:pt idx="9">
                  <c:v>1343.0133587586438</c:v>
                </c:pt>
                <c:pt idx="10">
                  <c:v>1405.4103851659643</c:v>
                </c:pt>
                <c:pt idx="11">
                  <c:v>1428.3906764294277</c:v>
                </c:pt>
                <c:pt idx="12">
                  <c:v>1472.320434826484</c:v>
                </c:pt>
                <c:pt idx="13">
                  <c:v>1549.075871535674</c:v>
                </c:pt>
                <c:pt idx="14">
                  <c:v>1556.3020071422131</c:v>
                </c:pt>
                <c:pt idx="15">
                  <c:v>1556.3020071422131</c:v>
                </c:pt>
                <c:pt idx="16">
                  <c:v>1582.3489204236828</c:v>
                </c:pt>
                <c:pt idx="17">
                  <c:v>1749.6324890357764</c:v>
                </c:pt>
                <c:pt idx="18">
                  <c:v>1762.2983699086005</c:v>
                </c:pt>
                <c:pt idx="19">
                  <c:v>1841.1722061893886</c:v>
                </c:pt>
                <c:pt idx="20">
                  <c:v>1852.7234737143397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51648"/>
        <c:axId val="42653184"/>
      </c:lineChart>
      <c:dateAx>
        <c:axId val="4265164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42653184"/>
        <c:crosses val="autoZero"/>
        <c:auto val="1"/>
        <c:lblOffset val="100"/>
        <c:baseTimeUnit val="months"/>
        <c:majorUnit val="1"/>
        <c:majorTimeUnit val="months"/>
      </c:dateAx>
      <c:valAx>
        <c:axId val="42653184"/>
        <c:scaling>
          <c:orientation val="minMax"/>
          <c:max val="3000"/>
          <c:min val="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26516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590091868439026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_(* #,##0.00_);_(* \(#,##0.00\);_(* "-"??_);_(@_)</c:formatCode>
                <c:ptCount val="21"/>
                <c:pt idx="0">
                  <c:v>2.46</c:v>
                </c:pt>
                <c:pt idx="1">
                  <c:v>1.9929907251121748</c:v>
                </c:pt>
                <c:pt idx="2">
                  <c:v>1.9856394621573927</c:v>
                </c:pt>
                <c:pt idx="3">
                  <c:v>2.070691358042092</c:v>
                </c:pt>
                <c:pt idx="4">
                  <c:v>2.2228994524434422</c:v>
                </c:pt>
                <c:pt idx="5">
                  <c:v>2.2555992125001989</c:v>
                </c:pt>
                <c:pt idx="6">
                  <c:v>2.2381683962905803</c:v>
                </c:pt>
                <c:pt idx="7">
                  <c:v>2.2198141116965897</c:v>
                </c:pt>
                <c:pt idx="8">
                  <c:v>2.1501360822535078</c:v>
                </c:pt>
                <c:pt idx="9">
                  <c:v>2.0898326027350729</c:v>
                </c:pt>
                <c:pt idx="10">
                  <c:v>1.9874674674150077</c:v>
                </c:pt>
                <c:pt idx="11">
                  <c:v>1.9766040508232952</c:v>
                </c:pt>
                <c:pt idx="12">
                  <c:v>1.9620158471005935</c:v>
                </c:pt>
                <c:pt idx="13">
                  <c:v>1.9157843732645459</c:v>
                </c:pt>
                <c:pt idx="14">
                  <c:v>1.9122532829985979</c:v>
                </c:pt>
                <c:pt idx="15">
                  <c:v>3.0345257043050071</c:v>
                </c:pt>
                <c:pt idx="16">
                  <c:v>3.0195368526723358</c:v>
                </c:pt>
                <c:pt idx="17">
                  <c:v>2.9170327279308106</c:v>
                </c:pt>
                <c:pt idx="18">
                  <c:v>2.9166746456231003</c:v>
                </c:pt>
                <c:pt idx="19">
                  <c:v>2.9069585950774415</c:v>
                </c:pt>
                <c:pt idx="20">
                  <c:v>2.9061756411401771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_(* #,##0.00_);_(* \(#,##0.00\);_(* "-"??_);_(@_)</c:formatCode>
                <c:ptCount val="21"/>
                <c:pt idx="0">
                  <c:v>3.45</c:v>
                </c:pt>
                <c:pt idx="1">
                  <c:v>3.4130612450371407</c:v>
                </c:pt>
                <c:pt idx="2">
                  <c:v>3.4267799048264074</c:v>
                </c:pt>
                <c:pt idx="3">
                  <c:v>3.5780170803885625</c:v>
                </c:pt>
                <c:pt idx="4">
                  <c:v>3.8594208701153452</c:v>
                </c:pt>
                <c:pt idx="5">
                  <c:v>3.8972660551253515</c:v>
                </c:pt>
                <c:pt idx="6">
                  <c:v>3.8815107558906914</c:v>
                </c:pt>
                <c:pt idx="7">
                  <c:v>3.844267130583511</c:v>
                </c:pt>
                <c:pt idx="8">
                  <c:v>3.7504884968943228</c:v>
                </c:pt>
                <c:pt idx="9">
                  <c:v>3.6668259481975944</c:v>
                </c:pt>
                <c:pt idx="10">
                  <c:v>3.43254100289596</c:v>
                </c:pt>
                <c:pt idx="11">
                  <c:v>3.4170193898688233</c:v>
                </c:pt>
                <c:pt idx="12">
                  <c:v>3.3241605062670851</c:v>
                </c:pt>
                <c:pt idx="13">
                  <c:v>3.2073575958901639</c:v>
                </c:pt>
                <c:pt idx="14">
                  <c:v>3.2012120686920462</c:v>
                </c:pt>
                <c:pt idx="15">
                  <c:v>4.1293674064383232</c:v>
                </c:pt>
                <c:pt idx="16">
                  <c:v>4.0918020944330493</c:v>
                </c:pt>
                <c:pt idx="17">
                  <c:v>4.0116507708690357</c:v>
                </c:pt>
                <c:pt idx="18">
                  <c:v>3.9841928551868087</c:v>
                </c:pt>
                <c:pt idx="19">
                  <c:v>3.9183853931226507</c:v>
                </c:pt>
                <c:pt idx="20">
                  <c:v>3.8996030283859038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_(* #,##0.00_);_(* \(#,##0.00\);_(* "-"??_);_(@_)</c:formatCode>
                <c:ptCount val="21"/>
                <c:pt idx="0">
                  <c:v>4.34</c:v>
                </c:pt>
                <c:pt idx="1">
                  <c:v>4.3790323896359871</c:v>
                </c:pt>
                <c:pt idx="2">
                  <c:v>4.3829061745953775</c:v>
                </c:pt>
                <c:pt idx="3">
                  <c:v>4.3849772008959516</c:v>
                </c:pt>
                <c:pt idx="4">
                  <c:v>4.1962044360345523</c:v>
                </c:pt>
                <c:pt idx="5">
                  <c:v>4.2586220273320521</c:v>
                </c:pt>
                <c:pt idx="6">
                  <c:v>4.2948422845813807</c:v>
                </c:pt>
                <c:pt idx="7">
                  <c:v>4.3096370726291742</c:v>
                </c:pt>
                <c:pt idx="8">
                  <c:v>4.4143692923270326</c:v>
                </c:pt>
                <c:pt idx="9">
                  <c:v>4.4613850223592593</c:v>
                </c:pt>
                <c:pt idx="10">
                  <c:v>4.5806043160597829</c:v>
                </c:pt>
                <c:pt idx="11">
                  <c:v>4.5900916992546472</c:v>
                </c:pt>
                <c:pt idx="12">
                  <c:v>4.5542412447876552</c:v>
                </c:pt>
                <c:pt idx="13">
                  <c:v>4.4224704538897788</c:v>
                </c:pt>
                <c:pt idx="14">
                  <c:v>4.4036196301858848</c:v>
                </c:pt>
                <c:pt idx="15">
                  <c:v>4.5710989455057502</c:v>
                </c:pt>
                <c:pt idx="16">
                  <c:v>4.5414584075620255</c:v>
                </c:pt>
                <c:pt idx="17">
                  <c:v>4.6249355155366105</c:v>
                </c:pt>
                <c:pt idx="18">
                  <c:v>4.5972935413983933</c:v>
                </c:pt>
                <c:pt idx="19">
                  <c:v>4.5996703173587079</c:v>
                </c:pt>
                <c:pt idx="20">
                  <c:v>4.6278638774997489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_(* #,##0.00_);_(* \(#,##0.00\);_(* "-"??_);_(@_)</c:formatCode>
                <c:ptCount val="21"/>
                <c:pt idx="0">
                  <c:v>4.3499999999999996</c:v>
                </c:pt>
                <c:pt idx="1">
                  <c:v>4.1804514341462058</c:v>
                </c:pt>
                <c:pt idx="2">
                  <c:v>4.1937994309350666</c:v>
                </c:pt>
                <c:pt idx="3">
                  <c:v>4.213221780517971</c:v>
                </c:pt>
                <c:pt idx="4">
                  <c:v>3.8687633582409915</c:v>
                </c:pt>
                <c:pt idx="5">
                  <c:v>3.8675688558751311</c:v>
                </c:pt>
                <c:pt idx="6">
                  <c:v>3.8925730415294728</c:v>
                </c:pt>
                <c:pt idx="7">
                  <c:v>3.9056931687376002</c:v>
                </c:pt>
                <c:pt idx="8">
                  <c:v>4.0194089580819794</c:v>
                </c:pt>
                <c:pt idx="9">
                  <c:v>4.0156506140652848</c:v>
                </c:pt>
                <c:pt idx="10">
                  <c:v>4.0516341410597567</c:v>
                </c:pt>
                <c:pt idx="11">
                  <c:v>4.0631760921932045</c:v>
                </c:pt>
                <c:pt idx="12">
                  <c:v>4.0448530846706721</c:v>
                </c:pt>
                <c:pt idx="13">
                  <c:v>3.922478783352346</c:v>
                </c:pt>
                <c:pt idx="14">
                  <c:v>3.9018341935787801</c:v>
                </c:pt>
                <c:pt idx="15">
                  <c:v>4.2623350082186677</c:v>
                </c:pt>
                <c:pt idx="16">
                  <c:v>4.2483718649079387</c:v>
                </c:pt>
                <c:pt idx="17">
                  <c:v>4.0784929967797794</c:v>
                </c:pt>
                <c:pt idx="18">
                  <c:v>4.0641496889908275</c:v>
                </c:pt>
                <c:pt idx="19">
                  <c:v>4.0273603546734389</c:v>
                </c:pt>
                <c:pt idx="20">
                  <c:v>4.0134949280332322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77984"/>
        <c:axId val="44379520"/>
      </c:lineChart>
      <c:dateAx>
        <c:axId val="4437798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44379520"/>
        <c:crosses val="autoZero"/>
        <c:auto val="1"/>
        <c:lblOffset val="100"/>
        <c:baseTimeUnit val="months"/>
        <c:majorUnit val="1"/>
        <c:majorTimeUnit val="months"/>
      </c:dateAx>
      <c:valAx>
        <c:axId val="44379520"/>
        <c:scaling>
          <c:orientation val="minMax"/>
          <c:max val="6"/>
          <c:min val="0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443779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95992327073588"/>
          <c:y val="0.18247190006213374"/>
          <c:w val="0.91817704217285723"/>
          <c:h val="0.523553580622370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Sheet1!$B$2:$B$17</c:f>
              <c:numCache>
                <c:formatCode>_-* #,##0\ _€_-;\-* #,##0\ _€_-;_-* "-"??\ _€_-;_-@_-</c:formatCode>
                <c:ptCount val="16"/>
                <c:pt idx="0">
                  <c:v>25840.651999831713</c:v>
                </c:pt>
                <c:pt idx="1">
                  <c:v>25778.038979517303</c:v>
                </c:pt>
                <c:pt idx="2">
                  <c:v>26598.949469699211</c:v>
                </c:pt>
                <c:pt idx="3">
                  <c:v>27006.625193256328</c:v>
                </c:pt>
                <c:pt idx="4">
                  <c:v>28047.327362121287</c:v>
                </c:pt>
                <c:pt idx="5">
                  <c:v>28842.076869151573</c:v>
                </c:pt>
                <c:pt idx="6">
                  <c:v>28795.45633531038</c:v>
                </c:pt>
                <c:pt idx="7">
                  <c:v>28903.621598082012</c:v>
                </c:pt>
                <c:pt idx="8">
                  <c:v>29360.620346202246</c:v>
                </c:pt>
                <c:pt idx="9">
                  <c:v>29339.004614928101</c:v>
                </c:pt>
                <c:pt idx="10">
                  <c:v>29339.004614928101</c:v>
                </c:pt>
                <c:pt idx="11">
                  <c:v>29168.843332337332</c:v>
                </c:pt>
                <c:pt idx="12">
                  <c:v>28565.116642695353</c:v>
                </c:pt>
                <c:pt idx="13">
                  <c:v>28684.283860688105</c:v>
                </c:pt>
                <c:pt idx="14">
                  <c:v>28832.199630150255</c:v>
                </c:pt>
                <c:pt idx="15">
                  <c:v>28729.907300562772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Sheet1!$C$2:$C$17</c:f>
              <c:numCache>
                <c:formatCode>_-* #,##0\ _€_-;\-* #,##0\ _€_-;_-* "-"??\ _€_-;_-@_-</c:formatCode>
                <c:ptCount val="16"/>
                <c:pt idx="0">
                  <c:v>19634.375488062069</c:v>
                </c:pt>
                <c:pt idx="1">
                  <c:v>19494.268208078585</c:v>
                </c:pt>
                <c:pt idx="2">
                  <c:v>19688.763470891176</c:v>
                </c:pt>
                <c:pt idx="3">
                  <c:v>19775.57546698529</c:v>
                </c:pt>
                <c:pt idx="4">
                  <c:v>20835.051757180117</c:v>
                </c:pt>
                <c:pt idx="5">
                  <c:v>21778.132064889011</c:v>
                </c:pt>
                <c:pt idx="6">
                  <c:v>21967.120465790969</c:v>
                </c:pt>
                <c:pt idx="7">
                  <c:v>22317.988765513513</c:v>
                </c:pt>
                <c:pt idx="8">
                  <c:v>23484.77115203721</c:v>
                </c:pt>
                <c:pt idx="9">
                  <c:v>24193.44642808456</c:v>
                </c:pt>
                <c:pt idx="10">
                  <c:v>24193.44642808456</c:v>
                </c:pt>
                <c:pt idx="11">
                  <c:v>24589.619932880527</c:v>
                </c:pt>
                <c:pt idx="12">
                  <c:v>25131.82284370104</c:v>
                </c:pt>
                <c:pt idx="13">
                  <c:v>25260.110004583952</c:v>
                </c:pt>
                <c:pt idx="14">
                  <c:v>26222.453085138819</c:v>
                </c:pt>
                <c:pt idx="15">
                  <c:v>26538.030048031454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Sheet1!$D$2:$D$17</c:f>
              <c:numCache>
                <c:formatCode>_-* #,##0\ _€_-;\-* #,##0\ _€_-;_-* "-"??\ _€_-;_-@_-</c:formatCode>
                <c:ptCount val="16"/>
                <c:pt idx="0">
                  <c:v>17928.113311312965</c:v>
                </c:pt>
                <c:pt idx="1">
                  <c:v>17634.199160223649</c:v>
                </c:pt>
                <c:pt idx="2">
                  <c:v>16329.852810670242</c:v>
                </c:pt>
                <c:pt idx="3">
                  <c:v>15867.820315069739</c:v>
                </c:pt>
                <c:pt idx="4">
                  <c:v>15666.356111991679</c:v>
                </c:pt>
                <c:pt idx="5">
                  <c:v>14047.212884827934</c:v>
                </c:pt>
                <c:pt idx="6">
                  <c:v>13818.749778598743</c:v>
                </c:pt>
                <c:pt idx="7">
                  <c:v>13155.468708821776</c:v>
                </c:pt>
                <c:pt idx="8">
                  <c:v>13085.407658669796</c:v>
                </c:pt>
                <c:pt idx="9">
                  <c:v>12806.243252075385</c:v>
                </c:pt>
                <c:pt idx="10">
                  <c:v>12806.243252075385</c:v>
                </c:pt>
                <c:pt idx="11">
                  <c:v>12710.44489460269</c:v>
                </c:pt>
                <c:pt idx="12">
                  <c:v>12383.222711398661</c:v>
                </c:pt>
                <c:pt idx="13">
                  <c:v>12312.533531081566</c:v>
                </c:pt>
                <c:pt idx="14">
                  <c:v>12114.662272425483</c:v>
                </c:pt>
                <c:pt idx="15">
                  <c:v>12134.894602533413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Sheet1!$E$2:$E$17</c:f>
              <c:numCache>
                <c:formatCode>_-* #,##0\ _€_-;\-* #,##0\ _€_-;_-* "-"??\ _€_-;_-@_-</c:formatCode>
                <c:ptCount val="16"/>
                <c:pt idx="0">
                  <c:v>11656.362184197757</c:v>
                </c:pt>
                <c:pt idx="1">
                  <c:v>11413.568961923427</c:v>
                </c:pt>
                <c:pt idx="2">
                  <c:v>10471.640625962835</c:v>
                </c:pt>
                <c:pt idx="3">
                  <c:v>10087.458283008629</c:v>
                </c:pt>
                <c:pt idx="4">
                  <c:v>9945.5087019685398</c:v>
                </c:pt>
                <c:pt idx="5">
                  <c:v>9793.7982640269165</c:v>
                </c:pt>
                <c:pt idx="6">
                  <c:v>9688.1872534282375</c:v>
                </c:pt>
                <c:pt idx="7">
                  <c:v>9705.9504263991385</c:v>
                </c:pt>
                <c:pt idx="8">
                  <c:v>9748.8069204328203</c:v>
                </c:pt>
                <c:pt idx="9">
                  <c:v>9435.9592601213135</c:v>
                </c:pt>
                <c:pt idx="10">
                  <c:v>9435.9592601213135</c:v>
                </c:pt>
                <c:pt idx="11">
                  <c:v>9454.306396142736</c:v>
                </c:pt>
                <c:pt idx="12">
                  <c:v>9485.621147821681</c:v>
                </c:pt>
                <c:pt idx="13">
                  <c:v>9453.6510794156457</c:v>
                </c:pt>
                <c:pt idx="14">
                  <c:v>9394.9172119107461</c:v>
                </c:pt>
                <c:pt idx="15">
                  <c:v>9367.526691881063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21024"/>
        <c:axId val="44340352"/>
      </c:lineChart>
      <c:dateAx>
        <c:axId val="4432102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44340352"/>
        <c:crosses val="autoZero"/>
        <c:auto val="1"/>
        <c:lblOffset val="100"/>
        <c:baseTimeUnit val="months"/>
        <c:majorUnit val="1"/>
        <c:majorTimeUnit val="months"/>
      </c:dateAx>
      <c:valAx>
        <c:axId val="44340352"/>
        <c:scaling>
          <c:orientation val="minMax"/>
          <c:max val="35000"/>
          <c:min val="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43210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98076037822"/>
          <c:w val="0.91817704217285723"/>
          <c:h val="0.63903927640339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Sheet1!$B$2:$B$17</c:f>
              <c:numCache>
                <c:formatCode>0.0%</c:formatCode>
                <c:ptCount val="16"/>
                <c:pt idx="0">
                  <c:v>0.98830819391969515</c:v>
                </c:pt>
                <c:pt idx="1">
                  <c:v>0.9866899544311758</c:v>
                </c:pt>
                <c:pt idx="2">
                  <c:v>0.98998105306160888</c:v>
                </c:pt>
                <c:pt idx="3">
                  <c:v>0.99203005168908676</c:v>
                </c:pt>
                <c:pt idx="4">
                  <c:v>0.99427110866657398</c:v>
                </c:pt>
                <c:pt idx="5">
                  <c:v>0.99585265785058519</c:v>
                </c:pt>
                <c:pt idx="6">
                  <c:v>0.99611580412633294</c:v>
                </c:pt>
                <c:pt idx="7">
                  <c:v>0.99608008392636671</c:v>
                </c:pt>
                <c:pt idx="8">
                  <c:v>0.99551431805804347</c:v>
                </c:pt>
                <c:pt idx="9">
                  <c:v>0.99591263050969214</c:v>
                </c:pt>
                <c:pt idx="10">
                  <c:v>0.99591263050969214</c:v>
                </c:pt>
                <c:pt idx="11">
                  <c:v>0.99596409876356051</c:v>
                </c:pt>
                <c:pt idx="12">
                  <c:v>0.99409453038649587</c:v>
                </c:pt>
                <c:pt idx="13">
                  <c:v>0.99426437880846108</c:v>
                </c:pt>
                <c:pt idx="14">
                  <c:v>0.99523616495467115</c:v>
                </c:pt>
                <c:pt idx="15">
                  <c:v>0.99537889299572901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Sheet1!$C$2:$C$17</c:f>
              <c:numCache>
                <c:formatCode>0.0%</c:formatCode>
                <c:ptCount val="16"/>
                <c:pt idx="0">
                  <c:v>0.98526166919552516</c:v>
                </c:pt>
                <c:pt idx="1">
                  <c:v>0.98361030322907905</c:v>
                </c:pt>
                <c:pt idx="2">
                  <c:v>0.98741864845195082</c:v>
                </c:pt>
                <c:pt idx="3">
                  <c:v>0.98549795506587889</c:v>
                </c:pt>
                <c:pt idx="4">
                  <c:v>0.98506623587830766</c:v>
                </c:pt>
                <c:pt idx="5">
                  <c:v>0.9823879363215271</c:v>
                </c:pt>
                <c:pt idx="6">
                  <c:v>0.9809107990448932</c:v>
                </c:pt>
                <c:pt idx="7">
                  <c:v>0.98093791915862405</c:v>
                </c:pt>
                <c:pt idx="8">
                  <c:v>0.98217465055627073</c:v>
                </c:pt>
                <c:pt idx="9">
                  <c:v>0.98381875157159271</c:v>
                </c:pt>
                <c:pt idx="10">
                  <c:v>0.98381875157159271</c:v>
                </c:pt>
                <c:pt idx="11">
                  <c:v>0.9839461132027626</c:v>
                </c:pt>
                <c:pt idx="12">
                  <c:v>0.98697188944257641</c:v>
                </c:pt>
                <c:pt idx="13">
                  <c:v>0.98706963192016195</c:v>
                </c:pt>
                <c:pt idx="14">
                  <c:v>0.98994029545633178</c:v>
                </c:pt>
                <c:pt idx="15">
                  <c:v>0.99163701338106536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Sheet1!$D$2:$D$17</c:f>
              <c:numCache>
                <c:formatCode>0.00%</c:formatCode>
                <c:ptCount val="16"/>
                <c:pt idx="0">
                  <c:v>0.98364960361520815</c:v>
                </c:pt>
                <c:pt idx="1">
                  <c:v>0.98320654563119059</c:v>
                </c:pt>
                <c:pt idx="2">
                  <c:v>0.98200414480411691</c:v>
                </c:pt>
                <c:pt idx="3">
                  <c:v>0.9824058382128632</c:v>
                </c:pt>
                <c:pt idx="4">
                  <c:v>0.98095913614534569</c:v>
                </c:pt>
                <c:pt idx="5">
                  <c:v>0.98106434719998592</c:v>
                </c:pt>
                <c:pt idx="6">
                  <c:v>0.98021175981252062</c:v>
                </c:pt>
                <c:pt idx="7">
                  <c:v>0.98113464823539565</c:v>
                </c:pt>
                <c:pt idx="8">
                  <c:v>0.9838653925879941</c:v>
                </c:pt>
                <c:pt idx="9">
                  <c:v>0.98453064642799903</c:v>
                </c:pt>
                <c:pt idx="10">
                  <c:v>0.98453064642799903</c:v>
                </c:pt>
                <c:pt idx="11">
                  <c:v>0.98594850825720914</c:v>
                </c:pt>
                <c:pt idx="12">
                  <c:v>0.9838731452712044</c:v>
                </c:pt>
                <c:pt idx="13">
                  <c:v>0.98388888419533194</c:v>
                </c:pt>
                <c:pt idx="14">
                  <c:v>0.98224801932065664</c:v>
                </c:pt>
                <c:pt idx="15">
                  <c:v>0.98226332809663264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Sheet1!$E$2:$E$17</c:f>
              <c:numCache>
                <c:formatCode>0.00%</c:formatCode>
                <c:ptCount val="16"/>
                <c:pt idx="0">
                  <c:v>0.9614133365087526</c:v>
                </c:pt>
                <c:pt idx="1">
                  <c:v>0.96046800392646126</c:v>
                </c:pt>
                <c:pt idx="2">
                  <c:v>0.95868843803315307</c:v>
                </c:pt>
                <c:pt idx="3">
                  <c:v>0.95725923712750816</c:v>
                </c:pt>
                <c:pt idx="4">
                  <c:v>0.95173444122983053</c:v>
                </c:pt>
                <c:pt idx="5">
                  <c:v>0.94987839832762511</c:v>
                </c:pt>
                <c:pt idx="6">
                  <c:v>0.94883346011664949</c:v>
                </c:pt>
                <c:pt idx="7">
                  <c:v>0.94911472075025805</c:v>
                </c:pt>
                <c:pt idx="8">
                  <c:v>0.9484501335217248</c:v>
                </c:pt>
                <c:pt idx="9">
                  <c:v>0.94676529222913952</c:v>
                </c:pt>
                <c:pt idx="10">
                  <c:v>0.94676529222913952</c:v>
                </c:pt>
                <c:pt idx="11">
                  <c:v>0.94588587058013129</c:v>
                </c:pt>
                <c:pt idx="12">
                  <c:v>0.95266497583798315</c:v>
                </c:pt>
                <c:pt idx="13">
                  <c:v>0.95207051559392752</c:v>
                </c:pt>
                <c:pt idx="14">
                  <c:v>0.95517370376402821</c:v>
                </c:pt>
                <c:pt idx="15">
                  <c:v>0.95489777058994429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93440"/>
        <c:axId val="44827008"/>
      </c:lineChart>
      <c:dateAx>
        <c:axId val="4449344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44827008"/>
        <c:crosses val="autoZero"/>
        <c:auto val="1"/>
        <c:lblOffset val="100"/>
        <c:baseTimeUnit val="months"/>
        <c:majorUnit val="1"/>
        <c:majorTimeUnit val="months"/>
      </c:dateAx>
      <c:valAx>
        <c:axId val="44827008"/>
        <c:scaling>
          <c:orientation val="minMax"/>
          <c:max val="1.01"/>
          <c:min val="0.92"/>
        </c:scaling>
        <c:delete val="0"/>
        <c:axPos val="l"/>
        <c:numFmt formatCode="0.0%" sourceLinked="1"/>
        <c:majorTickMark val="none"/>
        <c:minorTickMark val="none"/>
        <c:tickLblPos val="nextTo"/>
        <c:crossAx val="44493440"/>
        <c:crosses val="autoZero"/>
        <c:crossBetween val="between"/>
        <c:majorUnit val="2.0000000000000004E-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20096791262"/>
          <c:y val="0.11170760574984574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Sheet1!$B$2:$B$10</c:f>
              <c:numCache>
                <c:formatCode>_-* #,##0\ _€_-;\-* #,##0\ _€_-;_-* "-"??\ _€_-;_-@_-</c:formatCode>
                <c:ptCount val="9"/>
                <c:pt idx="0">
                  <c:v>37</c:v>
                </c:pt>
                <c:pt idx="1">
                  <c:v>37</c:v>
                </c:pt>
                <c:pt idx="2">
                  <c:v>39</c:v>
                </c:pt>
                <c:pt idx="3">
                  <c:v>39</c:v>
                </c:pt>
                <c:pt idx="4">
                  <c:v>38</c:v>
                </c:pt>
                <c:pt idx="5">
                  <c:v>36</c:v>
                </c:pt>
                <c:pt idx="6">
                  <c:v>37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Sheet1!$C$2:$C$10</c:f>
              <c:numCache>
                <c:formatCode>_-* #,##0\ _€_-;\-* #,##0\ _€_-;_-* "-"??\ _€_-;_-@_-</c:formatCode>
                <c:ptCount val="9"/>
                <c:pt idx="0">
                  <c:v>52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48</c:v>
                </c:pt>
                <c:pt idx="5">
                  <c:v>48</c:v>
                </c:pt>
                <c:pt idx="6">
                  <c:v>48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38</c:v>
                </c:pt>
                <c:pt idx="1">
                  <c:v>44</c:v>
                </c:pt>
                <c:pt idx="2">
                  <c:v>46</c:v>
                </c:pt>
                <c:pt idx="3">
                  <c:v>46</c:v>
                </c:pt>
                <c:pt idx="4">
                  <c:v>46</c:v>
                </c:pt>
                <c:pt idx="5">
                  <c:v>42</c:v>
                </c:pt>
                <c:pt idx="6">
                  <c:v>42</c:v>
                </c:pt>
                <c:pt idx="7">
                  <c:v>44</c:v>
                </c:pt>
                <c:pt idx="8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dPt>
            <c:idx val="7"/>
            <c:bubble3D val="0"/>
          </c:dPt>
          <c:cat>
            <c:numRef>
              <c:f>Sheet1!$A$2:$A$10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51</c:v>
                </c:pt>
                <c:pt idx="1">
                  <c:v>49</c:v>
                </c:pt>
                <c:pt idx="2">
                  <c:v>50</c:v>
                </c:pt>
                <c:pt idx="3">
                  <c:v>50</c:v>
                </c:pt>
                <c:pt idx="4">
                  <c:v>49</c:v>
                </c:pt>
                <c:pt idx="5">
                  <c:v>47</c:v>
                </c:pt>
                <c:pt idx="6">
                  <c:v>47</c:v>
                </c:pt>
                <c:pt idx="7">
                  <c:v>48</c:v>
                </c:pt>
                <c:pt idx="8">
                  <c:v>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998016"/>
        <c:axId val="45003904"/>
      </c:lineChart>
      <c:dateAx>
        <c:axId val="44998016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45003904"/>
        <c:crosses val="autoZero"/>
        <c:auto val="1"/>
        <c:lblOffset val="100"/>
        <c:baseTimeUnit val="months"/>
        <c:majorUnit val="1"/>
        <c:majorTimeUnit val="months"/>
      </c:dateAx>
      <c:valAx>
        <c:axId val="45003904"/>
        <c:scaling>
          <c:orientation val="minMax"/>
          <c:max val="60"/>
          <c:min val="2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4998016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Sheet1!$B$2:$B$17</c:f>
              <c:numCache>
                <c:formatCode>_-* #,##0\ _€_-;\-* #,##0\ _€_-;_-* "-"??\ _€_-;_-@_-</c:formatCode>
                <c:ptCount val="16"/>
                <c:pt idx="0">
                  <c:v>6929.7977289976952</c:v>
                </c:pt>
                <c:pt idx="1">
                  <c:v>6932.1918315017938</c:v>
                </c:pt>
                <c:pt idx="2">
                  <c:v>7280.7212232753336</c:v>
                </c:pt>
                <c:pt idx="3">
                  <c:v>7407.9864779652835</c:v>
                </c:pt>
                <c:pt idx="4">
                  <c:v>7408.2850345510769</c:v>
                </c:pt>
                <c:pt idx="5">
                  <c:v>7511.4219675528748</c:v>
                </c:pt>
                <c:pt idx="6">
                  <c:v>7459.4092632434131</c:v>
                </c:pt>
                <c:pt idx="7">
                  <c:v>7519.9364050194799</c:v>
                </c:pt>
                <c:pt idx="8">
                  <c:v>7774.1025881446094</c:v>
                </c:pt>
                <c:pt idx="9">
                  <c:v>7882.6059385040135</c:v>
                </c:pt>
                <c:pt idx="10">
                  <c:v>7882.6059385040135</c:v>
                </c:pt>
                <c:pt idx="11">
                  <c:v>7951.551475836367</c:v>
                </c:pt>
                <c:pt idx="12">
                  <c:v>8237.8223538575967</c:v>
                </c:pt>
                <c:pt idx="13">
                  <c:v>8225.8735363128271</c:v>
                </c:pt>
                <c:pt idx="14">
                  <c:v>8263.8738681108625</c:v>
                </c:pt>
                <c:pt idx="15">
                  <c:v>8263.8540057945484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Sheet1!$C$2:$C$17</c:f>
              <c:numCache>
                <c:formatCode>_-* #,##0\ _€_-;\-* #,##0\ _€_-;_-* "-"??\ _€_-;_-@_-</c:formatCode>
                <c:ptCount val="16"/>
                <c:pt idx="0">
                  <c:v>5749.7263053942079</c:v>
                </c:pt>
                <c:pt idx="1">
                  <c:v>5735.6846296275371</c:v>
                </c:pt>
                <c:pt idx="2">
                  <c:v>5964.8908795030502</c:v>
                </c:pt>
                <c:pt idx="3">
                  <c:v>6035.1144203453714</c:v>
                </c:pt>
                <c:pt idx="4">
                  <c:v>6112.6935010940342</c:v>
                </c:pt>
                <c:pt idx="5">
                  <c:v>6278.6861168636315</c:v>
                </c:pt>
                <c:pt idx="6">
                  <c:v>6300.4035816341466</c:v>
                </c:pt>
                <c:pt idx="7">
                  <c:v>6406.2248095599616</c:v>
                </c:pt>
                <c:pt idx="8">
                  <c:v>6929.5931591484641</c:v>
                </c:pt>
                <c:pt idx="9">
                  <c:v>7327.1311579368257</c:v>
                </c:pt>
                <c:pt idx="10">
                  <c:v>7327.1311579368257</c:v>
                </c:pt>
                <c:pt idx="11">
                  <c:v>7507.2870669511476</c:v>
                </c:pt>
                <c:pt idx="12">
                  <c:v>8187.836159797791</c:v>
                </c:pt>
                <c:pt idx="13">
                  <c:v>8226.6179827919095</c:v>
                </c:pt>
                <c:pt idx="14">
                  <c:v>8561.6926509071272</c:v>
                </c:pt>
                <c:pt idx="15">
                  <c:v>8618.3669979419319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Sheet1!$D$2:$D$17</c:f>
              <c:numCache>
                <c:formatCode>_-* #,##0\ _€_-;\-* #,##0\ _€_-;_-* "-"??\ _€_-;_-@_-</c:formatCode>
                <c:ptCount val="16"/>
                <c:pt idx="0">
                  <c:v>6172.6263195469946</c:v>
                </c:pt>
                <c:pt idx="1">
                  <c:v>6189.4691418919292</c:v>
                </c:pt>
                <c:pt idx="2">
                  <c:v>6201.5263575241952</c:v>
                </c:pt>
                <c:pt idx="3">
                  <c:v>6210.6898894440556</c:v>
                </c:pt>
                <c:pt idx="4">
                  <c:v>6135.502460358226</c:v>
                </c:pt>
                <c:pt idx="5">
                  <c:v>6156.7324296077468</c:v>
                </c:pt>
                <c:pt idx="6">
                  <c:v>6056.6701003441658</c:v>
                </c:pt>
                <c:pt idx="7">
                  <c:v>6010.5456494994896</c:v>
                </c:pt>
                <c:pt idx="8">
                  <c:v>6049.5778896410766</c:v>
                </c:pt>
                <c:pt idx="9">
                  <c:v>6124.0213241028332</c:v>
                </c:pt>
                <c:pt idx="10">
                  <c:v>6124.0213241028332</c:v>
                </c:pt>
                <c:pt idx="11">
                  <c:v>6089.6646848917708</c:v>
                </c:pt>
                <c:pt idx="12">
                  <c:v>6239.8517429009835</c:v>
                </c:pt>
                <c:pt idx="13">
                  <c:v>6230.0185687314306</c:v>
                </c:pt>
                <c:pt idx="14">
                  <c:v>6329.9962445347501</c:v>
                </c:pt>
                <c:pt idx="15">
                  <c:v>6350.3075233862992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Sheet1!$E$2:$E$17</c:f>
              <c:numCache>
                <c:formatCode>_-* #,##0\ _€_-;\-* #,##0\ _€_-;_-* "-"??\ _€_-;_-@_-</c:formatCode>
                <c:ptCount val="16"/>
                <c:pt idx="0">
                  <c:v>5313.2893853429359</c:v>
                </c:pt>
                <c:pt idx="1">
                  <c:v>5292.1923592828371</c:v>
                </c:pt>
                <c:pt idx="2">
                  <c:v>5303.0633350847629</c:v>
                </c:pt>
                <c:pt idx="3">
                  <c:v>5260.8595522388514</c:v>
                </c:pt>
                <c:pt idx="4">
                  <c:v>5246.6265191050607</c:v>
                </c:pt>
                <c:pt idx="5">
                  <c:v>5251.7714382660497</c:v>
                </c:pt>
                <c:pt idx="6">
                  <c:v>5240.4060325867058</c:v>
                </c:pt>
                <c:pt idx="7">
                  <c:v>5265.333083736873</c:v>
                </c:pt>
                <c:pt idx="8">
                  <c:v>5382.1328839342814</c:v>
                </c:pt>
                <c:pt idx="9">
                  <c:v>5303.8626983897211</c:v>
                </c:pt>
                <c:pt idx="10">
                  <c:v>5303.8626983897211</c:v>
                </c:pt>
                <c:pt idx="11">
                  <c:v>5367.2870063415485</c:v>
                </c:pt>
                <c:pt idx="12">
                  <c:v>5541.9160171181456</c:v>
                </c:pt>
                <c:pt idx="13">
                  <c:v>5553.0968071353072</c:v>
                </c:pt>
                <c:pt idx="14">
                  <c:v>5774.5093186829999</c:v>
                </c:pt>
                <c:pt idx="15">
                  <c:v>5809.8038946529023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59200"/>
        <c:axId val="45862272"/>
      </c:lineChart>
      <c:dateAx>
        <c:axId val="4585920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45862272"/>
        <c:crosses val="autoZero"/>
        <c:auto val="1"/>
        <c:lblOffset val="100"/>
        <c:baseTimeUnit val="months"/>
        <c:majorUnit val="1"/>
        <c:majorTimeUnit val="months"/>
      </c:dateAx>
      <c:valAx>
        <c:axId val="45862272"/>
        <c:scaling>
          <c:orientation val="minMax"/>
          <c:max val="10000"/>
          <c:min val="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58592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453289550561356E-2"/>
          <c:y val="9.8345402894572054E-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1.6246093177620631</c:v>
                </c:pt>
                <c:pt idx="1">
                  <c:v>1.6098858437003314</c:v>
                </c:pt>
                <c:pt idx="2">
                  <c:v>1.5364700263845086</c:v>
                </c:pt>
                <c:pt idx="3">
                  <c:v>1.4984022064139433</c:v>
                </c:pt>
                <c:pt idx="4">
                  <c:v>1.4939577720391966</c:v>
                </c:pt>
                <c:pt idx="5">
                  <c:v>1.5037937129127956</c:v>
                </c:pt>
                <c:pt idx="6">
                  <c:v>1.5181955704621348</c:v>
                </c:pt>
                <c:pt idx="7">
                  <c:v>1.5086460496550564</c:v>
                </c:pt>
                <c:pt idx="8">
                  <c:v>1.4739694496563669</c:v>
                </c:pt>
                <c:pt idx="9">
                  <c:v>1.4516663743986078</c:v>
                </c:pt>
                <c:pt idx="10">
                  <c:v>2.3953872321442264</c:v>
                </c:pt>
                <c:pt idx="11">
                  <c:v>2.3856181626418822</c:v>
                </c:pt>
                <c:pt idx="12">
                  <c:v>2.3076039942592761</c:v>
                </c:pt>
                <c:pt idx="13">
                  <c:v>2.3022233670067642</c:v>
                </c:pt>
                <c:pt idx="14">
                  <c:v>2.2713081352744924</c:v>
                </c:pt>
                <c:pt idx="15">
                  <c:v>2.2727157178551658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2.2171529759621973</c:v>
                </c:pt>
                <c:pt idx="1">
                  <c:v>2.1238436496823425</c:v>
                </c:pt>
                <c:pt idx="2">
                  <c:v>1.8875145452283315</c:v>
                </c:pt>
                <c:pt idx="3">
                  <c:v>1.7730366190419029</c:v>
                </c:pt>
                <c:pt idx="4">
                  <c:v>1.7789562053409627</c:v>
                </c:pt>
                <c:pt idx="5">
                  <c:v>1.7732966786827784</c:v>
                </c:pt>
                <c:pt idx="6">
                  <c:v>1.7847448274856836</c:v>
                </c:pt>
                <c:pt idx="7">
                  <c:v>1.7821266608171862</c:v>
                </c:pt>
                <c:pt idx="8">
                  <c:v>1.7226736508060523</c:v>
                </c:pt>
                <c:pt idx="9">
                  <c:v>1.6741933403840086</c:v>
                </c:pt>
                <c:pt idx="10">
                  <c:v>2.5644028616135741</c:v>
                </c:pt>
                <c:pt idx="11">
                  <c:v>2.5638379029938885</c:v>
                </c:pt>
                <c:pt idx="12">
                  <c:v>2.4879066494626607</c:v>
                </c:pt>
                <c:pt idx="13">
                  <c:v>2.4783825183379555</c:v>
                </c:pt>
                <c:pt idx="14">
                  <c:v>2.4317109600058435</c:v>
                </c:pt>
                <c:pt idx="15">
                  <c:v>2.4161020171551888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2.0907766761118394</c:v>
                </c:pt>
                <c:pt idx="1">
                  <c:v>2.0690189401192924</c:v>
                </c:pt>
                <c:pt idx="2">
                  <c:v>2.0586366787666499</c:v>
                </c:pt>
                <c:pt idx="3">
                  <c:v>2.0444610729607624</c:v>
                </c:pt>
                <c:pt idx="4">
                  <c:v>2.0375210223530442</c:v>
                </c:pt>
                <c:pt idx="5">
                  <c:v>2.0045649210999033</c:v>
                </c:pt>
                <c:pt idx="6">
                  <c:v>2.0205837076111663</c:v>
                </c:pt>
                <c:pt idx="7">
                  <c:v>2.0197450955005052</c:v>
                </c:pt>
                <c:pt idx="8">
                  <c:v>1.9994271213252921</c:v>
                </c:pt>
                <c:pt idx="9">
                  <c:v>1.9830197457535637</c:v>
                </c:pt>
                <c:pt idx="10">
                  <c:v>2.7185338017056817</c:v>
                </c:pt>
                <c:pt idx="11">
                  <c:v>2.7222224202724368</c:v>
                </c:pt>
                <c:pt idx="12">
                  <c:v>2.6643427595188856</c:v>
                </c:pt>
                <c:pt idx="13">
                  <c:v>2.6563992861933081</c:v>
                </c:pt>
                <c:pt idx="14">
                  <c:v>2.6013806824512606</c:v>
                </c:pt>
                <c:pt idx="15">
                  <c:v>2.5873819319487517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</c:numCache>
            </c:num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2.2868493924554363</c:v>
                </c:pt>
                <c:pt idx="1">
                  <c:v>2.2832007885641592</c:v>
                </c:pt>
                <c:pt idx="2">
                  <c:v>2.26334833459588</c:v>
                </c:pt>
                <c:pt idx="3">
                  <c:v>2.2927853440788843</c:v>
                </c:pt>
                <c:pt idx="4">
                  <c:v>2.2966695020674015</c:v>
                </c:pt>
                <c:pt idx="5">
                  <c:v>2.3651441360394556</c:v>
                </c:pt>
                <c:pt idx="6">
                  <c:v>2.3714719203716728</c:v>
                </c:pt>
                <c:pt idx="7">
                  <c:v>2.3641840138168875</c:v>
                </c:pt>
                <c:pt idx="8">
                  <c:v>2.3304658843504145</c:v>
                </c:pt>
                <c:pt idx="9">
                  <c:v>2.3402498789382924</c:v>
                </c:pt>
                <c:pt idx="10">
                  <c:v>3.0469025535994714</c:v>
                </c:pt>
                <c:pt idx="11">
                  <c:v>3.0305293295773867</c:v>
                </c:pt>
                <c:pt idx="12">
                  <c:v>2.9231288441758627</c:v>
                </c:pt>
                <c:pt idx="13">
                  <c:v>2.9110477884904764</c:v>
                </c:pt>
                <c:pt idx="14">
                  <c:v>2.8115882907928591</c:v>
                </c:pt>
                <c:pt idx="15">
                  <c:v>2.789847549812662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11744"/>
        <c:axId val="45714048"/>
      </c:lineChart>
      <c:dateAx>
        <c:axId val="4571174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45714048"/>
        <c:crosses val="autoZero"/>
        <c:auto val="1"/>
        <c:lblOffset val="100"/>
        <c:baseTimeUnit val="months"/>
        <c:majorUnit val="1"/>
        <c:majorTimeUnit val="months"/>
      </c:dateAx>
      <c:valAx>
        <c:axId val="45714048"/>
        <c:scaling>
          <c:orientation val="minMax"/>
          <c:min val="0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45711744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Sheet1!$B$2:$B$11</c:f>
              <c:numCache>
                <c:formatCode>_-* #,##0\ _€_-;\-* #,##0\ _€_-;_-* "-"??\ _€_-;_-@_-</c:formatCode>
                <c:ptCount val="10"/>
                <c:pt idx="0">
                  <c:v>312.62838596609998</c:v>
                </c:pt>
                <c:pt idx="1">
                  <c:v>314.86075549130521</c:v>
                </c:pt>
                <c:pt idx="2">
                  <c:v>318.5270195595125</c:v>
                </c:pt>
                <c:pt idx="3">
                  <c:v>320</c:v>
                </c:pt>
                <c:pt idx="4">
                  <c:v>320</c:v>
                </c:pt>
                <c:pt idx="5" formatCode="#,##0">
                  <c:v>323.61996293933692</c:v>
                </c:pt>
                <c:pt idx="6" formatCode="#,##0">
                  <c:v>331.11821696021292</c:v>
                </c:pt>
                <c:pt idx="7" formatCode="#,##0">
                  <c:v>333.05754174613287</c:v>
                </c:pt>
                <c:pt idx="8" formatCode="#,##0">
                  <c:v>337.28328155580334</c:v>
                </c:pt>
                <c:pt idx="9" formatCode="#,##0">
                  <c:v>338.46625734602219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Sheet1!$C$2:$C$11</c:f>
              <c:numCache>
                <c:formatCode>_-* #,##0\ _€_-;\-* #,##0\ _€_-;_-* "-"??\ _€_-;_-@_-</c:formatCode>
                <c:ptCount val="10"/>
                <c:pt idx="0">
                  <c:v>256.86398767520194</c:v>
                </c:pt>
                <c:pt idx="1">
                  <c:v>259.5262710708389</c:v>
                </c:pt>
                <c:pt idx="2">
                  <c:v>258.07805073615276</c:v>
                </c:pt>
                <c:pt idx="3">
                  <c:v>260</c:v>
                </c:pt>
                <c:pt idx="4">
                  <c:v>260</c:v>
                </c:pt>
                <c:pt idx="5" formatCode="#,##0">
                  <c:v>262.51596701654114</c:v>
                </c:pt>
                <c:pt idx="6" formatCode="#,##0">
                  <c:v>269.90465412189587</c:v>
                </c:pt>
                <c:pt idx="7" formatCode="#,##0">
                  <c:v>272.00328535898558</c:v>
                </c:pt>
                <c:pt idx="8" formatCode="#,##0">
                  <c:v>275.21033130002235</c:v>
                </c:pt>
                <c:pt idx="9" formatCode="#,##0">
                  <c:v>275.98902057744635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Sheet1!$D$2:$D$11</c:f>
              <c:numCache>
                <c:formatCode>_-* #,##0\ _€_-;\-* #,##0\ _€_-;_-* "-"??\ _€_-;_-@_-</c:formatCode>
                <c:ptCount val="10"/>
                <c:pt idx="0">
                  <c:v>248.67038810375925</c:v>
                </c:pt>
                <c:pt idx="1">
                  <c:v>260.19938507340726</c:v>
                </c:pt>
                <c:pt idx="2">
                  <c:v>265.84587668581383</c:v>
                </c:pt>
                <c:pt idx="3">
                  <c:v>269</c:v>
                </c:pt>
                <c:pt idx="4">
                  <c:v>269</c:v>
                </c:pt>
                <c:pt idx="5" formatCode="#,##0">
                  <c:v>276.06468423879738</c:v>
                </c:pt>
                <c:pt idx="6" formatCode="#,##0">
                  <c:v>287.37236483889393</c:v>
                </c:pt>
                <c:pt idx="7" formatCode="#,##0">
                  <c:v>293.08500587585195</c:v>
                </c:pt>
                <c:pt idx="8" formatCode="#,##0">
                  <c:v>297.11490055845104</c:v>
                </c:pt>
                <c:pt idx="9" formatCode="#,##0">
                  <c:v>299.14692234830977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Sheet1!$E$2:$E$11</c:f>
              <c:numCache>
                <c:formatCode>_-* #,##0\ _€_-;\-* #,##0\ _€_-;_-* "-"??\ _€_-;_-@_-</c:formatCode>
                <c:ptCount val="10"/>
                <c:pt idx="0">
                  <c:v>216.60259420636069</c:v>
                </c:pt>
                <c:pt idx="1">
                  <c:v>217.79869784628553</c:v>
                </c:pt>
                <c:pt idx="2">
                  <c:v>220.45702340545688</c:v>
                </c:pt>
                <c:pt idx="3">
                  <c:v>222</c:v>
                </c:pt>
                <c:pt idx="4">
                  <c:v>222</c:v>
                </c:pt>
                <c:pt idx="5" formatCode="#,##0">
                  <c:v>224.57631752472616</c:v>
                </c:pt>
                <c:pt idx="6" formatCode="#,##0">
                  <c:v>238.15161821497472</c:v>
                </c:pt>
                <c:pt idx="7" formatCode="#,##0">
                  <c:v>238.46226317107531</c:v>
                </c:pt>
                <c:pt idx="8" formatCode="#,##0">
                  <c:v>238.33461594438899</c:v>
                </c:pt>
                <c:pt idx="9" formatCode="#,##0">
                  <c:v>240.32263798624894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55648"/>
        <c:axId val="46157184"/>
      </c:lineChart>
      <c:dateAx>
        <c:axId val="4615564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46157184"/>
        <c:crosses val="autoZero"/>
        <c:auto val="1"/>
        <c:lblOffset val="100"/>
        <c:baseTimeUnit val="months"/>
        <c:majorUnit val="1"/>
        <c:majorTimeUnit val="months"/>
      </c:dateAx>
      <c:valAx>
        <c:axId val="46157184"/>
        <c:scaling>
          <c:orientation val="minMax"/>
          <c:max val="400"/>
          <c:min val="15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6155648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Sheet1!$B$2:$B$11</c:f>
              <c:numCache>
                <c:formatCode>_-* #,##0\ _€_-;\-* #,##0\ _€_-;_-* "-"??\ _€_-;_-@_-</c:formatCode>
                <c:ptCount val="10"/>
                <c:pt idx="0">
                  <c:v>315.70844607259801</c:v>
                </c:pt>
                <c:pt idx="1">
                  <c:v>318.54389713763175</c:v>
                </c:pt>
                <c:pt idx="2">
                  <c:v>319.94707012706289</c:v>
                </c:pt>
                <c:pt idx="3">
                  <c:v>323.0549698972406</c:v>
                </c:pt>
                <c:pt idx="4" formatCode="#,##0">
                  <c:v>323.0549698972406</c:v>
                </c:pt>
                <c:pt idx="5" formatCode="#,##0">
                  <c:v>327.62876229902406</c:v>
                </c:pt>
                <c:pt idx="6" formatCode="#,##0">
                  <c:v>344.52401212196281</c:v>
                </c:pt>
                <c:pt idx="7" formatCode="#,##0">
                  <c:v>346.67760042284362</c:v>
                </c:pt>
                <c:pt idx="8" formatCode="#,##0">
                  <c:v>348.9933929291509</c:v>
                </c:pt>
                <c:pt idx="9" formatCode="#,##0">
                  <c:v>349.73046796925121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Sheet1!$C$2:$C$11</c:f>
              <c:numCache>
                <c:formatCode>_-* #,##0\ _€_-;\-* #,##0\ _€_-;_-* "-"??\ _€_-;_-@_-</c:formatCode>
                <c:ptCount val="10"/>
                <c:pt idx="0">
                  <c:v>283.04628325843657</c:v>
                </c:pt>
                <c:pt idx="1">
                  <c:v>286.33383549456033</c:v>
                </c:pt>
                <c:pt idx="2">
                  <c:v>284.53841472028574</c:v>
                </c:pt>
                <c:pt idx="3">
                  <c:v>285.93805194241486</c:v>
                </c:pt>
                <c:pt idx="4" formatCode="#,##0">
                  <c:v>285.93805194241486</c:v>
                </c:pt>
                <c:pt idx="5" formatCode="#,##0">
                  <c:v>289.90248391082469</c:v>
                </c:pt>
                <c:pt idx="6" formatCode="#,##0">
                  <c:v>285.19394273010596</c:v>
                </c:pt>
                <c:pt idx="7" formatCode="#,##0">
                  <c:v>286.72137416595888</c:v>
                </c:pt>
                <c:pt idx="8" formatCode="#,##0">
                  <c:v>284.40325177114175</c:v>
                </c:pt>
                <c:pt idx="9" formatCode="#,##0">
                  <c:v>283.88695040882874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Sheet1!$D$2:$D$11</c:f>
              <c:numCache>
                <c:formatCode>_-* #,##0\ _€_-;\-* #,##0\ _€_-;_-* "-"??\ _€_-;_-@_-</c:formatCode>
                <c:ptCount val="10"/>
                <c:pt idx="0">
                  <c:v>280.25603736442116</c:v>
                </c:pt>
                <c:pt idx="1">
                  <c:v>282.57444185576054</c:v>
                </c:pt>
                <c:pt idx="2">
                  <c:v>286.83602493531629</c:v>
                </c:pt>
                <c:pt idx="3">
                  <c:v>290.49107499574984</c:v>
                </c:pt>
                <c:pt idx="4" formatCode="#,##0">
                  <c:v>290.49107499574984</c:v>
                </c:pt>
                <c:pt idx="5" formatCode="#,##0">
                  <c:v>299.88831726881853</c:v>
                </c:pt>
                <c:pt idx="6" formatCode="#,##0">
                  <c:v>307.76422031512169</c:v>
                </c:pt>
                <c:pt idx="7" formatCode="#,##0">
                  <c:v>312.80552465108315</c:v>
                </c:pt>
                <c:pt idx="8" formatCode="#,##0">
                  <c:v>317.18882759539281</c:v>
                </c:pt>
                <c:pt idx="9" formatCode="#,##0">
                  <c:v>318.59790056073632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Sheet1!$E$2:$E$11</c:f>
              <c:numCache>
                <c:formatCode>_-* #,##0\ _€_-;\-* #,##0\ _€_-;_-* "-"??\ _€_-;_-@_-</c:formatCode>
                <c:ptCount val="10"/>
                <c:pt idx="0">
                  <c:v>193.40612316085696</c:v>
                </c:pt>
                <c:pt idx="1">
                  <c:v>198.31559008796705</c:v>
                </c:pt>
                <c:pt idx="2">
                  <c:v>203.54910052908073</c:v>
                </c:pt>
                <c:pt idx="3">
                  <c:v>208.88554756401933</c:v>
                </c:pt>
                <c:pt idx="4" formatCode="#,##0">
                  <c:v>208.88554756401933</c:v>
                </c:pt>
                <c:pt idx="5" formatCode="#,##0">
                  <c:v>213.57073259774768</c:v>
                </c:pt>
                <c:pt idx="6" formatCode="#,##0">
                  <c:v>223.68523164972783</c:v>
                </c:pt>
                <c:pt idx="7" formatCode="#,##0">
                  <c:v>224.56326328367149</c:v>
                </c:pt>
                <c:pt idx="8" formatCode="#,##0">
                  <c:v>227.47978890685499</c:v>
                </c:pt>
                <c:pt idx="9" formatCode="#,##0">
                  <c:v>230.12226629341549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03616"/>
        <c:axId val="58305152"/>
      </c:lineChart>
      <c:dateAx>
        <c:axId val="58303616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8305152"/>
        <c:crosses val="autoZero"/>
        <c:auto val="1"/>
        <c:lblOffset val="100"/>
        <c:baseTimeUnit val="months"/>
        <c:majorUnit val="1"/>
        <c:majorTimeUnit val="months"/>
      </c:dateAx>
      <c:valAx>
        <c:axId val="58305152"/>
        <c:scaling>
          <c:orientation val="minMax"/>
          <c:max val="400"/>
          <c:min val="15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58303616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Sheet1!$B$2:$B$11</c:f>
              <c:numCache>
                <c:formatCode>_-* #,##0\ _€_-;\-* #,##0\ _€_-;_-* "-"??\ _€_-;_-@_-</c:formatCode>
                <c:ptCount val="10"/>
                <c:pt idx="0">
                  <c:v>457.19220119641972</c:v>
                </c:pt>
                <c:pt idx="1">
                  <c:v>452.47444561243628</c:v>
                </c:pt>
                <c:pt idx="2">
                  <c:v>465.75408313655805</c:v>
                </c:pt>
                <c:pt idx="3" formatCode="#,##0">
                  <c:v>467</c:v>
                </c:pt>
                <c:pt idx="4" formatCode="#,##0">
                  <c:v>451.0042730260854</c:v>
                </c:pt>
                <c:pt idx="5" formatCode="#,##0">
                  <c:v>456.07273520031265</c:v>
                </c:pt>
                <c:pt idx="6" formatCode="#,##0">
                  <c:v>441.97433373992067</c:v>
                </c:pt>
                <c:pt idx="7" formatCode="#,##0">
                  <c:v>443.85512418666207</c:v>
                </c:pt>
                <c:pt idx="8" formatCode="#,##0">
                  <c:v>442.25089249157372</c:v>
                </c:pt>
                <c:pt idx="9" formatCode="#,##0">
                  <c:v>442.15456048538886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Sheet1!$C$2:$C$11</c:f>
              <c:numCache>
                <c:formatCode>_-* #,##0\ _€_-;\-* #,##0\ _€_-;_-* "-"??\ _€_-;_-@_-</c:formatCode>
                <c:ptCount val="10"/>
                <c:pt idx="0">
                  <c:v>391.19510952902777</c:v>
                </c:pt>
                <c:pt idx="1">
                  <c:v>400.92881012740554</c:v>
                </c:pt>
                <c:pt idx="2">
                  <c:v>418.99226527009989</c:v>
                </c:pt>
                <c:pt idx="3" formatCode="#,##0">
                  <c:v>421</c:v>
                </c:pt>
                <c:pt idx="4" formatCode="#,##0">
                  <c:v>407.38613547516366</c:v>
                </c:pt>
                <c:pt idx="5" formatCode="#,##0">
                  <c:v>416.72403513536477</c:v>
                </c:pt>
                <c:pt idx="6" formatCode="#,##0">
                  <c:v>413.83140198752432</c:v>
                </c:pt>
                <c:pt idx="7" formatCode="#,##0">
                  <c:v>413.98166571813539</c:v>
                </c:pt>
                <c:pt idx="8" formatCode="#,##0">
                  <c:v>417.0901530930638</c:v>
                </c:pt>
                <c:pt idx="9" formatCode="#,##0">
                  <c:v>417.16557428972402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Sheet1!$D$2:$D$11</c:f>
              <c:numCache>
                <c:formatCode>_-* #,##0\ _€_-;\-* #,##0\ _€_-;_-* "-"??\ _€_-;_-@_-</c:formatCode>
                <c:ptCount val="10"/>
                <c:pt idx="0">
                  <c:v>348.25338006713241</c:v>
                </c:pt>
                <c:pt idx="1">
                  <c:v>353.46666770989071</c:v>
                </c:pt>
                <c:pt idx="2">
                  <c:v>373.33520175289095</c:v>
                </c:pt>
                <c:pt idx="3" formatCode="#,##0">
                  <c:v>377</c:v>
                </c:pt>
                <c:pt idx="4" formatCode="#,##0">
                  <c:v>375.09722956779808</c:v>
                </c:pt>
                <c:pt idx="5" formatCode="#,##0">
                  <c:v>383.10842310407162</c:v>
                </c:pt>
                <c:pt idx="6" formatCode="#,##0">
                  <c:v>374.89703230649627</c:v>
                </c:pt>
                <c:pt idx="7" formatCode="#,##0">
                  <c:v>379.22892251072653</c:v>
                </c:pt>
                <c:pt idx="8" formatCode="#,##0">
                  <c:v>379.62391936975831</c:v>
                </c:pt>
                <c:pt idx="9" formatCode="#,##0">
                  <c:v>379.8004818141182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Sheet1!$E$2:$E$11</c:f>
              <c:numCache>
                <c:formatCode>_-* #,##0\ _€_-;\-* #,##0\ _€_-;_-* "-"??\ _€_-;_-@_-</c:formatCode>
                <c:ptCount val="10"/>
                <c:pt idx="0">
                  <c:v>326.26859385390611</c:v>
                </c:pt>
                <c:pt idx="1">
                  <c:v>327.85774898460994</c:v>
                </c:pt>
                <c:pt idx="2">
                  <c:v>341.5819760547447</c:v>
                </c:pt>
                <c:pt idx="3" formatCode="#,##0">
                  <c:v>345</c:v>
                </c:pt>
                <c:pt idx="4" formatCode="#,##0">
                  <c:v>337.19052947725879</c:v>
                </c:pt>
                <c:pt idx="5" formatCode="#,##0">
                  <c:v>346.12089260202697</c:v>
                </c:pt>
                <c:pt idx="6" formatCode="#,##0">
                  <c:v>359.91370984346918</c:v>
                </c:pt>
                <c:pt idx="7" formatCode="#,##0">
                  <c:v>368.41392969360425</c:v>
                </c:pt>
                <c:pt idx="8" formatCode="#,##0">
                  <c:v>374.29066307865884</c:v>
                </c:pt>
                <c:pt idx="9" formatCode="#,##0">
                  <c:v>378.8102730308118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24736"/>
        <c:axId val="58726272"/>
      </c:lineChart>
      <c:dateAx>
        <c:axId val="58724736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8726272"/>
        <c:crosses val="autoZero"/>
        <c:auto val="1"/>
        <c:lblOffset val="100"/>
        <c:baseTimeUnit val="months"/>
        <c:majorUnit val="1"/>
        <c:majorTimeUnit val="months"/>
      </c:dateAx>
      <c:valAx>
        <c:axId val="58726272"/>
        <c:scaling>
          <c:orientation val="minMax"/>
          <c:max val="600"/>
          <c:min val="25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58724736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0.0%</c:formatCode>
                <c:ptCount val="21"/>
                <c:pt idx="0">
                  <c:v>0.996</c:v>
                </c:pt>
                <c:pt idx="1">
                  <c:v>0.99662197939026731</c:v>
                </c:pt>
                <c:pt idx="2">
                  <c:v>0.99665431643192615</c:v>
                </c:pt>
                <c:pt idx="3">
                  <c:v>0.99703284730789665</c:v>
                </c:pt>
                <c:pt idx="4">
                  <c:v>0.99792138480707704</c:v>
                </c:pt>
                <c:pt idx="5">
                  <c:v>0.99811577491253078</c:v>
                </c:pt>
                <c:pt idx="6">
                  <c:v>0.99852156111715695</c:v>
                </c:pt>
                <c:pt idx="7">
                  <c:v>0.99862111810313714</c:v>
                </c:pt>
                <c:pt idx="8">
                  <c:v>0.99862035633558521</c:v>
                </c:pt>
                <c:pt idx="9">
                  <c:v>0.99883511948287684</c:v>
                </c:pt>
                <c:pt idx="10">
                  <c:v>0.99907440219507215</c:v>
                </c:pt>
                <c:pt idx="11">
                  <c:v>0.99907440219507215</c:v>
                </c:pt>
                <c:pt idx="12">
                  <c:v>0.99904550625804789</c:v>
                </c:pt>
                <c:pt idx="13">
                  <c:v>0.99887539454789886</c:v>
                </c:pt>
                <c:pt idx="14">
                  <c:v>0.99887539454789886</c:v>
                </c:pt>
                <c:pt idx="15">
                  <c:v>0.99887539454789886</c:v>
                </c:pt>
                <c:pt idx="16">
                  <c:v>0.99892809578873432</c:v>
                </c:pt>
                <c:pt idx="17">
                  <c:v>0.99909307326890484</c:v>
                </c:pt>
                <c:pt idx="18">
                  <c:v>0.99920698666159324</c:v>
                </c:pt>
                <c:pt idx="19">
                  <c:v>0.99895699300750462</c:v>
                </c:pt>
                <c:pt idx="20">
                  <c:v>0.9990015654382669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0.0%</c:formatCode>
                <c:ptCount val="21"/>
                <c:pt idx="0">
                  <c:v>0.995</c:v>
                </c:pt>
                <c:pt idx="1">
                  <c:v>0.99608537329804259</c:v>
                </c:pt>
                <c:pt idx="2">
                  <c:v>0.99608537329804259</c:v>
                </c:pt>
                <c:pt idx="3">
                  <c:v>0.99618135312396028</c:v>
                </c:pt>
                <c:pt idx="4">
                  <c:v>0.99744654266983901</c:v>
                </c:pt>
                <c:pt idx="5">
                  <c:v>0.99785446197141425</c:v>
                </c:pt>
                <c:pt idx="6">
                  <c:v>0.99773539621589613</c:v>
                </c:pt>
                <c:pt idx="7">
                  <c:v>0.99779515846361444</c:v>
                </c:pt>
                <c:pt idx="8">
                  <c:v>0.99787900682622832</c:v>
                </c:pt>
                <c:pt idx="9">
                  <c:v>0.99817419572696253</c:v>
                </c:pt>
                <c:pt idx="10">
                  <c:v>0.99836996002138645</c:v>
                </c:pt>
                <c:pt idx="11">
                  <c:v>0.99845490164935147</c:v>
                </c:pt>
                <c:pt idx="12">
                  <c:v>0.99829359405120421</c:v>
                </c:pt>
                <c:pt idx="13">
                  <c:v>0.99765489376117877</c:v>
                </c:pt>
                <c:pt idx="14">
                  <c:v>0.99765489376117877</c:v>
                </c:pt>
                <c:pt idx="15">
                  <c:v>0.99765489376117877</c:v>
                </c:pt>
                <c:pt idx="16">
                  <c:v>0.99765255416091714</c:v>
                </c:pt>
                <c:pt idx="17">
                  <c:v>0.99784989767783216</c:v>
                </c:pt>
                <c:pt idx="18">
                  <c:v>0.99790450013483134</c:v>
                </c:pt>
                <c:pt idx="19">
                  <c:v>0.99830569349520559</c:v>
                </c:pt>
                <c:pt idx="20">
                  <c:v>0.99800466788906805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0.0%</c:formatCode>
                <c:ptCount val="21"/>
                <c:pt idx="0">
                  <c:v>0.995</c:v>
                </c:pt>
                <c:pt idx="1">
                  <c:v>0.99552082539359799</c:v>
                </c:pt>
                <c:pt idx="2">
                  <c:v>0.99572477482047361</c:v>
                </c:pt>
                <c:pt idx="3">
                  <c:v>0.99639071000144452</c:v>
                </c:pt>
                <c:pt idx="4">
                  <c:v>0.99712488739688998</c:v>
                </c:pt>
                <c:pt idx="5">
                  <c:v>0.99768375987790092</c:v>
                </c:pt>
                <c:pt idx="6">
                  <c:v>0.99775676320504147</c:v>
                </c:pt>
                <c:pt idx="7">
                  <c:v>0.9977697242132435</c:v>
                </c:pt>
                <c:pt idx="8">
                  <c:v>0.99808202460904327</c:v>
                </c:pt>
                <c:pt idx="9">
                  <c:v>0.998331251798936</c:v>
                </c:pt>
                <c:pt idx="10">
                  <c:v>0.99890090997107484</c:v>
                </c:pt>
                <c:pt idx="11">
                  <c:v>0.99863209871470326</c:v>
                </c:pt>
                <c:pt idx="12">
                  <c:v>0.99879915917856055</c:v>
                </c:pt>
                <c:pt idx="13">
                  <c:v>0.99878049456759577</c:v>
                </c:pt>
                <c:pt idx="14">
                  <c:v>0.99878049456759577</c:v>
                </c:pt>
                <c:pt idx="15">
                  <c:v>0.99878049456759577</c:v>
                </c:pt>
                <c:pt idx="16">
                  <c:v>0.99872117489597856</c:v>
                </c:pt>
                <c:pt idx="17">
                  <c:v>0.99851842592874707</c:v>
                </c:pt>
                <c:pt idx="18">
                  <c:v>0.99851842592874707</c:v>
                </c:pt>
                <c:pt idx="19">
                  <c:v>0.9980042176369498</c:v>
                </c:pt>
                <c:pt idx="20">
                  <c:v>0.99803462953783328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0.0%</c:formatCode>
                <c:ptCount val="21"/>
                <c:pt idx="0">
                  <c:v>0.99199999999999999</c:v>
                </c:pt>
                <c:pt idx="1">
                  <c:v>0.99269083762892896</c:v>
                </c:pt>
                <c:pt idx="2">
                  <c:v>0.99264472122931247</c:v>
                </c:pt>
                <c:pt idx="3">
                  <c:v>0.99270691445106807</c:v>
                </c:pt>
                <c:pt idx="4">
                  <c:v>0.99333150883342169</c:v>
                </c:pt>
                <c:pt idx="5">
                  <c:v>0.9938858508074927</c:v>
                </c:pt>
                <c:pt idx="6">
                  <c:v>0.99393452797639725</c:v>
                </c:pt>
                <c:pt idx="7">
                  <c:v>0.99401277055253967</c:v>
                </c:pt>
                <c:pt idx="8">
                  <c:v>0.99438448987620209</c:v>
                </c:pt>
                <c:pt idx="9">
                  <c:v>0.99449610438041369</c:v>
                </c:pt>
                <c:pt idx="10">
                  <c:v>0.99457026950387684</c:v>
                </c:pt>
                <c:pt idx="11">
                  <c:v>0.9946948392438355</c:v>
                </c:pt>
                <c:pt idx="12">
                  <c:v>0.99500944513207445</c:v>
                </c:pt>
                <c:pt idx="13">
                  <c:v>0.99494419228152553</c:v>
                </c:pt>
                <c:pt idx="14">
                  <c:v>0.99503238691464968</c:v>
                </c:pt>
                <c:pt idx="15">
                  <c:v>0.99503238691464968</c:v>
                </c:pt>
                <c:pt idx="16">
                  <c:v>0.99507889415473538</c:v>
                </c:pt>
                <c:pt idx="17">
                  <c:v>0.99598282800563187</c:v>
                </c:pt>
                <c:pt idx="18">
                  <c:v>0.99609536894780604</c:v>
                </c:pt>
                <c:pt idx="19">
                  <c:v>0.9958772525960119</c:v>
                </c:pt>
                <c:pt idx="20">
                  <c:v>0.99587807513746041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68448"/>
        <c:axId val="94569984"/>
      </c:lineChart>
      <c:dateAx>
        <c:axId val="9456844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4569984"/>
        <c:crosses val="autoZero"/>
        <c:auto val="1"/>
        <c:lblOffset val="100"/>
        <c:baseTimeUnit val="months"/>
        <c:majorUnit val="1"/>
        <c:majorTimeUnit val="months"/>
      </c:dateAx>
      <c:valAx>
        <c:axId val="94569984"/>
        <c:scaling>
          <c:orientation val="minMax"/>
          <c:max val="1"/>
          <c:min val="0.99"/>
        </c:scaling>
        <c:delete val="0"/>
        <c:axPos val="l"/>
        <c:numFmt formatCode="0.0%" sourceLinked="0"/>
        <c:majorTickMark val="none"/>
        <c:minorTickMark val="none"/>
        <c:tickLblPos val="nextTo"/>
        <c:crossAx val="94568448"/>
        <c:crosses val="autoZero"/>
        <c:crossBetween val="between"/>
        <c:majorUnit val="2.0000000000000005E-3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Sheet1!$B$2:$B$11</c:f>
              <c:numCache>
                <c:formatCode>_-* #,##0\ _€_-;\-* #,##0\ _€_-;_-* "-"??\ _€_-;_-@_-</c:formatCode>
                <c:ptCount val="10"/>
                <c:pt idx="0">
                  <c:v>502.84407418024307</c:v>
                </c:pt>
                <c:pt idx="1">
                  <c:v>502.67289069806441</c:v>
                </c:pt>
                <c:pt idx="2">
                  <c:v>539.47347494600365</c:v>
                </c:pt>
                <c:pt idx="3">
                  <c:v>544.4884518564445</c:v>
                </c:pt>
                <c:pt idx="4" formatCode="#,##0">
                  <c:v>532.47032137858162</c:v>
                </c:pt>
                <c:pt idx="5" formatCode="#,##0">
                  <c:v>533.90571073594242</c:v>
                </c:pt>
                <c:pt idx="6" formatCode="#,##0">
                  <c:v>537.10090365460553</c:v>
                </c:pt>
                <c:pt idx="7" formatCode="#,##0">
                  <c:v>538.27763571320884</c:v>
                </c:pt>
                <c:pt idx="8" formatCode="#,##0">
                  <c:v>535.97128600883184</c:v>
                </c:pt>
                <c:pt idx="9" formatCode="#,##0">
                  <c:v>535.85298616600767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Sheet1!$C$2:$C$11</c:f>
              <c:numCache>
                <c:formatCode>_-* #,##0\ _€_-;\-* #,##0\ _€_-;_-* "-"??\ _€_-;_-@_-</c:formatCode>
                <c:ptCount val="10"/>
                <c:pt idx="0">
                  <c:v>482.4067632110673</c:v>
                </c:pt>
                <c:pt idx="1">
                  <c:v>486.05922174444311</c:v>
                </c:pt>
                <c:pt idx="2">
                  <c:v>517.72550588710942</c:v>
                </c:pt>
                <c:pt idx="3">
                  <c:v>523.19331554569362</c:v>
                </c:pt>
                <c:pt idx="4" formatCode="#,##0">
                  <c:v>513.54495112763391</c:v>
                </c:pt>
                <c:pt idx="5" formatCode="#,##0">
                  <c:v>517.56264110712436</c:v>
                </c:pt>
                <c:pt idx="6" formatCode="#,##0">
                  <c:v>524.28947526497689</c:v>
                </c:pt>
                <c:pt idx="7" formatCode="#,##0">
                  <c:v>525.60683112817355</c:v>
                </c:pt>
                <c:pt idx="8" formatCode="#,##0">
                  <c:v>527.18641389153265</c:v>
                </c:pt>
                <c:pt idx="9" formatCode="#,##0">
                  <c:v>526.9570334198811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Sheet1!$D$2:$D$11</c:f>
              <c:numCache>
                <c:formatCode>_-* #,##0\ _€_-;\-* #,##0\ _€_-;_-* "-"??\ _€_-;_-@_-</c:formatCode>
                <c:ptCount val="10"/>
                <c:pt idx="0">
                  <c:v>459.51529335852615</c:v>
                </c:pt>
                <c:pt idx="1">
                  <c:v>454.42038423378227</c:v>
                </c:pt>
                <c:pt idx="2">
                  <c:v>484.13602204608833</c:v>
                </c:pt>
                <c:pt idx="3">
                  <c:v>489.30368091127559</c:v>
                </c:pt>
                <c:pt idx="4" formatCode="#,##0">
                  <c:v>482.37376740120601</c:v>
                </c:pt>
                <c:pt idx="5" formatCode="#,##0">
                  <c:v>484.25835921822096</c:v>
                </c:pt>
                <c:pt idx="6" formatCode="#,##0">
                  <c:v>504.29104917769564</c:v>
                </c:pt>
                <c:pt idx="7" formatCode="#,##0">
                  <c:v>505.69402559765103</c:v>
                </c:pt>
                <c:pt idx="8" formatCode="#,##0">
                  <c:v>500.8850365633661</c:v>
                </c:pt>
                <c:pt idx="9" formatCode="#,##0">
                  <c:v>502.83148414811586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mmm\-yy</c:formatCode>
                <c:ptCount val="10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</c:numCache>
            </c:numRef>
          </c:cat>
          <c:val>
            <c:numRef>
              <c:f>Sheet1!$E$2:$E$11</c:f>
              <c:numCache>
                <c:formatCode>_-* #,##0\ _€_-;\-* #,##0\ _€_-;_-* "-"??\ _€_-;_-@_-</c:formatCode>
                <c:ptCount val="10"/>
                <c:pt idx="0">
                  <c:v>403.38634087818173</c:v>
                </c:pt>
                <c:pt idx="1">
                  <c:v>402.10475736302152</c:v>
                </c:pt>
                <c:pt idx="2">
                  <c:v>428.9464507225465</c:v>
                </c:pt>
                <c:pt idx="3">
                  <c:v>438.7070555521463</c:v>
                </c:pt>
                <c:pt idx="4" formatCode="#,##0">
                  <c:v>429.68841453531491</c:v>
                </c:pt>
                <c:pt idx="5" formatCode="#,##0">
                  <c:v>433.3303637922109</c:v>
                </c:pt>
                <c:pt idx="6" formatCode="#,##0">
                  <c:v>436.22262507187219</c:v>
                </c:pt>
                <c:pt idx="7" formatCode="#,##0">
                  <c:v>443.68120818811747</c:v>
                </c:pt>
                <c:pt idx="8" formatCode="#,##0">
                  <c:v>445.63288884064383</c:v>
                </c:pt>
                <c:pt idx="9" formatCode="#,##0">
                  <c:v>450.41665887211173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53024"/>
        <c:axId val="58754560"/>
      </c:lineChart>
      <c:dateAx>
        <c:axId val="5875302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8754560"/>
        <c:crosses val="autoZero"/>
        <c:auto val="1"/>
        <c:lblOffset val="100"/>
        <c:baseTimeUnit val="months"/>
        <c:majorUnit val="1"/>
        <c:majorTimeUnit val="months"/>
      </c:dateAx>
      <c:valAx>
        <c:axId val="58754560"/>
        <c:scaling>
          <c:orientation val="minMax"/>
          <c:max val="600"/>
          <c:min val="25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58753024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09188207787977"/>
          <c:y val="0.14217720893693298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_(* #,##0.00_);_(* \(#,##0.00\);_(* "-"??_);_(@_)</c:formatCode>
                <c:ptCount val="21"/>
                <c:pt idx="0">
                  <c:v>3.54</c:v>
                </c:pt>
                <c:pt idx="1">
                  <c:v>3.5278860678938004</c:v>
                </c:pt>
                <c:pt idx="2">
                  <c:v>3.5276536783281562</c:v>
                </c:pt>
                <c:pt idx="3">
                  <c:v>3.5322183190223426</c:v>
                </c:pt>
                <c:pt idx="4">
                  <c:v>3.5549871519245899</c:v>
                </c:pt>
                <c:pt idx="5">
                  <c:v>3.5737401679297229</c:v>
                </c:pt>
                <c:pt idx="6">
                  <c:v>3.5903703102085771</c:v>
                </c:pt>
                <c:pt idx="7">
                  <c:v>3.5843343564190095</c:v>
                </c:pt>
                <c:pt idx="8">
                  <c:v>3.6015394792076281</c:v>
                </c:pt>
                <c:pt idx="9">
                  <c:v>3.6014437638862233</c:v>
                </c:pt>
                <c:pt idx="10">
                  <c:v>3.6146490581702584</c:v>
                </c:pt>
                <c:pt idx="11">
                  <c:v>3.6137159053301571</c:v>
                </c:pt>
                <c:pt idx="12">
                  <c:v>3.6231246640364398</c:v>
                </c:pt>
                <c:pt idx="13">
                  <c:v>3.6234860661185824</c:v>
                </c:pt>
                <c:pt idx="14">
                  <c:v>3.623565264834999</c:v>
                </c:pt>
                <c:pt idx="15">
                  <c:v>3.623565264834999</c:v>
                </c:pt>
                <c:pt idx="16">
                  <c:v>3.6248485048126047</c:v>
                </c:pt>
                <c:pt idx="17">
                  <c:v>3.6360038702219728</c:v>
                </c:pt>
                <c:pt idx="18">
                  <c:v>3.6366266071734885</c:v>
                </c:pt>
                <c:pt idx="19">
                  <c:v>3.6442232602059446</c:v>
                </c:pt>
                <c:pt idx="20">
                  <c:v>3.6456537017112511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_(* #,##0.00_);_(* \(#,##0.00\);_(* "-"??_);_(@_)</c:formatCode>
                <c:ptCount val="21"/>
                <c:pt idx="0">
                  <c:v>3.4</c:v>
                </c:pt>
                <c:pt idx="1">
                  <c:v>3.3741858110482275</c:v>
                </c:pt>
                <c:pt idx="2">
                  <c:v>3.3759419921171987</c:v>
                </c:pt>
                <c:pt idx="3">
                  <c:v>3.3826512822072536</c:v>
                </c:pt>
                <c:pt idx="4">
                  <c:v>3.4289077000457029</c:v>
                </c:pt>
                <c:pt idx="5">
                  <c:v>3.4652528772500917</c:v>
                </c:pt>
                <c:pt idx="6">
                  <c:v>3.4709695425089193</c:v>
                </c:pt>
                <c:pt idx="7">
                  <c:v>3.4653685813745558</c:v>
                </c:pt>
                <c:pt idx="8">
                  <c:v>3.4478380526789514</c:v>
                </c:pt>
                <c:pt idx="9">
                  <c:v>3.4401641514922376</c:v>
                </c:pt>
                <c:pt idx="10">
                  <c:v>3.4130733008152969</c:v>
                </c:pt>
                <c:pt idx="11">
                  <c:v>3.4116036493840678</c:v>
                </c:pt>
                <c:pt idx="12">
                  <c:v>3.390484743445576</c:v>
                </c:pt>
                <c:pt idx="13">
                  <c:v>3.3480909518211228</c:v>
                </c:pt>
                <c:pt idx="14">
                  <c:v>3.3444983084030588</c:v>
                </c:pt>
                <c:pt idx="15">
                  <c:v>3.3444983084030588</c:v>
                </c:pt>
                <c:pt idx="16">
                  <c:v>3.3315024236436255</c:v>
                </c:pt>
                <c:pt idx="17">
                  <c:v>3.3097634018197311</c:v>
                </c:pt>
                <c:pt idx="18">
                  <c:v>3.3027797522991866</c:v>
                </c:pt>
                <c:pt idx="19">
                  <c:v>3.2842078423528678</c:v>
                </c:pt>
                <c:pt idx="20">
                  <c:v>3.2756824164452576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_(* #,##0.00_);_(* \(#,##0.00\);_(* "-"??_);_(@_)</c:formatCode>
                <c:ptCount val="21"/>
                <c:pt idx="0">
                  <c:v>2.96</c:v>
                </c:pt>
                <c:pt idx="1">
                  <c:v>3.0044162440720124</c:v>
                </c:pt>
                <c:pt idx="2">
                  <c:v>3.0051265183940559</c:v>
                </c:pt>
                <c:pt idx="3">
                  <c:v>3.0526266331761787</c:v>
                </c:pt>
                <c:pt idx="4">
                  <c:v>3.3082943824913338</c:v>
                </c:pt>
                <c:pt idx="5">
                  <c:v>3.3850997882161988</c:v>
                </c:pt>
                <c:pt idx="6">
                  <c:v>3.4441631203696588</c:v>
                </c:pt>
                <c:pt idx="7">
                  <c:v>3.4538401858420356</c:v>
                </c:pt>
                <c:pt idx="8">
                  <c:v>3.451649428552765</c:v>
                </c:pt>
                <c:pt idx="9">
                  <c:v>3.4541765731216874</c:v>
                </c:pt>
                <c:pt idx="10">
                  <c:v>3.4727089202977997</c:v>
                </c:pt>
                <c:pt idx="11">
                  <c:v>3.4736146099570355</c:v>
                </c:pt>
                <c:pt idx="12">
                  <c:v>3.4899677754461038</c:v>
                </c:pt>
                <c:pt idx="13">
                  <c:v>3.5101019125390249</c:v>
                </c:pt>
                <c:pt idx="14">
                  <c:v>3.5127878710817368</c:v>
                </c:pt>
                <c:pt idx="15">
                  <c:v>3.5127878710817368</c:v>
                </c:pt>
                <c:pt idx="16">
                  <c:v>3.5300560909696177</c:v>
                </c:pt>
                <c:pt idx="17">
                  <c:v>3.5572560672389453</c:v>
                </c:pt>
                <c:pt idx="18">
                  <c:v>3.5669218756047214</c:v>
                </c:pt>
                <c:pt idx="19">
                  <c:v>3.5998914186970965</c:v>
                </c:pt>
                <c:pt idx="20">
                  <c:v>3.6167118538242491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_(* #,##0.00_);_(* \(#,##0.00\);_(* "-"??_);_(@_)</c:formatCode>
                <c:ptCount val="21"/>
                <c:pt idx="0">
                  <c:v>2.58</c:v>
                </c:pt>
                <c:pt idx="1">
                  <c:v>2.5814487464627507</c:v>
                </c:pt>
                <c:pt idx="2">
                  <c:v>2.5738135301715421</c:v>
                </c:pt>
                <c:pt idx="3">
                  <c:v>2.5901568384709459</c:v>
                </c:pt>
                <c:pt idx="4">
                  <c:v>2.6358810538255355</c:v>
                </c:pt>
                <c:pt idx="5">
                  <c:v>2.684042026427536</c:v>
                </c:pt>
                <c:pt idx="6">
                  <c:v>2.6992395278057164</c:v>
                </c:pt>
                <c:pt idx="7">
                  <c:v>2.6947914640260255</c:v>
                </c:pt>
                <c:pt idx="8">
                  <c:v>2.7126528188915375</c:v>
                </c:pt>
                <c:pt idx="9">
                  <c:v>2.728969964507614</c:v>
                </c:pt>
                <c:pt idx="10">
                  <c:v>2.7586431172793264</c:v>
                </c:pt>
                <c:pt idx="11">
                  <c:v>2.765530389615765</c:v>
                </c:pt>
                <c:pt idx="12">
                  <c:v>2.7668014944032793</c:v>
                </c:pt>
                <c:pt idx="13">
                  <c:v>2.7766520482397432</c:v>
                </c:pt>
                <c:pt idx="14">
                  <c:v>2.7777209967298511</c:v>
                </c:pt>
                <c:pt idx="15">
                  <c:v>2.7777209967298511</c:v>
                </c:pt>
                <c:pt idx="16">
                  <c:v>2.7752064032553978</c:v>
                </c:pt>
                <c:pt idx="17">
                  <c:v>2.7832659702357598</c:v>
                </c:pt>
                <c:pt idx="18">
                  <c:v>2.7850639574596294</c:v>
                </c:pt>
                <c:pt idx="19">
                  <c:v>2.7888359710001001</c:v>
                </c:pt>
                <c:pt idx="20">
                  <c:v>2.7868231473508231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685632"/>
        <c:axId val="95699712"/>
      </c:lineChart>
      <c:dateAx>
        <c:axId val="9568563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5699712"/>
        <c:crosses val="autoZero"/>
        <c:auto val="1"/>
        <c:lblOffset val="100"/>
        <c:baseTimeUnit val="months"/>
        <c:majorUnit val="1"/>
        <c:majorTimeUnit val="months"/>
      </c:dateAx>
      <c:valAx>
        <c:axId val="95699712"/>
        <c:scaling>
          <c:orientation val="minMax"/>
          <c:max val="4"/>
          <c:min val="2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95685632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0.0%</c:formatCode>
                <c:ptCount val="21"/>
                <c:pt idx="0">
                  <c:v>0.98799999999999999</c:v>
                </c:pt>
                <c:pt idx="1">
                  <c:v>0.98399999999999999</c:v>
                </c:pt>
                <c:pt idx="2">
                  <c:v>0.98299999999999998</c:v>
                </c:pt>
                <c:pt idx="3">
                  <c:v>0.98312475802118482</c:v>
                </c:pt>
                <c:pt idx="4">
                  <c:v>0.98316735201547134</c:v>
                </c:pt>
                <c:pt idx="5">
                  <c:v>0.99023136888449048</c:v>
                </c:pt>
                <c:pt idx="6">
                  <c:v>0.99119124942871673</c:v>
                </c:pt>
                <c:pt idx="7">
                  <c:v>0.99117038672130675</c:v>
                </c:pt>
                <c:pt idx="8">
                  <c:v>0.991252591270676</c:v>
                </c:pt>
                <c:pt idx="9">
                  <c:v>0.99079989826323289</c:v>
                </c:pt>
                <c:pt idx="10">
                  <c:v>0.99106836731058134</c:v>
                </c:pt>
                <c:pt idx="11">
                  <c:v>0.99149764770223137</c:v>
                </c:pt>
                <c:pt idx="12">
                  <c:v>0.9918643053970343</c:v>
                </c:pt>
                <c:pt idx="13">
                  <c:v>0.99201388133728641</c:v>
                </c:pt>
                <c:pt idx="14">
                  <c:v>0.99252410733558694</c:v>
                </c:pt>
                <c:pt idx="15">
                  <c:v>0.99252410733558694</c:v>
                </c:pt>
                <c:pt idx="16">
                  <c:v>0.99260224048985879</c:v>
                </c:pt>
                <c:pt idx="17">
                  <c:v>0.99531688214755798</c:v>
                </c:pt>
                <c:pt idx="18">
                  <c:v>0.99524972708492598</c:v>
                </c:pt>
                <c:pt idx="19">
                  <c:v>0.99505758940964362</c:v>
                </c:pt>
                <c:pt idx="20">
                  <c:v>0.99511530559514605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0.0%</c:formatCode>
                <c:ptCount val="21"/>
                <c:pt idx="0">
                  <c:v>0.98099999999999998</c:v>
                </c:pt>
                <c:pt idx="1">
                  <c:v>0.98299999999999998</c:v>
                </c:pt>
                <c:pt idx="2">
                  <c:v>0.97599999999999998</c:v>
                </c:pt>
                <c:pt idx="3">
                  <c:v>0.97299398413876148</c:v>
                </c:pt>
                <c:pt idx="4">
                  <c:v>0.97314606345539667</c:v>
                </c:pt>
                <c:pt idx="5">
                  <c:v>0.97514458466365694</c:v>
                </c:pt>
                <c:pt idx="6">
                  <c:v>0.97765016065734034</c:v>
                </c:pt>
                <c:pt idx="7">
                  <c:v>0.98114736519665902</c:v>
                </c:pt>
                <c:pt idx="8">
                  <c:v>0.98161359130816128</c:v>
                </c:pt>
                <c:pt idx="9">
                  <c:v>0.98075289945130828</c:v>
                </c:pt>
                <c:pt idx="10">
                  <c:v>0.98082603256209755</c:v>
                </c:pt>
                <c:pt idx="11">
                  <c:v>0.98003837017074402</c:v>
                </c:pt>
                <c:pt idx="12">
                  <c:v>0.97958049330694252</c:v>
                </c:pt>
                <c:pt idx="13">
                  <c:v>0.97798632952577602</c:v>
                </c:pt>
                <c:pt idx="14">
                  <c:v>0.97778466170034894</c:v>
                </c:pt>
                <c:pt idx="15">
                  <c:v>0.97778466170034894</c:v>
                </c:pt>
                <c:pt idx="16">
                  <c:v>0.97819992790615407</c:v>
                </c:pt>
                <c:pt idx="17">
                  <c:v>0.9771019241768012</c:v>
                </c:pt>
                <c:pt idx="18">
                  <c:v>0.97703574851128938</c:v>
                </c:pt>
                <c:pt idx="19">
                  <c:v>0.97463136875540146</c:v>
                </c:pt>
                <c:pt idx="20">
                  <c:v>0.97375864031108028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0.0%</c:formatCode>
                <c:ptCount val="21"/>
                <c:pt idx="0">
                  <c:v>0.98199999999999998</c:v>
                </c:pt>
                <c:pt idx="1">
                  <c:v>0.98099999999999998</c:v>
                </c:pt>
                <c:pt idx="2">
                  <c:v>0.97799999999999998</c:v>
                </c:pt>
                <c:pt idx="3">
                  <c:v>0.97720489064110461</c:v>
                </c:pt>
                <c:pt idx="4">
                  <c:v>0.97688462822381328</c:v>
                </c:pt>
                <c:pt idx="5">
                  <c:v>0.98174713061355967</c:v>
                </c:pt>
                <c:pt idx="6">
                  <c:v>0.98261294444802905</c:v>
                </c:pt>
                <c:pt idx="7">
                  <c:v>0.98416158417915922</c:v>
                </c:pt>
                <c:pt idx="8">
                  <c:v>0.98406972478971133</c:v>
                </c:pt>
                <c:pt idx="9">
                  <c:v>0.98548248335295585</c:v>
                </c:pt>
                <c:pt idx="10">
                  <c:v>0.98687149240585259</c:v>
                </c:pt>
                <c:pt idx="11">
                  <c:v>0.98765295697771227</c:v>
                </c:pt>
                <c:pt idx="12">
                  <c:v>0.98776439307054242</c:v>
                </c:pt>
                <c:pt idx="13">
                  <c:v>0.98905644147772465</c:v>
                </c:pt>
                <c:pt idx="14">
                  <c:v>0.98873906627643215</c:v>
                </c:pt>
                <c:pt idx="15">
                  <c:v>0.98873906627643215</c:v>
                </c:pt>
                <c:pt idx="16">
                  <c:v>0.98906490070763387</c:v>
                </c:pt>
                <c:pt idx="17">
                  <c:v>0.99020083314824048</c:v>
                </c:pt>
                <c:pt idx="18">
                  <c:v>0.99051082329459372</c:v>
                </c:pt>
                <c:pt idx="19">
                  <c:v>0.99100692393838252</c:v>
                </c:pt>
                <c:pt idx="20">
                  <c:v>0.99113073072040581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0.0%</c:formatCode>
                <c:ptCount val="21"/>
                <c:pt idx="0">
                  <c:v>0.95899999999999996</c:v>
                </c:pt>
                <c:pt idx="1">
                  <c:v>0.94799999999999995</c:v>
                </c:pt>
                <c:pt idx="2">
                  <c:v>0.94099999999999995</c:v>
                </c:pt>
                <c:pt idx="3">
                  <c:v>0.94934662693255722</c:v>
                </c:pt>
                <c:pt idx="4">
                  <c:v>0.95023561831768033</c:v>
                </c:pt>
                <c:pt idx="5">
                  <c:v>0.96104475454317673</c:v>
                </c:pt>
                <c:pt idx="6">
                  <c:v>0.96288593018350288</c:v>
                </c:pt>
                <c:pt idx="7">
                  <c:v>0.96656962130052337</c:v>
                </c:pt>
                <c:pt idx="8">
                  <c:v>0.96716505429838295</c:v>
                </c:pt>
                <c:pt idx="9">
                  <c:v>0.96784499894587928</c:v>
                </c:pt>
                <c:pt idx="10">
                  <c:v>0.96942347015529606</c:v>
                </c:pt>
                <c:pt idx="11">
                  <c:v>0.96991778109766535</c:v>
                </c:pt>
                <c:pt idx="12">
                  <c:v>0.97052674849144482</c:v>
                </c:pt>
                <c:pt idx="13">
                  <c:v>0.97001992498922363</c:v>
                </c:pt>
                <c:pt idx="14">
                  <c:v>0.97165981114128097</c:v>
                </c:pt>
                <c:pt idx="15">
                  <c:v>0.97165981114128097</c:v>
                </c:pt>
                <c:pt idx="16">
                  <c:v>0.97199777742473614</c:v>
                </c:pt>
                <c:pt idx="17">
                  <c:v>0.97082439238834495</c:v>
                </c:pt>
                <c:pt idx="18">
                  <c:v>0.97153715139153363</c:v>
                </c:pt>
                <c:pt idx="19">
                  <c:v>0.97348533887720701</c:v>
                </c:pt>
                <c:pt idx="20">
                  <c:v>0.97379198047316762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549952"/>
        <c:axId val="121551488"/>
      </c:lineChart>
      <c:dateAx>
        <c:axId val="12154995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121551488"/>
        <c:crosses val="autoZero"/>
        <c:auto val="1"/>
        <c:lblOffset val="100"/>
        <c:baseTimeUnit val="months"/>
        <c:majorUnit val="1"/>
        <c:majorTimeUnit val="months"/>
      </c:dateAx>
      <c:valAx>
        <c:axId val="121551488"/>
        <c:scaling>
          <c:orientation val="minMax"/>
          <c:max val="1"/>
          <c:min val="0.94000000000000006"/>
        </c:scaling>
        <c:delete val="0"/>
        <c:axPos val="l"/>
        <c:numFmt formatCode="0.0%" sourceLinked="1"/>
        <c:majorTickMark val="none"/>
        <c:minorTickMark val="none"/>
        <c:tickLblPos val="nextTo"/>
        <c:crossAx val="1215499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0.00%</c:formatCode>
                <c:ptCount val="21"/>
                <c:pt idx="0">
                  <c:v>0.995</c:v>
                </c:pt>
                <c:pt idx="1">
                  <c:v>0.996</c:v>
                </c:pt>
                <c:pt idx="2">
                  <c:v>0.997</c:v>
                </c:pt>
                <c:pt idx="3">
                  <c:v>0.99685656026028768</c:v>
                </c:pt>
                <c:pt idx="4">
                  <c:v>0.99717006243711159</c:v>
                </c:pt>
                <c:pt idx="5">
                  <c:v>0.99751964258578307</c:v>
                </c:pt>
                <c:pt idx="6">
                  <c:v>0.99780288504995807</c:v>
                </c:pt>
                <c:pt idx="7">
                  <c:v>0.99903268159141156</c:v>
                </c:pt>
                <c:pt idx="8">
                  <c:v>0.99877681987613531</c:v>
                </c:pt>
                <c:pt idx="9">
                  <c:v>0.99863171296372721</c:v>
                </c:pt>
                <c:pt idx="10">
                  <c:v>0.99877018481853697</c:v>
                </c:pt>
                <c:pt idx="11">
                  <c:v>0.99884044461145538</c:v>
                </c:pt>
                <c:pt idx="12">
                  <c:v>0.99883844854934167</c:v>
                </c:pt>
                <c:pt idx="13">
                  <c:v>0.99883673370512094</c:v>
                </c:pt>
                <c:pt idx="14">
                  <c:v>0.99886531112422283</c:v>
                </c:pt>
                <c:pt idx="15">
                  <c:v>0.99886531112422283</c:v>
                </c:pt>
                <c:pt idx="16">
                  <c:v>0.99885969689424647</c:v>
                </c:pt>
                <c:pt idx="17">
                  <c:v>0.9994236977111387</c:v>
                </c:pt>
                <c:pt idx="18">
                  <c:v>0.9994236977111387</c:v>
                </c:pt>
                <c:pt idx="19">
                  <c:v>0.99942646080917752</c:v>
                </c:pt>
                <c:pt idx="20">
                  <c:v>0.99942646080917752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0.00%</c:formatCode>
                <c:ptCount val="21"/>
                <c:pt idx="0">
                  <c:v>0.99199999999999999</c:v>
                </c:pt>
                <c:pt idx="1">
                  <c:v>0.996</c:v>
                </c:pt>
                <c:pt idx="2">
                  <c:v>0.996</c:v>
                </c:pt>
                <c:pt idx="3">
                  <c:v>0.99582979179007602</c:v>
                </c:pt>
                <c:pt idx="4">
                  <c:v>0.99574187489710786</c:v>
                </c:pt>
                <c:pt idx="5">
                  <c:v>0.99570537090416233</c:v>
                </c:pt>
                <c:pt idx="6">
                  <c:v>0.99605169566884455</c:v>
                </c:pt>
                <c:pt idx="7">
                  <c:v>0.99869111344531103</c:v>
                </c:pt>
                <c:pt idx="8">
                  <c:v>0.99881478840361604</c:v>
                </c:pt>
                <c:pt idx="9">
                  <c:v>0.99858657136736384</c:v>
                </c:pt>
                <c:pt idx="10">
                  <c:v>0.99844396187005091</c:v>
                </c:pt>
                <c:pt idx="11">
                  <c:v>0.99851201543758794</c:v>
                </c:pt>
                <c:pt idx="12">
                  <c:v>0.99850881364496935</c:v>
                </c:pt>
                <c:pt idx="13">
                  <c:v>0.99836769745053622</c:v>
                </c:pt>
                <c:pt idx="14">
                  <c:v>0.99856819990541501</c:v>
                </c:pt>
                <c:pt idx="15">
                  <c:v>0.99856819990541501</c:v>
                </c:pt>
                <c:pt idx="16">
                  <c:v>0.99856438431430139</c:v>
                </c:pt>
                <c:pt idx="17">
                  <c:v>0.9980076662024937</c:v>
                </c:pt>
                <c:pt idx="18">
                  <c:v>0.9980076662024937</c:v>
                </c:pt>
                <c:pt idx="19">
                  <c:v>0.99800635864175402</c:v>
                </c:pt>
                <c:pt idx="20">
                  <c:v>0.9979423511287514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0.00%</c:formatCode>
                <c:ptCount val="21"/>
                <c:pt idx="0">
                  <c:v>0.99199999999999999</c:v>
                </c:pt>
                <c:pt idx="1">
                  <c:v>0.995</c:v>
                </c:pt>
                <c:pt idx="2">
                  <c:v>0.995</c:v>
                </c:pt>
                <c:pt idx="3">
                  <c:v>0.99536042165647809</c:v>
                </c:pt>
                <c:pt idx="4">
                  <c:v>0.99533508059156883</c:v>
                </c:pt>
                <c:pt idx="5">
                  <c:v>0.99625762609579149</c:v>
                </c:pt>
                <c:pt idx="6">
                  <c:v>0.99645542677382537</c:v>
                </c:pt>
                <c:pt idx="7">
                  <c:v>0.99766574548583409</c:v>
                </c:pt>
                <c:pt idx="8">
                  <c:v>0.9977768940340942</c:v>
                </c:pt>
                <c:pt idx="9">
                  <c:v>0.99765749169051798</c:v>
                </c:pt>
                <c:pt idx="10">
                  <c:v>0.99793884080014872</c:v>
                </c:pt>
                <c:pt idx="11">
                  <c:v>0.99802816308159115</c:v>
                </c:pt>
                <c:pt idx="12">
                  <c:v>0.99783184039772799</c:v>
                </c:pt>
                <c:pt idx="13">
                  <c:v>0.9978541833106418</c:v>
                </c:pt>
                <c:pt idx="14">
                  <c:v>0.99796363116206288</c:v>
                </c:pt>
                <c:pt idx="15">
                  <c:v>0.99796363116206288</c:v>
                </c:pt>
                <c:pt idx="16">
                  <c:v>0.99784356304397925</c:v>
                </c:pt>
                <c:pt idx="17">
                  <c:v>0.998189161884247</c:v>
                </c:pt>
                <c:pt idx="18">
                  <c:v>0.99830102892856376</c:v>
                </c:pt>
                <c:pt idx="19">
                  <c:v>0.99865775587070837</c:v>
                </c:pt>
                <c:pt idx="20">
                  <c:v>0.99866963265177511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0.00%</c:formatCode>
                <c:ptCount val="21"/>
                <c:pt idx="0">
                  <c:v>0.98099999999999998</c:v>
                </c:pt>
                <c:pt idx="1">
                  <c:v>0.99099999999999999</c:v>
                </c:pt>
                <c:pt idx="2">
                  <c:v>0.99299999999999999</c:v>
                </c:pt>
                <c:pt idx="3">
                  <c:v>0.99348521250938526</c:v>
                </c:pt>
                <c:pt idx="4">
                  <c:v>0.99345019192530337</c:v>
                </c:pt>
                <c:pt idx="5">
                  <c:v>0.99544299509144929</c:v>
                </c:pt>
                <c:pt idx="6">
                  <c:v>0.99590027317887153</c:v>
                </c:pt>
                <c:pt idx="7">
                  <c:v>0.99499436882925141</c:v>
                </c:pt>
                <c:pt idx="8">
                  <c:v>0.99448679652668537</c:v>
                </c:pt>
                <c:pt idx="9">
                  <c:v>0.99545163733087005</c:v>
                </c:pt>
                <c:pt idx="10">
                  <c:v>0.99469239061168757</c:v>
                </c:pt>
                <c:pt idx="11">
                  <c:v>0.99467654519150484</c:v>
                </c:pt>
                <c:pt idx="12">
                  <c:v>0.99474049357834204</c:v>
                </c:pt>
                <c:pt idx="13">
                  <c:v>0.99491925116915469</c:v>
                </c:pt>
                <c:pt idx="14">
                  <c:v>0.9957057304219894</c:v>
                </c:pt>
                <c:pt idx="15">
                  <c:v>0.9957057304219894</c:v>
                </c:pt>
                <c:pt idx="16">
                  <c:v>0.99601647349053002</c:v>
                </c:pt>
                <c:pt idx="17">
                  <c:v>0.99618072258755441</c:v>
                </c:pt>
                <c:pt idx="18">
                  <c:v>0.99618072258755441</c:v>
                </c:pt>
                <c:pt idx="19">
                  <c:v>0.99624944966690465</c:v>
                </c:pt>
                <c:pt idx="20">
                  <c:v>0.99649652844426817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06528"/>
        <c:axId val="121608064"/>
      </c:lineChart>
      <c:dateAx>
        <c:axId val="12160652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121608064"/>
        <c:crosses val="autoZero"/>
        <c:auto val="1"/>
        <c:lblOffset val="100"/>
        <c:baseTimeUnit val="months"/>
        <c:majorUnit val="1"/>
        <c:majorTimeUnit val="months"/>
      </c:dateAx>
      <c:valAx>
        <c:axId val="121608064"/>
        <c:scaling>
          <c:orientation val="minMax"/>
          <c:max val="1"/>
          <c:min val="0.99"/>
        </c:scaling>
        <c:delete val="0"/>
        <c:axPos val="l"/>
        <c:numFmt formatCode="0.0%" sourceLinked="0"/>
        <c:majorTickMark val="none"/>
        <c:minorTickMark val="none"/>
        <c:tickLblPos val="nextTo"/>
        <c:crossAx val="121606528"/>
        <c:crosses val="autoZero"/>
        <c:crossBetween val="between"/>
        <c:majorUnit val="2.0000000000000005E-3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09188207787977"/>
          <c:y val="0.14217720893693298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_(* #,##0.00_);_(* \(#,##0.00\);_(* "-"??_);_(@_)</c:formatCode>
                <c:ptCount val="21"/>
                <c:pt idx="0">
                  <c:v>3.48</c:v>
                </c:pt>
                <c:pt idx="1">
                  <c:v>3.47</c:v>
                </c:pt>
                <c:pt idx="2">
                  <c:v>3.47</c:v>
                </c:pt>
                <c:pt idx="3">
                  <c:v>3.4793598947256839</c:v>
                </c:pt>
                <c:pt idx="4">
                  <c:v>3.484080780443803</c:v>
                </c:pt>
                <c:pt idx="5">
                  <c:v>3.5130115614930522</c:v>
                </c:pt>
                <c:pt idx="6">
                  <c:v>3.5299766670972796</c:v>
                </c:pt>
                <c:pt idx="7">
                  <c:v>3.5341433082815596</c:v>
                </c:pt>
                <c:pt idx="8">
                  <c:v>3.5317881369236783</c:v>
                </c:pt>
                <c:pt idx="9">
                  <c:v>3.5323012199489709</c:v>
                </c:pt>
                <c:pt idx="10">
                  <c:v>3.5357022455598579</c:v>
                </c:pt>
                <c:pt idx="11">
                  <c:v>3.5341719905802904</c:v>
                </c:pt>
                <c:pt idx="12">
                  <c:v>3.5420593021309319</c:v>
                </c:pt>
                <c:pt idx="13">
                  <c:v>3.5620725165425804</c:v>
                </c:pt>
                <c:pt idx="14">
                  <c:v>3.5605199748698229</c:v>
                </c:pt>
                <c:pt idx="15">
                  <c:v>3.5605199748698229</c:v>
                </c:pt>
                <c:pt idx="16">
                  <c:v>3.5735725314421449</c:v>
                </c:pt>
                <c:pt idx="17">
                  <c:v>3.6073980302002568</c:v>
                </c:pt>
                <c:pt idx="18">
                  <c:v>3.6125482509732647</c:v>
                </c:pt>
                <c:pt idx="19">
                  <c:v>3.6287551585832345</c:v>
                </c:pt>
                <c:pt idx="20">
                  <c:v>3.6315193355343505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_(* #,##0.00_);_(* \(#,##0.00\);_(* "-"??_);_(@_)</c:formatCode>
                <c:ptCount val="21"/>
                <c:pt idx="0">
                  <c:v>3.4</c:v>
                </c:pt>
                <c:pt idx="1">
                  <c:v>3.4</c:v>
                </c:pt>
                <c:pt idx="2">
                  <c:v>3.41</c:v>
                </c:pt>
                <c:pt idx="3">
                  <c:v>3.4382156189375239</c:v>
                </c:pt>
                <c:pt idx="4">
                  <c:v>3.4452350695276164</c:v>
                </c:pt>
                <c:pt idx="5">
                  <c:v>3.5017338884016813</c:v>
                </c:pt>
                <c:pt idx="6">
                  <c:v>3.4977916562969065</c:v>
                </c:pt>
                <c:pt idx="7">
                  <c:v>3.4332054267737058</c:v>
                </c:pt>
                <c:pt idx="8">
                  <c:v>3.428010281956356</c:v>
                </c:pt>
                <c:pt idx="9">
                  <c:v>3.4239802196870839</c:v>
                </c:pt>
                <c:pt idx="10">
                  <c:v>3.4209866720024804</c:v>
                </c:pt>
                <c:pt idx="11">
                  <c:v>3.4184821028496892</c:v>
                </c:pt>
                <c:pt idx="12">
                  <c:v>3.4090166735243415</c:v>
                </c:pt>
                <c:pt idx="13">
                  <c:v>3.380695044953046</c:v>
                </c:pt>
                <c:pt idx="14">
                  <c:v>3.3559098220311192</c:v>
                </c:pt>
                <c:pt idx="15">
                  <c:v>3.3559098220311192</c:v>
                </c:pt>
                <c:pt idx="16">
                  <c:v>3.327263632066503</c:v>
                </c:pt>
                <c:pt idx="17">
                  <c:v>3.2851618745155835</c:v>
                </c:pt>
                <c:pt idx="18">
                  <c:v>3.2798034554521207</c:v>
                </c:pt>
                <c:pt idx="19">
                  <c:v>3.2593475055252887</c:v>
                </c:pt>
                <c:pt idx="20">
                  <c:v>3.2532580152353492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_(* #,##0.00_);_(* \(#,##0.00\);_(* "-"??_);_(@_)</c:formatCode>
                <c:ptCount val="21"/>
                <c:pt idx="0">
                  <c:v>2.92</c:v>
                </c:pt>
                <c:pt idx="1">
                  <c:v>3.03</c:v>
                </c:pt>
                <c:pt idx="2">
                  <c:v>3.23</c:v>
                </c:pt>
                <c:pt idx="3">
                  <c:v>3.2647864539898568</c:v>
                </c:pt>
                <c:pt idx="4">
                  <c:v>3.2755686521931162</c:v>
                </c:pt>
                <c:pt idx="5">
                  <c:v>3.374297932232583</c:v>
                </c:pt>
                <c:pt idx="6">
                  <c:v>3.4101446694933051</c:v>
                </c:pt>
                <c:pt idx="7">
                  <c:v>3.408382074201302</c:v>
                </c:pt>
                <c:pt idx="8">
                  <c:v>3.4136672622975572</c:v>
                </c:pt>
                <c:pt idx="9">
                  <c:v>3.4128811560872063</c:v>
                </c:pt>
                <c:pt idx="10">
                  <c:v>3.4048466398307013</c:v>
                </c:pt>
                <c:pt idx="11">
                  <c:v>3.4075554258393064</c:v>
                </c:pt>
                <c:pt idx="12">
                  <c:v>3.4162344025016287</c:v>
                </c:pt>
                <c:pt idx="13">
                  <c:v>3.4254318330724565</c:v>
                </c:pt>
                <c:pt idx="14">
                  <c:v>3.4269224670644634</c:v>
                </c:pt>
                <c:pt idx="15">
                  <c:v>3.4269224670644634</c:v>
                </c:pt>
                <c:pt idx="16">
                  <c:v>3.4480519757198302</c:v>
                </c:pt>
                <c:pt idx="17">
                  <c:v>3.4650457899119438</c:v>
                </c:pt>
                <c:pt idx="18">
                  <c:v>3.4745712272321554</c:v>
                </c:pt>
                <c:pt idx="19">
                  <c:v>3.5041999726038733</c:v>
                </c:pt>
                <c:pt idx="20">
                  <c:v>3.5164800785776049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_(* #,##0.00_);_(* \(#,##0.00\);_(* "-"??_);_(@_)</c:formatCode>
                <c:ptCount val="21"/>
                <c:pt idx="0">
                  <c:v>2.71</c:v>
                </c:pt>
                <c:pt idx="1">
                  <c:v>2.66</c:v>
                </c:pt>
                <c:pt idx="2">
                  <c:v>2.66</c:v>
                </c:pt>
                <c:pt idx="3">
                  <c:v>2.6557545551868667</c:v>
                </c:pt>
                <c:pt idx="4">
                  <c:v>2.6545074178473653</c:v>
                </c:pt>
                <c:pt idx="5">
                  <c:v>2.7099014139716697</c:v>
                </c:pt>
                <c:pt idx="6">
                  <c:v>2.6928400933921992</c:v>
                </c:pt>
                <c:pt idx="7">
                  <c:v>2.6969332332663791</c:v>
                </c:pt>
                <c:pt idx="8">
                  <c:v>2.7251345855489779</c:v>
                </c:pt>
                <c:pt idx="9">
                  <c:v>2.7460228960582675</c:v>
                </c:pt>
                <c:pt idx="10">
                  <c:v>2.7466383409708572</c:v>
                </c:pt>
                <c:pt idx="11">
                  <c:v>2.7460344107959354</c:v>
                </c:pt>
                <c:pt idx="12">
                  <c:v>2.7468609960182557</c:v>
                </c:pt>
                <c:pt idx="13">
                  <c:v>2.7525325995204573</c:v>
                </c:pt>
                <c:pt idx="14">
                  <c:v>2.7725675690478271</c:v>
                </c:pt>
                <c:pt idx="15">
                  <c:v>2.7725675690478271</c:v>
                </c:pt>
                <c:pt idx="16">
                  <c:v>2.7696015959041471</c:v>
                </c:pt>
                <c:pt idx="17">
                  <c:v>2.8334326831229157</c:v>
                </c:pt>
                <c:pt idx="18">
                  <c:v>2.8367515829625782</c:v>
                </c:pt>
                <c:pt idx="19">
                  <c:v>2.8596559345416659</c:v>
                </c:pt>
                <c:pt idx="20">
                  <c:v>2.86635062969459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16384"/>
        <c:axId val="121631872"/>
      </c:lineChart>
      <c:dateAx>
        <c:axId val="12121638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121631872"/>
        <c:crosses val="autoZero"/>
        <c:auto val="1"/>
        <c:lblOffset val="100"/>
        <c:baseTimeUnit val="months"/>
        <c:majorUnit val="1"/>
        <c:majorTimeUnit val="months"/>
      </c:dateAx>
      <c:valAx>
        <c:axId val="121631872"/>
        <c:scaling>
          <c:orientation val="minMax"/>
          <c:max val="4"/>
          <c:min val="2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121216384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_-* #,##0\ _€_-;\-* #,##0\ _€_-;_-* "-"??\ _€_-;_-@_-</c:formatCode>
                <c:ptCount val="21"/>
                <c:pt idx="0">
                  <c:v>9065</c:v>
                </c:pt>
                <c:pt idx="1">
                  <c:v>9149.5465346146539</c:v>
                </c:pt>
                <c:pt idx="2">
                  <c:v>9136.0186126590434</c:v>
                </c:pt>
                <c:pt idx="3">
                  <c:v>9284.9911048190279</c:v>
                </c:pt>
                <c:pt idx="4">
                  <c:v>9343.2324069842834</c:v>
                </c:pt>
                <c:pt idx="5">
                  <c:v>9397.2282181890096</c:v>
                </c:pt>
                <c:pt idx="6">
                  <c:v>9391.7966459888794</c:v>
                </c:pt>
                <c:pt idx="7">
                  <c:v>9375.5186265987377</c:v>
                </c:pt>
                <c:pt idx="8">
                  <c:v>9143.3845184488855</c:v>
                </c:pt>
                <c:pt idx="9">
                  <c:v>8973.262983180728</c:v>
                </c:pt>
                <c:pt idx="10">
                  <c:v>8461.7185975104803</c:v>
                </c:pt>
                <c:pt idx="11">
                  <c:v>8413.2057006085124</c:v>
                </c:pt>
                <c:pt idx="12">
                  <c:v>8483.9637560641677</c:v>
                </c:pt>
                <c:pt idx="13">
                  <c:v>8678.960384173035</c:v>
                </c:pt>
                <c:pt idx="14">
                  <c:v>8745.0220135477757</c:v>
                </c:pt>
                <c:pt idx="15">
                  <c:v>8745.0220135477757</c:v>
                </c:pt>
                <c:pt idx="16">
                  <c:v>8731.9355757990415</c:v>
                </c:pt>
                <c:pt idx="17">
                  <c:v>9143.3434292241727</c:v>
                </c:pt>
                <c:pt idx="18">
                  <c:v>9153.0236901057015</c:v>
                </c:pt>
                <c:pt idx="19">
                  <c:v>9066.1337690064101</c:v>
                </c:pt>
                <c:pt idx="20">
                  <c:v>9136.0131962047471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_-* #,##0\ _€_-;\-* #,##0\ _€_-;_-* "-"??\ _€_-;_-@_-</c:formatCode>
                <c:ptCount val="21"/>
                <c:pt idx="0">
                  <c:v>7844</c:v>
                </c:pt>
                <c:pt idx="1">
                  <c:v>7732.9699761093816</c:v>
                </c:pt>
                <c:pt idx="2">
                  <c:v>7710.7609299600272</c:v>
                </c:pt>
                <c:pt idx="3">
                  <c:v>7739.0405978655999</c:v>
                </c:pt>
                <c:pt idx="4">
                  <c:v>7927.6774135080586</c:v>
                </c:pt>
                <c:pt idx="5">
                  <c:v>8171.9043166549109</c:v>
                </c:pt>
                <c:pt idx="6">
                  <c:v>8074.3968583654505</c:v>
                </c:pt>
                <c:pt idx="7">
                  <c:v>7991.0959911368709</c:v>
                </c:pt>
                <c:pt idx="8">
                  <c:v>7768.954840675432</c:v>
                </c:pt>
                <c:pt idx="9">
                  <c:v>7824.2564730809263</c:v>
                </c:pt>
                <c:pt idx="10">
                  <c:v>8029.5148395769666</c:v>
                </c:pt>
                <c:pt idx="11">
                  <c:v>8012.9655119764784</c:v>
                </c:pt>
                <c:pt idx="12">
                  <c:v>8274.1341796632005</c:v>
                </c:pt>
                <c:pt idx="13">
                  <c:v>8939.6090363989206</c:v>
                </c:pt>
                <c:pt idx="14">
                  <c:v>9011.9392288273393</c:v>
                </c:pt>
                <c:pt idx="15">
                  <c:v>9011.9392288273393</c:v>
                </c:pt>
                <c:pt idx="16">
                  <c:v>8989.4966916125886</c:v>
                </c:pt>
                <c:pt idx="17">
                  <c:v>9204.8864407267065</c:v>
                </c:pt>
                <c:pt idx="18">
                  <c:v>9190.5847694300592</c:v>
                </c:pt>
                <c:pt idx="19">
                  <c:v>9120.7958495461189</c:v>
                </c:pt>
                <c:pt idx="20">
                  <c:v>9174.5117456142907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_-* #,##0\ _€_-;\-* #,##0\ _€_-;_-* "-"??\ _€_-;_-@_-</c:formatCode>
                <c:ptCount val="21"/>
                <c:pt idx="0">
                  <c:v>6133</c:v>
                </c:pt>
                <c:pt idx="1">
                  <c:v>5679.6610186208754</c:v>
                </c:pt>
                <c:pt idx="2">
                  <c:v>5676.3022074947703</c:v>
                </c:pt>
                <c:pt idx="3">
                  <c:v>5565.0532313359408</c:v>
                </c:pt>
                <c:pt idx="4">
                  <c:v>5004.7569544668768</c:v>
                </c:pt>
                <c:pt idx="5">
                  <c:v>4970.1322047649646</c:v>
                </c:pt>
                <c:pt idx="6">
                  <c:v>4871.4619389823065</c:v>
                </c:pt>
                <c:pt idx="7">
                  <c:v>4788.7518264350028</c:v>
                </c:pt>
                <c:pt idx="8">
                  <c:v>4725.4094503104961</c:v>
                </c:pt>
                <c:pt idx="9">
                  <c:v>4711.7336316077881</c:v>
                </c:pt>
                <c:pt idx="10">
                  <c:v>4520.9221080274174</c:v>
                </c:pt>
                <c:pt idx="11">
                  <c:v>4533.8350245595302</c:v>
                </c:pt>
                <c:pt idx="12">
                  <c:v>4604.8722165996869</c:v>
                </c:pt>
                <c:pt idx="13">
                  <c:v>4996.6039755475858</c:v>
                </c:pt>
                <c:pt idx="14">
                  <c:v>5034.3571418991296</c:v>
                </c:pt>
                <c:pt idx="15">
                  <c:v>5034.3571418991296</c:v>
                </c:pt>
                <c:pt idx="16">
                  <c:v>4996.4919135606797</c:v>
                </c:pt>
                <c:pt idx="17">
                  <c:v>5623.409078583426</c:v>
                </c:pt>
                <c:pt idx="18">
                  <c:v>5600.7291663043125</c:v>
                </c:pt>
                <c:pt idx="19">
                  <c:v>5648.4421517516021</c:v>
                </c:pt>
                <c:pt idx="20">
                  <c:v>5741.494672508612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_-* #,##0\ _€_-;\-* #,##0\ _€_-;_-* "-"??\ _€_-;_-@_-</c:formatCode>
                <c:ptCount val="21"/>
                <c:pt idx="0">
                  <c:v>5186</c:v>
                </c:pt>
                <c:pt idx="1">
                  <c:v>5349.0884096653508</c:v>
                </c:pt>
                <c:pt idx="2">
                  <c:v>5348.9923373783977</c:v>
                </c:pt>
                <c:pt idx="3">
                  <c:v>5228.6338900761257</c:v>
                </c:pt>
                <c:pt idx="4">
                  <c:v>5150.130569669308</c:v>
                </c:pt>
                <c:pt idx="5">
                  <c:v>5250.7240568569059</c:v>
                </c:pt>
                <c:pt idx="6">
                  <c:v>5176.0661413673124</c:v>
                </c:pt>
                <c:pt idx="7">
                  <c:v>5151.9850894196488</c:v>
                </c:pt>
                <c:pt idx="8">
                  <c:v>5107.7519520230708</c:v>
                </c:pt>
                <c:pt idx="9">
                  <c:v>5167.1585071159352</c:v>
                </c:pt>
                <c:pt idx="10">
                  <c:v>5273.1235826058928</c:v>
                </c:pt>
                <c:pt idx="11">
                  <c:v>5372.0862204447876</c:v>
                </c:pt>
                <c:pt idx="12">
                  <c:v>5460.1197611462439</c:v>
                </c:pt>
                <c:pt idx="13">
                  <c:v>5606.6941820627762</c:v>
                </c:pt>
                <c:pt idx="14">
                  <c:v>5623.4076392865663</c:v>
                </c:pt>
                <c:pt idx="15">
                  <c:v>5623.4076392865663</c:v>
                </c:pt>
                <c:pt idx="16">
                  <c:v>5651.9526816230773</c:v>
                </c:pt>
                <c:pt idx="17">
                  <c:v>5928.6377606879751</c:v>
                </c:pt>
                <c:pt idx="18">
                  <c:v>5942.0984489991861</c:v>
                </c:pt>
                <c:pt idx="19">
                  <c:v>6102.7803741829612</c:v>
                </c:pt>
                <c:pt idx="20">
                  <c:v>6161.897083229901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50464"/>
        <c:axId val="5552000"/>
      </c:lineChart>
      <c:dateAx>
        <c:axId val="555046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5552000"/>
        <c:crosses val="autoZero"/>
        <c:auto val="1"/>
        <c:lblOffset val="100"/>
        <c:baseTimeUnit val="months"/>
        <c:majorUnit val="1"/>
        <c:majorTimeUnit val="months"/>
      </c:dateAx>
      <c:valAx>
        <c:axId val="5552000"/>
        <c:scaling>
          <c:orientation val="minMax"/>
          <c:max val="12000"/>
          <c:min val="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55504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98076037822"/>
          <c:w val="0.91817704217285723"/>
          <c:h val="0.63903927640339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0.0%</c:formatCode>
                <c:ptCount val="21"/>
                <c:pt idx="0">
                  <c:v>0.89700000000000002</c:v>
                </c:pt>
                <c:pt idx="1">
                  <c:v>0.89846109894821213</c:v>
                </c:pt>
                <c:pt idx="2">
                  <c:v>0.89766368029001031</c:v>
                </c:pt>
                <c:pt idx="3">
                  <c:v>0.90337262901559134</c:v>
                </c:pt>
                <c:pt idx="4">
                  <c:v>0.91231647319727571</c:v>
                </c:pt>
                <c:pt idx="5">
                  <c:v>0.92508354762542899</c:v>
                </c:pt>
                <c:pt idx="6">
                  <c:v>0.92756487651844044</c:v>
                </c:pt>
                <c:pt idx="7">
                  <c:v>0.92745865663397442</c:v>
                </c:pt>
                <c:pt idx="8">
                  <c:v>0.92263734561632671</c:v>
                </c:pt>
                <c:pt idx="9">
                  <c:v>0.92066945934815336</c:v>
                </c:pt>
                <c:pt idx="10">
                  <c:v>0.912450433319554</c:v>
                </c:pt>
                <c:pt idx="11">
                  <c:v>0.91234695878560823</c:v>
                </c:pt>
                <c:pt idx="12">
                  <c:v>0.91449453158278227</c:v>
                </c:pt>
                <c:pt idx="13">
                  <c:v>0.90994004200344947</c:v>
                </c:pt>
                <c:pt idx="14">
                  <c:v>0.91093475916106637</c:v>
                </c:pt>
                <c:pt idx="15">
                  <c:v>0.91093475916106637</c:v>
                </c:pt>
                <c:pt idx="16">
                  <c:v>0.9108022717377654</c:v>
                </c:pt>
                <c:pt idx="17">
                  <c:v>0.92085406436360828</c:v>
                </c:pt>
                <c:pt idx="18">
                  <c:v>0.92353959681034747</c:v>
                </c:pt>
                <c:pt idx="19">
                  <c:v>0.92409539600753277</c:v>
                </c:pt>
                <c:pt idx="20">
                  <c:v>0.92633245855181379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0.0%</c:formatCode>
                <c:ptCount val="21"/>
                <c:pt idx="0">
                  <c:v>0.877</c:v>
                </c:pt>
                <c:pt idx="1">
                  <c:v>0.87407793748645257</c:v>
                </c:pt>
                <c:pt idx="2">
                  <c:v>0.87407269380860986</c:v>
                </c:pt>
                <c:pt idx="3">
                  <c:v>0.87884929664550315</c:v>
                </c:pt>
                <c:pt idx="4">
                  <c:v>0.89319289825759329</c:v>
                </c:pt>
                <c:pt idx="5">
                  <c:v>0.90881717012051244</c:v>
                </c:pt>
                <c:pt idx="6">
                  <c:v>0.90887861211339527</c:v>
                </c:pt>
                <c:pt idx="7">
                  <c:v>0.90822945712506742</c:v>
                </c:pt>
                <c:pt idx="8">
                  <c:v>0.90564244779065439</c:v>
                </c:pt>
                <c:pt idx="9">
                  <c:v>0.90581396506081413</c:v>
                </c:pt>
                <c:pt idx="10">
                  <c:v>0.90839451864822685</c:v>
                </c:pt>
                <c:pt idx="11">
                  <c:v>0.90565513362350492</c:v>
                </c:pt>
                <c:pt idx="12">
                  <c:v>0.90979542939470237</c:v>
                </c:pt>
                <c:pt idx="13">
                  <c:v>0.92242254234987364</c:v>
                </c:pt>
                <c:pt idx="14">
                  <c:v>0.92474584562943607</c:v>
                </c:pt>
                <c:pt idx="15">
                  <c:v>0.92474584562943607</c:v>
                </c:pt>
                <c:pt idx="16">
                  <c:v>0.92502486898420155</c:v>
                </c:pt>
                <c:pt idx="17">
                  <c:v>0.94063302525829395</c:v>
                </c:pt>
                <c:pt idx="18">
                  <c:v>0.94086531555885289</c:v>
                </c:pt>
                <c:pt idx="19">
                  <c:v>0.94301190092453546</c:v>
                </c:pt>
                <c:pt idx="20">
                  <c:v>0.94737890254885992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0.0%</c:formatCode>
                <c:ptCount val="21"/>
                <c:pt idx="0">
                  <c:v>0.80400000000000005</c:v>
                </c:pt>
                <c:pt idx="1">
                  <c:v>0.81039436128221964</c:v>
                </c:pt>
                <c:pt idx="2">
                  <c:v>0.81111628830160454</c:v>
                </c:pt>
                <c:pt idx="3">
                  <c:v>0.80807911119412246</c:v>
                </c:pt>
                <c:pt idx="4">
                  <c:v>0.80570919399114316</c:v>
                </c:pt>
                <c:pt idx="5">
                  <c:v>0.81285423352061659</c:v>
                </c:pt>
                <c:pt idx="6">
                  <c:v>0.80836230214903104</c:v>
                </c:pt>
                <c:pt idx="7">
                  <c:v>0.80388043571594825</c:v>
                </c:pt>
                <c:pt idx="8">
                  <c:v>0.79592076003024115</c:v>
                </c:pt>
                <c:pt idx="9">
                  <c:v>0.79900627972293248</c:v>
                </c:pt>
                <c:pt idx="10">
                  <c:v>0.79855232798988185</c:v>
                </c:pt>
                <c:pt idx="11">
                  <c:v>0.8005747342390247</c:v>
                </c:pt>
                <c:pt idx="12">
                  <c:v>0.80139701012049902</c:v>
                </c:pt>
                <c:pt idx="13">
                  <c:v>0.83892522245143997</c:v>
                </c:pt>
                <c:pt idx="14">
                  <c:v>0.84129203102112993</c:v>
                </c:pt>
                <c:pt idx="15">
                  <c:v>0.84129203102112993</c:v>
                </c:pt>
                <c:pt idx="16">
                  <c:v>0.8401526745956065</c:v>
                </c:pt>
                <c:pt idx="17">
                  <c:v>0.85576397933575421</c:v>
                </c:pt>
                <c:pt idx="18">
                  <c:v>0.85511387612898015</c:v>
                </c:pt>
                <c:pt idx="19">
                  <c:v>0.85560994861373507</c:v>
                </c:pt>
                <c:pt idx="20">
                  <c:v>0.85587983359960662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0.0%</c:formatCode>
                <c:ptCount val="21"/>
                <c:pt idx="0">
                  <c:v>0.76600000000000001</c:v>
                </c:pt>
                <c:pt idx="1">
                  <c:v>0.77846646972455991</c:v>
                </c:pt>
                <c:pt idx="2">
                  <c:v>0.77693632553675174</c:v>
                </c:pt>
                <c:pt idx="3">
                  <c:v>0.76607410463855896</c:v>
                </c:pt>
                <c:pt idx="4">
                  <c:v>0.76741949600801329</c:v>
                </c:pt>
                <c:pt idx="5">
                  <c:v>0.7792486843060108</c:v>
                </c:pt>
                <c:pt idx="6">
                  <c:v>0.76736116771015384</c:v>
                </c:pt>
                <c:pt idx="7">
                  <c:v>0.76888396998964958</c:v>
                </c:pt>
                <c:pt idx="8">
                  <c:v>0.77379057096638315</c:v>
                </c:pt>
                <c:pt idx="9">
                  <c:v>0.78556529937191821</c:v>
                </c:pt>
                <c:pt idx="10">
                  <c:v>0.79791743744685595</c:v>
                </c:pt>
                <c:pt idx="11">
                  <c:v>0.81991062713980434</c:v>
                </c:pt>
                <c:pt idx="12">
                  <c:v>0.82657947950476685</c:v>
                </c:pt>
                <c:pt idx="13">
                  <c:v>0.8433562717944646</c:v>
                </c:pt>
                <c:pt idx="14">
                  <c:v>0.84349594309175857</c:v>
                </c:pt>
                <c:pt idx="15">
                  <c:v>0.84349594309175857</c:v>
                </c:pt>
                <c:pt idx="16">
                  <c:v>0.84398040874632241</c:v>
                </c:pt>
                <c:pt idx="17">
                  <c:v>0.85829058851859263</c:v>
                </c:pt>
                <c:pt idx="18">
                  <c:v>0.85980353919964125</c:v>
                </c:pt>
                <c:pt idx="19">
                  <c:v>0.8668152705945279</c:v>
                </c:pt>
                <c:pt idx="20">
                  <c:v>0.86750470962958448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17152"/>
        <c:axId val="44018688"/>
      </c:lineChart>
      <c:dateAx>
        <c:axId val="4401715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44018688"/>
        <c:crosses val="autoZero"/>
        <c:auto val="1"/>
        <c:lblOffset val="100"/>
        <c:baseTimeUnit val="months"/>
        <c:majorUnit val="1"/>
        <c:majorTimeUnit val="months"/>
      </c:dateAx>
      <c:valAx>
        <c:axId val="44018688"/>
        <c:scaling>
          <c:orientation val="minMax"/>
          <c:max val="1"/>
          <c:min val="0.70000000000000007"/>
        </c:scaling>
        <c:delete val="0"/>
        <c:axPos val="l"/>
        <c:numFmt formatCode="0.0%" sourceLinked="1"/>
        <c:majorTickMark val="none"/>
        <c:minorTickMark val="none"/>
        <c:tickLblPos val="nextTo"/>
        <c:crossAx val="440171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Sheet1!$B$2:$B$22</c:f>
              <c:numCache>
                <c:formatCode>_-* #,##0\ _€_-;\-* #,##0\ _€_-;_-* "-"??\ _€_-;_-@_-</c:formatCode>
                <c:ptCount val="21"/>
                <c:pt idx="0">
                  <c:v>39</c:v>
                </c:pt>
                <c:pt idx="1">
                  <c:v>47</c:v>
                </c:pt>
                <c:pt idx="2">
                  <c:v>48</c:v>
                </c:pt>
                <c:pt idx="3">
                  <c:v>49</c:v>
                </c:pt>
                <c:pt idx="4">
                  <c:v>46</c:v>
                </c:pt>
                <c:pt idx="5">
                  <c:v>44</c:v>
                </c:pt>
                <c:pt idx="6">
                  <c:v>43</c:v>
                </c:pt>
                <c:pt idx="7">
                  <c:v>43</c:v>
                </c:pt>
                <c:pt idx="8">
                  <c:v>42</c:v>
                </c:pt>
                <c:pt idx="9">
                  <c:v>41</c:v>
                </c:pt>
                <c:pt idx="10">
                  <c:v>43</c:v>
                </c:pt>
                <c:pt idx="11">
                  <c:v>42</c:v>
                </c:pt>
                <c:pt idx="12">
                  <c:v>42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41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Sheet1!$C$2:$C$22</c:f>
              <c:numCache>
                <c:formatCode>_-* #,##0\ _€_-;\-* #,##0\ _€_-;_-* "-"??\ _€_-;_-@_-</c:formatCode>
                <c:ptCount val="21"/>
                <c:pt idx="0">
                  <c:v>82</c:v>
                </c:pt>
                <c:pt idx="1">
                  <c:v>98</c:v>
                </c:pt>
                <c:pt idx="2">
                  <c:v>99</c:v>
                </c:pt>
                <c:pt idx="3">
                  <c:v>96</c:v>
                </c:pt>
                <c:pt idx="4">
                  <c:v>96</c:v>
                </c:pt>
                <c:pt idx="5">
                  <c:v>90</c:v>
                </c:pt>
                <c:pt idx="6">
                  <c:v>88</c:v>
                </c:pt>
                <c:pt idx="7">
                  <c:v>88</c:v>
                </c:pt>
                <c:pt idx="8">
                  <c:v>86</c:v>
                </c:pt>
                <c:pt idx="9">
                  <c:v>83</c:v>
                </c:pt>
                <c:pt idx="10">
                  <c:v>79</c:v>
                </c:pt>
                <c:pt idx="11">
                  <c:v>75</c:v>
                </c:pt>
                <c:pt idx="12">
                  <c:v>63</c:v>
                </c:pt>
                <c:pt idx="13">
                  <c:v>54</c:v>
                </c:pt>
                <c:pt idx="14">
                  <c:v>53</c:v>
                </c:pt>
                <c:pt idx="15">
                  <c:v>53</c:v>
                </c:pt>
                <c:pt idx="16">
                  <c:v>51</c:v>
                </c:pt>
                <c:pt idx="17">
                  <c:v>54</c:v>
                </c:pt>
                <c:pt idx="18">
                  <c:v>54</c:v>
                </c:pt>
                <c:pt idx="19">
                  <c:v>55</c:v>
                </c:pt>
                <c:pt idx="20">
                  <c:v>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54</c:v>
                </c:pt>
                <c:pt idx="1">
                  <c:v>64</c:v>
                </c:pt>
                <c:pt idx="2">
                  <c:v>64</c:v>
                </c:pt>
                <c:pt idx="3">
                  <c:v>66</c:v>
                </c:pt>
                <c:pt idx="4">
                  <c:v>64</c:v>
                </c:pt>
                <c:pt idx="5">
                  <c:v>55</c:v>
                </c:pt>
                <c:pt idx="6">
                  <c:v>54</c:v>
                </c:pt>
                <c:pt idx="7">
                  <c:v>52</c:v>
                </c:pt>
                <c:pt idx="8">
                  <c:v>51</c:v>
                </c:pt>
                <c:pt idx="9">
                  <c:v>50</c:v>
                </c:pt>
                <c:pt idx="10">
                  <c:v>51</c:v>
                </c:pt>
                <c:pt idx="11">
                  <c:v>52</c:v>
                </c:pt>
                <c:pt idx="12">
                  <c:v>45</c:v>
                </c:pt>
                <c:pt idx="13">
                  <c:v>46</c:v>
                </c:pt>
                <c:pt idx="14">
                  <c:v>47</c:v>
                </c:pt>
                <c:pt idx="15">
                  <c:v>47</c:v>
                </c:pt>
                <c:pt idx="16">
                  <c:v>48</c:v>
                </c:pt>
                <c:pt idx="17">
                  <c:v>45</c:v>
                </c:pt>
                <c:pt idx="18">
                  <c:v>45</c:v>
                </c:pt>
                <c:pt idx="19">
                  <c:v>47</c:v>
                </c:pt>
                <c:pt idx="20">
                  <c:v>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42217</c:v>
                </c:pt>
                <c:pt idx="1">
                  <c:v>42248</c:v>
                </c:pt>
                <c:pt idx="2">
                  <c:v>42278</c:v>
                </c:pt>
                <c:pt idx="3">
                  <c:v>42309</c:v>
                </c:pt>
                <c:pt idx="4">
                  <c:v>42339</c:v>
                </c:pt>
                <c:pt idx="5">
                  <c:v>42370</c:v>
                </c:pt>
                <c:pt idx="6">
                  <c:v>42401</c:v>
                </c:pt>
                <c:pt idx="7">
                  <c:v>42430</c:v>
                </c:pt>
                <c:pt idx="8">
                  <c:v>42461</c:v>
                </c:pt>
                <c:pt idx="9">
                  <c:v>42491</c:v>
                </c:pt>
                <c:pt idx="10">
                  <c:v>42522</c:v>
                </c:pt>
                <c:pt idx="11">
                  <c:v>42552</c:v>
                </c:pt>
                <c:pt idx="12">
                  <c:v>42583</c:v>
                </c:pt>
                <c:pt idx="13">
                  <c:v>42614</c:v>
                </c:pt>
                <c:pt idx="14">
                  <c:v>42644</c:v>
                </c:pt>
                <c:pt idx="15">
                  <c:v>42675</c:v>
                </c:pt>
                <c:pt idx="16">
                  <c:v>42705</c:v>
                </c:pt>
                <c:pt idx="17">
                  <c:v>42736</c:v>
                </c:pt>
                <c:pt idx="18">
                  <c:v>42767</c:v>
                </c:pt>
                <c:pt idx="19">
                  <c:v>42795</c:v>
                </c:pt>
                <c:pt idx="20">
                  <c:v>42826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68</c:v>
                </c:pt>
                <c:pt idx="1">
                  <c:v>69</c:v>
                </c:pt>
                <c:pt idx="2">
                  <c:v>69</c:v>
                </c:pt>
                <c:pt idx="3">
                  <c:v>68</c:v>
                </c:pt>
                <c:pt idx="4">
                  <c:v>67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63</c:v>
                </c:pt>
                <c:pt idx="9">
                  <c:v>62</c:v>
                </c:pt>
                <c:pt idx="10">
                  <c:v>60</c:v>
                </c:pt>
                <c:pt idx="11">
                  <c:v>60</c:v>
                </c:pt>
                <c:pt idx="12">
                  <c:v>57</c:v>
                </c:pt>
                <c:pt idx="13">
                  <c:v>55</c:v>
                </c:pt>
                <c:pt idx="14">
                  <c:v>54</c:v>
                </c:pt>
                <c:pt idx="15">
                  <c:v>54</c:v>
                </c:pt>
                <c:pt idx="16">
                  <c:v>55</c:v>
                </c:pt>
                <c:pt idx="17">
                  <c:v>51</c:v>
                </c:pt>
                <c:pt idx="18">
                  <c:v>51</c:v>
                </c:pt>
                <c:pt idx="19">
                  <c:v>51</c:v>
                </c:pt>
                <c:pt idx="20">
                  <c:v>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51552"/>
        <c:axId val="42565632"/>
      </c:lineChart>
      <c:dateAx>
        <c:axId val="4255155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42565632"/>
        <c:crosses val="autoZero"/>
        <c:auto val="1"/>
        <c:lblOffset val="100"/>
        <c:baseTimeUnit val="months"/>
        <c:majorUnit val="1"/>
        <c:majorTimeUnit val="months"/>
      </c:dateAx>
      <c:valAx>
        <c:axId val="42565632"/>
        <c:scaling>
          <c:orientation val="minMax"/>
          <c:max val="110"/>
          <c:min val="0"/>
        </c:scaling>
        <c:delete val="0"/>
        <c:axPos val="l"/>
        <c:numFmt formatCode="_-* #,##0\ _€_-;\-* #,##0\ _€_-;_-* &quot;-&quot;??\ _€_-;_-@_-" sourceLinked="1"/>
        <c:majorTickMark val="none"/>
        <c:minorTickMark val="none"/>
        <c:tickLblPos val="nextTo"/>
        <c:crossAx val="42551552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03/05/2017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‹Nº›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03/05/2017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2157"/>
            <a:ext cx="9141291" cy="5139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7762" y="3168048"/>
            <a:ext cx="344592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761" y="4587613"/>
            <a:ext cx="3454392" cy="555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05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0"/>
            <a:ext cx="4117199" cy="876452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081653"/>
            <a:ext cx="4114799" cy="357765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800" dirty="0" smtClean="0"/>
            </a:lvl1pPr>
            <a:lvl2pPr marL="266700" indent="0">
              <a:buNone/>
              <a:defRPr lang="en-US" sz="1400" dirty="0" smtClean="0"/>
            </a:lvl2pPr>
            <a:lvl3pPr marL="542925" indent="0">
              <a:buNone/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3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"/>
            <a:ext cx="2804365" cy="5141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10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320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987425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0"/>
            <a:ext cx="2804365" cy="5140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037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9" y="1297576"/>
            <a:ext cx="158095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4" y="1266603"/>
            <a:ext cx="2057143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98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" y="1343384"/>
            <a:ext cx="202857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3136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" y="1315463"/>
            <a:ext cx="221904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1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6" y="1322443"/>
            <a:ext cx="19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4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0" y="1273583"/>
            <a:ext cx="1952381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7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5" y="1301504"/>
            <a:ext cx="2200000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3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8" y="1280563"/>
            <a:ext cx="19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1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" y="1315464"/>
            <a:ext cx="19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5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0619" y="1874198"/>
            <a:ext cx="2283700" cy="1663402"/>
            <a:chOff x="410619" y="1266603"/>
            <a:chExt cx="3952048" cy="287859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524" y="1266603"/>
              <a:ext cx="2057143" cy="284761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9" y="1297576"/>
              <a:ext cx="1580952" cy="28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301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410359" y="3926205"/>
            <a:ext cx="733641" cy="1217295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5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410359" y="3926205"/>
            <a:ext cx="733641" cy="1217295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5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" t="2752" b="7226"/>
          <a:stretch/>
        </p:blipFill>
        <p:spPr>
          <a:xfrm>
            <a:off x="1190066" y="3580"/>
            <a:ext cx="7953934" cy="513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9768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2286"/>
            <a:ext cx="7711440" cy="513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354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 b="1114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316350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1735915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0"/>
            <a:ext cx="1767794" cy="5134214"/>
          </a:xfrm>
          <a:prstGeom prst="rect">
            <a:avLst/>
          </a:prstGeom>
        </p:spPr>
      </p:pic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3334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1375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7711440" cy="513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44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199" y="1081653"/>
            <a:ext cx="7810718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205977"/>
            <a:ext cx="7810716" cy="875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199" y="205199"/>
            <a:ext cx="7810717" cy="87645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081653"/>
            <a:ext cx="3817620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58691" y="1081653"/>
            <a:ext cx="3809225" cy="3577660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1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1" t="24845" r="21159" b="38990"/>
          <a:stretch/>
        </p:blipFill>
        <p:spPr>
          <a:xfrm>
            <a:off x="8410360" y="3926205"/>
            <a:ext cx="733640" cy="1217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7"/>
            <a:ext cx="7810717" cy="875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653"/>
            <a:ext cx="7810717" cy="35776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55962" y="4746278"/>
            <a:ext cx="41341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1" r:id="rId3"/>
    <p:sldLayoutId id="2147483672" r:id="rId4"/>
    <p:sldLayoutId id="2147483673" r:id="rId5"/>
    <p:sldLayoutId id="2147483664" r:id="rId6"/>
    <p:sldLayoutId id="2147483674" r:id="rId7"/>
    <p:sldLayoutId id="2147483650" r:id="rId8"/>
    <p:sldLayoutId id="2147483668" r:id="rId9"/>
    <p:sldLayoutId id="2147483662" r:id="rId10"/>
    <p:sldLayoutId id="2147483661" r:id="rId11"/>
    <p:sldLayoutId id="2147483659" r:id="rId12"/>
    <p:sldLayoutId id="2147483654" r:id="rId13"/>
    <p:sldLayoutId id="2147483660" r:id="rId14"/>
    <p:sldLayoutId id="2147483670" r:id="rId15"/>
    <p:sldLayoutId id="2147483649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66" r:id="rId27"/>
    <p:sldLayoutId id="2147483667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47675" indent="-180975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14375" indent="-1714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42975" indent="-1333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3G Voice performance trends in Top32 Cities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13795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76892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V5- Call Accessibility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686612"/>
              </p:ext>
            </p:extLst>
          </p:nvPr>
        </p:nvGraphicFramePr>
        <p:xfrm>
          <a:off x="4721868" y="667910"/>
          <a:ext cx="4027336" cy="204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6272517" y="767541"/>
            <a:ext cx="1726495" cy="2284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V6- Call Continuity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943788"/>
              </p:ext>
            </p:extLst>
          </p:nvPr>
        </p:nvGraphicFramePr>
        <p:xfrm>
          <a:off x="2816115" y="2897791"/>
          <a:ext cx="4027336" cy="2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264058" y="3125051"/>
            <a:ext cx="2601085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V7- Speech Quality (MOS)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12" y="131721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1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4G Voice performance trends in Top32 Cities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4543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96060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V5- Call Accessibility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923523"/>
              </p:ext>
            </p:extLst>
          </p:nvPr>
        </p:nvGraphicFramePr>
        <p:xfrm>
          <a:off x="4721868" y="667910"/>
          <a:ext cx="4027336" cy="204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6272517" y="767541"/>
            <a:ext cx="1726495" cy="2284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V6- Call Continuity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267379"/>
              </p:ext>
            </p:extLst>
          </p:nvPr>
        </p:nvGraphicFramePr>
        <p:xfrm>
          <a:off x="2816115" y="2897791"/>
          <a:ext cx="4027336" cy="2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007645" y="3125051"/>
            <a:ext cx="2266680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V7- Speech Quality (MOS)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74" y="14444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887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GB" dirty="0"/>
              <a:t>3G data performance trends </a:t>
            </a:r>
            <a:r>
              <a:rPr lang="en-GB" dirty="0" smtClean="0"/>
              <a:t>in Top </a:t>
            </a:r>
            <a:r>
              <a:rPr lang="en-GB" dirty="0"/>
              <a:t>32 cities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86472"/>
              </p:ext>
            </p:extLst>
          </p:nvPr>
        </p:nvGraphicFramePr>
        <p:xfrm>
          <a:off x="-31804" y="546940"/>
          <a:ext cx="3046556" cy="193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031558" y="4746928"/>
            <a:ext cx="1037645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41550" y="64786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D1.DOWNLOAD SPEED [KBIT/S] AVG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900577"/>
              </p:ext>
            </p:extLst>
          </p:nvPr>
        </p:nvGraphicFramePr>
        <p:xfrm>
          <a:off x="3020290" y="495114"/>
          <a:ext cx="3046556" cy="199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3500439" y="635791"/>
            <a:ext cx="2578892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D2. PERCENTAGE OF DL CONNECTIONS WITH THROUGHPUT &gt; 3 MBPS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987394"/>
              </p:ext>
            </p:extLst>
          </p:nvPr>
        </p:nvGraphicFramePr>
        <p:xfrm>
          <a:off x="38953" y="2683693"/>
          <a:ext cx="3046556" cy="203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902379" y="2976519"/>
            <a:ext cx="2076565" cy="120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D4.LATENCY [MSEC] </a:t>
            </a:r>
            <a:r>
              <a:rPr lang="es-ES" sz="1000" dirty="0" smtClean="0">
                <a:solidFill>
                  <a:srgbClr val="E60000"/>
                </a:solidFill>
                <a:latin typeface="Vodafone Rg" pitchFamily="34" charset="0"/>
              </a:rPr>
              <a:t>MEDIAN</a:t>
            </a: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14390"/>
              </p:ext>
            </p:extLst>
          </p:nvPr>
        </p:nvGraphicFramePr>
        <p:xfrm>
          <a:off x="6018494" y="433852"/>
          <a:ext cx="3046556" cy="205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>
          <a:xfrm>
            <a:off x="6829264" y="632969"/>
            <a:ext cx="2157574" cy="177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D3.UPLOAD SPEED [KBIT/S] AVG</a:t>
            </a: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 err="1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159552"/>
              </p:ext>
            </p:extLst>
          </p:nvPr>
        </p:nvGraphicFramePr>
        <p:xfrm>
          <a:off x="3037920" y="2683691"/>
          <a:ext cx="3046556" cy="206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Content Placeholder 1"/>
          <p:cNvSpPr txBox="1">
            <a:spLocks/>
          </p:cNvSpPr>
          <p:nvPr/>
        </p:nvSpPr>
        <p:spPr>
          <a:xfrm>
            <a:off x="3911398" y="2942289"/>
            <a:ext cx="1797638" cy="154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050" dirty="0">
                <a:solidFill>
                  <a:srgbClr val="E60000"/>
                </a:solidFill>
                <a:latin typeface="Vodafone Rg" pitchFamily="34" charset="0"/>
              </a:rPr>
              <a:t>D5. SESSION TIME AVG [S</a:t>
            </a:r>
            <a:r>
              <a:rPr lang="en-GB" sz="1050" dirty="0" smtClean="0">
                <a:solidFill>
                  <a:srgbClr val="E60000"/>
                </a:solidFill>
                <a:latin typeface="Vodafone Rg" pitchFamily="34" charset="0"/>
              </a:rPr>
              <a:t>]*</a:t>
            </a: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</p:txBody>
      </p:sp>
      <p:sp>
        <p:nvSpPr>
          <p:cNvPr id="21" name="Footer Placeholder 5"/>
          <p:cNvSpPr txBox="1">
            <a:spLocks/>
          </p:cNvSpPr>
          <p:nvPr/>
        </p:nvSpPr>
        <p:spPr bwMode="auto">
          <a:xfrm>
            <a:off x="4093369" y="4040101"/>
            <a:ext cx="1925125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i="1" dirty="0" smtClean="0"/>
              <a:t>* ETSIT </a:t>
            </a:r>
            <a:r>
              <a:rPr lang="en-GB" sz="800" i="1" dirty="0" err="1" smtClean="0"/>
              <a:t>Kepler</a:t>
            </a:r>
            <a:r>
              <a:rPr lang="en-GB" sz="800" i="1" dirty="0" smtClean="0"/>
              <a:t> and </a:t>
            </a:r>
            <a:r>
              <a:rPr lang="en-GB" sz="800" i="1" dirty="0" err="1" smtClean="0"/>
              <a:t>mKepler</a:t>
            </a:r>
            <a:r>
              <a:rPr lang="en-GB" sz="800" i="1" dirty="0" smtClean="0"/>
              <a:t> pages</a:t>
            </a:r>
            <a:endParaRPr lang="en-GB" sz="800" i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5" y="2791186"/>
            <a:ext cx="2132550" cy="4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6327619" y="3316985"/>
            <a:ext cx="175910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Noviembre las medidas Web incluyen tanto las medidas con protocolo HTTP como HTTPS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513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GB" dirty="0" smtClean="0"/>
              <a:t>4G CA data </a:t>
            </a:r>
            <a:r>
              <a:rPr lang="en-GB" dirty="0"/>
              <a:t>performance trends </a:t>
            </a:r>
            <a:r>
              <a:rPr lang="en-GB" dirty="0" smtClean="0"/>
              <a:t>in Top </a:t>
            </a:r>
            <a:r>
              <a:rPr lang="en-GB" dirty="0"/>
              <a:t>32 cities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57108"/>
              </p:ext>
            </p:extLst>
          </p:nvPr>
        </p:nvGraphicFramePr>
        <p:xfrm>
          <a:off x="-31804" y="546941"/>
          <a:ext cx="3046556" cy="187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76762" y="4729474"/>
            <a:ext cx="1211599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41550" y="64786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D1.DOWNLOAD SPEED [KBIT/S] AVG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24427"/>
              </p:ext>
            </p:extLst>
          </p:nvPr>
        </p:nvGraphicFramePr>
        <p:xfrm>
          <a:off x="3020290" y="495116"/>
          <a:ext cx="3046556" cy="193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3488361" y="556054"/>
            <a:ext cx="2530133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D2. PERCENTAGE OF DL CONNECTIONS WITH THROUGHPUT &gt; 3 MBPS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22375"/>
              </p:ext>
            </p:extLst>
          </p:nvPr>
        </p:nvGraphicFramePr>
        <p:xfrm>
          <a:off x="22647" y="2850876"/>
          <a:ext cx="3046556" cy="184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902379" y="3014111"/>
            <a:ext cx="1840821" cy="1658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D4.LATENCY [MSEC] </a:t>
            </a:r>
            <a:r>
              <a:rPr lang="es-ES" sz="1000" dirty="0" smtClean="0">
                <a:solidFill>
                  <a:srgbClr val="E60000"/>
                </a:solidFill>
                <a:latin typeface="Vodafone Rg" pitchFamily="34" charset="0"/>
              </a:rPr>
              <a:t>MEDIAN</a:t>
            </a: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26471"/>
              </p:ext>
            </p:extLst>
          </p:nvPr>
        </p:nvGraphicFramePr>
        <p:xfrm>
          <a:off x="6097444" y="474330"/>
          <a:ext cx="3046556" cy="200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>
          <a:xfrm>
            <a:off x="6829263" y="632969"/>
            <a:ext cx="2179005" cy="177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D3.UPLOAD SPEED [KBIT/S] AVG</a:t>
            </a: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 err="1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087087"/>
              </p:ext>
            </p:extLst>
          </p:nvPr>
        </p:nvGraphicFramePr>
        <p:xfrm>
          <a:off x="3069203" y="2876225"/>
          <a:ext cx="3046556" cy="185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Content Placeholder 1"/>
          <p:cNvSpPr txBox="1">
            <a:spLocks/>
          </p:cNvSpPr>
          <p:nvPr/>
        </p:nvSpPr>
        <p:spPr>
          <a:xfrm>
            <a:off x="4063118" y="3025495"/>
            <a:ext cx="1759038" cy="154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D5. SESSION TIME AVG [S</a:t>
            </a:r>
            <a:r>
              <a:rPr lang="en-GB" sz="1000" dirty="0" smtClean="0">
                <a:solidFill>
                  <a:srgbClr val="E60000"/>
                </a:solidFill>
                <a:latin typeface="Vodafone Rg" pitchFamily="34" charset="0"/>
              </a:rPr>
              <a:t>]*</a:t>
            </a: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sp>
        <p:nvSpPr>
          <p:cNvPr id="21" name="Footer Placeholder 5"/>
          <p:cNvSpPr txBox="1">
            <a:spLocks/>
          </p:cNvSpPr>
          <p:nvPr/>
        </p:nvSpPr>
        <p:spPr bwMode="auto">
          <a:xfrm>
            <a:off x="3674992" y="4022135"/>
            <a:ext cx="1875702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900" i="1" dirty="0" smtClean="0"/>
              <a:t>* </a:t>
            </a:r>
            <a:r>
              <a:rPr lang="en-GB" sz="800" i="1" dirty="0" smtClean="0"/>
              <a:t>ETSIT</a:t>
            </a:r>
            <a:r>
              <a:rPr lang="en-GB" sz="900" i="1" dirty="0" smtClean="0"/>
              <a:t> </a:t>
            </a:r>
            <a:r>
              <a:rPr lang="en-GB" sz="900" i="1" dirty="0" err="1" smtClean="0"/>
              <a:t>Kepler</a:t>
            </a:r>
            <a:r>
              <a:rPr lang="en-GB" sz="900" i="1" dirty="0" smtClean="0"/>
              <a:t> and </a:t>
            </a:r>
            <a:r>
              <a:rPr lang="en-GB" sz="900" i="1" dirty="0" err="1" smtClean="0"/>
              <a:t>mKepler</a:t>
            </a:r>
            <a:r>
              <a:rPr lang="en-GB" sz="900" i="1" dirty="0" smtClean="0"/>
              <a:t> pages</a:t>
            </a:r>
            <a:endParaRPr lang="en-GB" sz="900" i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5" y="2785751"/>
            <a:ext cx="2132550" cy="4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327619" y="3316985"/>
            <a:ext cx="175910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Noviembre las medidas Web incluyen tanto las medidas con protocolo HTTP como HTTPS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29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Score trends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84819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96060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3G Voice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74" y="14444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982112"/>
              </p:ext>
            </p:extLst>
          </p:nvPr>
        </p:nvGraphicFramePr>
        <p:xfrm>
          <a:off x="4724270" y="649267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Content Placeholder 1"/>
          <p:cNvSpPr txBox="1">
            <a:spLocks/>
          </p:cNvSpPr>
          <p:nvPr/>
        </p:nvSpPr>
        <p:spPr>
          <a:xfrm>
            <a:off x="6246376" y="712738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>
                <a:solidFill>
                  <a:srgbClr val="E60000"/>
                </a:solidFill>
                <a:latin typeface="Vodafone Rg" pitchFamily="34" charset="0"/>
              </a:rPr>
              <a:t>4</a:t>
            </a: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G Voice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085686"/>
              </p:ext>
            </p:extLst>
          </p:nvPr>
        </p:nvGraphicFramePr>
        <p:xfrm>
          <a:off x="495170" y="262077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Content Placeholder 1"/>
          <p:cNvSpPr txBox="1">
            <a:spLocks/>
          </p:cNvSpPr>
          <p:nvPr/>
        </p:nvSpPr>
        <p:spPr>
          <a:xfrm>
            <a:off x="2007752" y="273275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3G Data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83633"/>
              </p:ext>
            </p:extLst>
          </p:nvPr>
        </p:nvGraphicFramePr>
        <p:xfrm>
          <a:off x="4724270" y="262077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Content Placeholder 1"/>
          <p:cNvSpPr txBox="1">
            <a:spLocks/>
          </p:cNvSpPr>
          <p:nvPr/>
        </p:nvSpPr>
        <p:spPr>
          <a:xfrm>
            <a:off x="6246376" y="2716976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>
                <a:solidFill>
                  <a:srgbClr val="E60000"/>
                </a:solidFill>
                <a:latin typeface="Vodafone Rg" pitchFamily="34" charset="0"/>
              </a:rPr>
              <a:t>4</a:t>
            </a: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G Data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858428" y="269187"/>
            <a:ext cx="2399372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Enero se cambia </a:t>
            </a:r>
            <a:r>
              <a:rPr lang="es-ES_tradnl" sz="1050" i="1" dirty="0" err="1" smtClean="0">
                <a:latin typeface="Vodafone Rg" pitchFamily="34" charset="0"/>
              </a:rPr>
              <a:t>aYoutube</a:t>
            </a:r>
            <a:r>
              <a:rPr lang="es-ES_tradnl" sz="1050" i="1" dirty="0" smtClean="0">
                <a:latin typeface="Vodafone Rg" pitchFamily="34" charset="0"/>
              </a:rPr>
              <a:t> v11. Se adapta además la fórmula del </a:t>
            </a:r>
            <a:r>
              <a:rPr lang="es-ES_tradnl" sz="1050" i="1" dirty="0" err="1" smtClean="0">
                <a:latin typeface="Vodafone Rg" pitchFamily="34" charset="0"/>
              </a:rPr>
              <a:t>Scoring</a:t>
            </a:r>
            <a:r>
              <a:rPr lang="es-ES_tradnl" sz="1050" i="1" dirty="0" smtClean="0">
                <a:latin typeface="Vodafone Rg" pitchFamily="34" charset="0"/>
              </a:rPr>
              <a:t>.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02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Presentación en pantalla (16:9)</PresentationFormat>
  <Paragraphs>54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blank</vt:lpstr>
      <vt:lpstr>3G Voice performance trends in Top32 Cities</vt:lpstr>
      <vt:lpstr>4G Voice performance trends in Top32 Cities</vt:lpstr>
      <vt:lpstr>3G data performance trends in Top 32 cities</vt:lpstr>
      <vt:lpstr>4G CA data performance trends in Top 32 cities</vt:lpstr>
      <vt:lpstr>Score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2011-08-30T12:20:26Z</cp:lastPrinted>
  <dcterms:created xsi:type="dcterms:W3CDTF">2013-12-28T18:56:18Z</dcterms:created>
  <dcterms:modified xsi:type="dcterms:W3CDTF">2017-05-03T15:05:44Z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1116056562</vt:i4>
  </property>
  <property fmtid="{D5CDD505-2E9C-101B-9397-08002B2CF9AE}" pid="3" name="_NewReviewCycle">
    <vt:lpwstr/>
  </property>
  <property fmtid="{D5CDD505-2E9C-101B-9397-08002B2CF9AE}" pid="4" name="_PreviousAdHocReviewCycleID">
    <vt:i4>1606688352</vt:i4>
  </property>
</Properties>
</file>