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2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8C7C4-07CA-4ABA-9556-5A5DB517A3F8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C0E49-D63D-441C-9D87-713432BF304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743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f671b8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f671b8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CA4AD-7822-4D97-9468-0F3B04C17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CBA3D4-CD3F-4294-8204-7C96BAC0D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5411A-061B-46C4-B7E0-AEF4B070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57D35-30A7-483F-85C7-39A61247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D55658-7739-4D3B-9CF9-3489FDFC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67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65F7F-A56B-4453-84AD-2388A142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DAA4AC-D227-4776-9A61-A983B0257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B3E73-450B-4CE8-8C9E-85B05478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D66BB-3813-48AF-970A-1931FA0B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7E832-5CAE-435D-B487-8CA45509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775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954345-AE58-4D38-BC14-58579529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8EA67C-AA5D-4A1E-BF54-920BFEF1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4C36F-81C7-4273-B9D3-FA4FC865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D02CC-68F8-4394-A7D6-D03621BC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E1F9F-DA3A-4048-BD37-6E2662D5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230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79046-0F1C-4104-A2B5-8BB79B4A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B1146-334C-4030-9708-76B4920D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ECDE5-EDFD-4C50-AD3F-D52141D7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DD84F-A88D-4A79-9278-4528E43A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0EDB8-8428-4E33-93B9-38B637A3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537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A3523-A866-409C-A922-563FB6413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5EB8BB-7234-432C-AAB1-4ACD791E9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493E1-35A7-4FD5-91BC-E04DE7CB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678DE0-2CFF-46F1-A12C-BEB1CFCE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C6166-E40B-43B2-B7D4-DA730414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486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12959-E784-45B9-851C-306380B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7C86E-CC85-4BD0-8481-E03444256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90D81A-5ACB-4127-97B2-DF11D145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4FEE61-DEE2-49F8-BF2E-4E9BD8E3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3D02D6-E1B6-41B9-A1A5-552EED2A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EE6F1B-CD54-431B-91AD-9D78810F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339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1A0DF-6ACA-472B-B1F6-F732B739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1C9E9-36C0-437E-AE4D-3863A4A5B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2D9269-BA45-4174-B8C1-C8606B84C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5D5D8B-453B-42A9-AE20-CADA8C2DD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C3D74-5879-4485-9DEA-674EEEF86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D33170-B62D-41DF-9403-01153B7A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1CD0A4-E789-4F5F-AA67-50FEF37E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015C09-C293-47EB-A0E1-07C0263F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904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E7013-0857-4840-BFB6-18DE7BA4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0D7A2B-E903-4DD5-B2DC-2E9F5054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EE3C38-3392-4782-B17C-2813E36B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9FAC89-B35B-4E64-B0FE-612B8DDF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405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39B3DA-06C7-44A0-BA65-DFCDE1E7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DF70C2-9D62-42F6-9EC7-F7BBEFF9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813E60-C2B4-4109-ACB4-1BF0A5B3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44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2A713-B786-49F5-9B8A-03DE896C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F484F-52DF-4052-B8B9-9E1FE384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89BCE7-C7AD-4D08-AFA3-12A8A16C7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8DD734-B909-4052-86B1-4C333AA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F5FD34-C845-4295-AAD1-D3BF3B70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DDB454-4B22-4D5C-A5D8-4E990F1F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843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1106A-FCC1-45CC-BB2C-18145856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3B04FA-5981-4C01-BA6F-DDC52CA99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EEC486-6F14-4AB2-BFDA-F9C33C826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78296C-16BC-4194-A19A-4B76AA0B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BB9D80-275E-4906-B64D-9CD091DD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1907D6-EE2E-45F9-8870-73588352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286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14DDD1-5D93-4AF9-BFBB-C6A1A36A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D9184E-DBBA-4335-A37B-E9A8AFB2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08B478-933A-487F-A9CB-C297FFE20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1C88B-F2B3-4E68-A138-A67584EF4534}" type="datetimeFigureOut">
              <a:rPr lang="es-AR" smtClean="0"/>
              <a:t>8/8/2020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4B2ECF-14B5-4DA6-9759-9BA023827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00E90-1301-4872-B548-8366FCBE2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F17-9EE7-45CF-B358-0646CF14B5B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508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6000-8786-44AE-AF1A-1899C3A4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925" y="2262464"/>
            <a:ext cx="10515600" cy="1325563"/>
          </a:xfrm>
        </p:spPr>
        <p:txBody>
          <a:bodyPr>
            <a:normAutofit/>
          </a:bodyPr>
          <a:lstStyle/>
          <a:p>
            <a:r>
              <a:rPr lang="es-A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Chrome </a:t>
            </a:r>
            <a:r>
              <a:rPr lang="es-A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lang="es-A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Tools</a:t>
            </a:r>
            <a:endParaRPr lang="es-A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oogle Chrome Logo - PNG y Vector">
            <a:extLst>
              <a:ext uri="{FF2B5EF4-FFF2-40B4-BE49-F238E27FC236}">
                <a16:creationId xmlns:a16="http://schemas.microsoft.com/office/drawing/2014/main" id="{5EB73990-05DE-4097-9ADE-FE0D7245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54" y="3429000"/>
            <a:ext cx="1066801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92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671b8d3b_0_0"/>
          <p:cNvSpPr txBox="1">
            <a:spLocks noGrp="1"/>
          </p:cNvSpPr>
          <p:nvPr>
            <p:ph type="title"/>
          </p:nvPr>
        </p:nvSpPr>
        <p:spPr>
          <a:xfrm>
            <a:off x="4850703" y="386462"/>
            <a:ext cx="4385653" cy="7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¿Qué son?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Google Shape;129;g8f671b8d3b_0_0"/>
          <p:cNvSpPr txBox="1">
            <a:spLocks noGrp="1"/>
          </p:cNvSpPr>
          <p:nvPr>
            <p:ph type="body" idx="1"/>
          </p:nvPr>
        </p:nvSpPr>
        <p:spPr>
          <a:xfrm>
            <a:off x="405618" y="1384102"/>
            <a:ext cx="11380763" cy="547389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lang="es-AR"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Son un conjunto de herramientas de creación y depuración de páginas web integradas en Google Chrome. Las </a:t>
            </a:r>
            <a:r>
              <a:rPr lang="es-AR" sz="1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DevTools</a:t>
            </a: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proporcionan a los desarrolladores acceso a los componentes internos del navegador y su aplicación web. Son útiles para rastrear de forma rápida los errores.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lang="es-A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s-AR" sz="2200" b="1" dirty="0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Acceso:</a:t>
            </a:r>
          </a:p>
          <a:p>
            <a:pPr lvl="3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r>
              <a:rPr lang="es-A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 </a:t>
            </a:r>
            <a:r>
              <a:rPr lang="es-AR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Menú de Chrome – Más herramientas – Herramientas para desarrolladores</a:t>
            </a:r>
          </a:p>
          <a:p>
            <a:pPr lvl="3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Ctrl</a:t>
            </a:r>
            <a:r>
              <a:rPr lang="es-AR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+ Shift + I</a:t>
            </a:r>
          </a:p>
          <a:p>
            <a:pPr lvl="3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Click</a:t>
            </a:r>
            <a:r>
              <a:rPr lang="es-AR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botón derecho – Inspeccionar </a:t>
            </a:r>
          </a:p>
          <a:p>
            <a:pPr lvl="3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r>
              <a:rPr lang="es-AR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F12</a:t>
            </a:r>
          </a:p>
          <a:p>
            <a:pPr marL="1371600" lvl="3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A32374-762B-4DC8-8404-8183BC08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78" y="2107098"/>
            <a:ext cx="10986443" cy="419029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821BF90F-EED8-4A18-876A-CE60B7E3CE9C}"/>
              </a:ext>
            </a:extLst>
          </p:cNvPr>
          <p:cNvSpPr/>
          <p:nvPr/>
        </p:nvSpPr>
        <p:spPr>
          <a:xfrm>
            <a:off x="3790121" y="1987828"/>
            <a:ext cx="470455" cy="45057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0EAD2AA-B880-4F13-BEEC-A334C83F4300}"/>
              </a:ext>
            </a:extLst>
          </p:cNvPr>
          <p:cNvSpPr/>
          <p:nvPr/>
        </p:nvSpPr>
        <p:spPr>
          <a:xfrm>
            <a:off x="5383693" y="1987828"/>
            <a:ext cx="470455" cy="450574"/>
          </a:xfrm>
          <a:prstGeom prst="ellipse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460BB07-8D70-488A-985C-0E9ABB476A3E}"/>
              </a:ext>
            </a:extLst>
          </p:cNvPr>
          <p:cNvSpPr/>
          <p:nvPr/>
        </p:nvSpPr>
        <p:spPr>
          <a:xfrm>
            <a:off x="4867686" y="1987828"/>
            <a:ext cx="470455" cy="450574"/>
          </a:xfrm>
          <a:prstGeom prst="ellipse">
            <a:avLst/>
          </a:prstGeom>
          <a:noFill/>
          <a:ln w="9525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B050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DCD5A53-E808-4A0E-94AB-7209414664C2}"/>
              </a:ext>
            </a:extLst>
          </p:cNvPr>
          <p:cNvSpPr/>
          <p:nvPr/>
        </p:nvSpPr>
        <p:spPr>
          <a:xfrm>
            <a:off x="4351679" y="1987828"/>
            <a:ext cx="470455" cy="450574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2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22E92-3B91-4956-8C50-A16F00A3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948070"/>
            <a:ext cx="11555896" cy="5459895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sz="1800" b="1" dirty="0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Elementos (</a:t>
            </a:r>
            <a:r>
              <a:rPr lang="es-AR" sz="1800" b="1" dirty="0" err="1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Elements</a:t>
            </a:r>
            <a:r>
              <a:rPr lang="es-AR" sz="1800" b="1" dirty="0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):</a:t>
            </a:r>
            <a:r>
              <a:rPr lang="es-AR" sz="1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Nos permite visualizar y editar el HTML y CSS de nuestra web.</a:t>
            </a:r>
          </a:p>
          <a:p>
            <a:pPr>
              <a:lnSpc>
                <a:spcPct val="70000"/>
              </a:lnSpc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endParaRPr lang="es-AR"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r>
              <a:rPr lang="es-AR" sz="1800" b="1" dirty="0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Consola (</a:t>
            </a:r>
            <a:r>
              <a:rPr lang="es-AR" sz="1800" b="1" dirty="0" err="1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Console</a:t>
            </a:r>
            <a:r>
              <a:rPr lang="es-AR" sz="1800" b="1" dirty="0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):</a:t>
            </a:r>
            <a:r>
              <a:rPr lang="es-AR" sz="1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Es muy útil para interactuar y hacer pruebas de JavaScript. Por ejemplo podemos llamar a funciones de nuestra página y ver sus resultados.</a:t>
            </a:r>
          </a:p>
          <a:p>
            <a:pPr marL="0" indent="0">
              <a:lnSpc>
                <a:spcPct val="70000"/>
              </a:lnSpc>
              <a:buClr>
                <a:schemeClr val="dk1"/>
              </a:buClr>
              <a:buSzPts val="2170"/>
              <a:buNone/>
            </a:pPr>
            <a:endParaRPr lang="es-A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sz="1800" b="1" dirty="0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Fuentes (</a:t>
            </a:r>
            <a:r>
              <a:rPr lang="es-AR" sz="1800" b="1" dirty="0" err="1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Sources</a:t>
            </a:r>
            <a:r>
              <a:rPr lang="es-AR" sz="1800" b="1" dirty="0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):</a:t>
            </a: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nos permite navegar por todos los ficheros HTML, CSS y JavaScript que utiliza la página que estamos viendo.</a:t>
            </a:r>
          </a:p>
          <a:p>
            <a:pPr>
              <a:lnSpc>
                <a:spcPct val="70000"/>
              </a:lnSpc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endParaRPr lang="es-A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>
              <a:lnSpc>
                <a:spcPct val="70000"/>
              </a:lnSpc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r>
              <a:rPr lang="es-AR" sz="1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sz="1800" b="1" dirty="0">
                <a:highlight>
                  <a:srgbClr val="FFFF00"/>
                </a:highlight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Red (Network):</a:t>
            </a:r>
            <a:r>
              <a:rPr lang="es-AR" sz="18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Nos permite ver los elementos que se descargan y sus tiempos, permitiéndonos localizar problemas sobre los que debemos prestar atención. Por ejemplo, podemos ver que imágenes tardan en cargar y reducir su </a:t>
            </a:r>
            <a:r>
              <a:rPr lang="es-AR" sz="1800" dirty="0" err="1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size</a:t>
            </a:r>
            <a:r>
              <a:rPr lang="es-AR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>
              <a:lnSpc>
                <a:spcPct val="70000"/>
              </a:lnSpc>
              <a:buClr>
                <a:schemeClr val="dk1"/>
              </a:buClr>
              <a:buSzPts val="2170"/>
              <a:buFont typeface="Wingdings" panose="05000000000000000000" pitchFamily="2" charset="2"/>
              <a:buChar char="ü"/>
            </a:pPr>
            <a:endParaRPr lang="es-AR" sz="18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indent="0" algn="ctr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804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DACB02A-9458-44DF-A21A-A27CAB823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3" y="1346050"/>
            <a:ext cx="9672637" cy="529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6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194</Words>
  <Application>Microsoft Office PowerPoint</Application>
  <PresentationFormat>Panorámica</PresentationFormat>
  <Paragraphs>18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Chrome Developer Tools</vt:lpstr>
      <vt:lpstr>¿Qué son?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Aylén Romero</dc:creator>
  <cp:lastModifiedBy>Aylén Romero</cp:lastModifiedBy>
  <cp:revision>21</cp:revision>
  <dcterms:created xsi:type="dcterms:W3CDTF">2020-08-07T01:51:21Z</dcterms:created>
  <dcterms:modified xsi:type="dcterms:W3CDTF">2020-08-08T20:05:02Z</dcterms:modified>
</cp:coreProperties>
</file>