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57" r:id="rId3"/>
    <p:sldId id="263" r:id="rId4"/>
    <p:sldId id="269" r:id="rId5"/>
    <p:sldId id="265" r:id="rId6"/>
    <p:sldId id="266" r:id="rId7"/>
    <p:sldId id="267" r:id="rId8"/>
    <p:sldId id="258" r:id="rId9"/>
    <p:sldId id="259" r:id="rId10"/>
    <p:sldId id="260" r:id="rId11"/>
    <p:sldId id="264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82F72-B599-4EB1-A163-231A874C3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FAB93-4E28-4A88-81E7-0F8CB880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ED6EE-C078-424A-A0BE-38F5C683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51673-113F-48FD-A76D-205AFE1F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F9BAF-CE76-42EB-B799-C84C3DA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15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90CD1-0F6D-4570-8B00-AA15635D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8CE87E-51EF-4884-8B24-0B25DB24E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D42C3-30D3-4217-99D9-E27C39AD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FCEF22-F067-4A57-8854-F41DB86E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D09D0-DF39-4E97-93F4-DDCC7933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9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C33B99-5E7F-4CBA-8A67-E1743EFEA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29B56C-E533-43D8-B669-121E858F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BC292-3707-47EF-A9E2-4A8D06E4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FDB0E4-EBEB-448D-83C8-D8626E0D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D91B0-3162-43D0-AEE2-D219264F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79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15C22-C20F-44A8-B1FF-EE874066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2A64E-5AE4-4906-8E81-D0F5ADD0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65C01-3D1C-4763-961E-8B81CA1E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954CF-E03F-4F1A-9753-C7BE2E54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2978F-1965-4706-BD1B-F8E05C93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45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CA4F6-030F-45C0-BAA7-547DE055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EA4889-F13E-47B6-AFF0-BA1EFF7E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3768B-47D5-43CE-810C-67E0AFB1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214BD-23D2-4D7C-ADCF-6A4BD71C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A1AF8-6052-4042-B486-00C41D1A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13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52548-1C2D-4E28-B98B-758D5619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4EC5A-9DF3-4F30-85B9-778789C9B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6C5B65-BB59-4B87-8683-EDFEC5CE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222650-D287-4A0D-AFAE-87717D55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9ADAB-3BB0-4142-BBE3-E3AFC9BF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63F8C7-9313-4786-BD0F-59E80624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8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0BFD1-8D4C-4963-A9A4-4BB31FF4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A3A4B-95D9-42D9-8BB9-A18B9441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02CDB6-8B0F-48CB-94D4-90B17C26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6ED77C-CE02-4F6A-835F-DEA6BFF0C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C282AD-CECF-411D-BB24-C3D0BA2F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3810CE-0290-4548-B2BF-4C2E5988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4151C6-B363-4F5F-8731-56ECF256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67FBA1-706B-4079-BBCB-D5AA62C6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68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CD98D-F10F-403B-9F5A-A4FCCE5D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E7251D-29EC-42AC-8B18-C60B8B6F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E11110-CD8C-4180-A253-74794E7A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8B2C41-DDF5-45CF-84BA-8DD7B18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3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3E7B7D-77E5-4C9D-913A-40B59C22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164E97-5D34-4433-992D-57A2003B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EFF057-F1B8-48FB-B6B4-3C1BC4E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75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4EFC7-8FB5-47A6-AD6B-E7BFE91E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67D4C-2B4B-4FE3-A7C4-3F4CFFCD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9A53A-8910-4F44-8C02-783624421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F9F500-18D9-4581-8B1F-C648A7E5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B73022-166C-4E30-BC02-743041B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2EFBB-2714-4A6C-A540-0920522F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56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09BB2-3CA9-4B8A-B43B-11A76651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8C0C2A-3C6A-4F56-BF47-CA88B0D7D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E73C1-F508-4AEA-B5E8-36675A5A5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F79FF3-20D9-403B-8DB6-EED782F0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DCA7F5-91B0-41DE-8DC4-BF7E4570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35B08B-33EA-4B31-8FF4-A2FB958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1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BF826-4125-4DC3-AA47-0E947C4E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8A57F-B05C-46A0-8242-074036EE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75B1B-892A-4F58-B463-E31542BF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97FF-6936-4AEA-8432-5A44B08D31C1}" type="datetimeFigureOut">
              <a:rPr lang="es-AR" smtClean="0"/>
              <a:t>12/8/2020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94519-50DC-4389-BAD7-B590F55EB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7896-EB52-4911-841B-9A561865D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DCCC0-2FCF-4B12-BA70-BDB35F1563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37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83BC9A1-5075-45B0-A26E-E97924783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944" y="2454795"/>
            <a:ext cx="9444111" cy="974205"/>
          </a:xfrm>
        </p:spPr>
        <p:txBody>
          <a:bodyPr>
            <a:normAutofit/>
          </a:bodyPr>
          <a:lstStyle/>
          <a:p>
            <a:r>
              <a:rPr lang="es-AR" sz="6000" b="1" dirty="0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r>
              <a:rPr lang="es-AR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6000" b="1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s-AR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FullStack</a:t>
            </a:r>
            <a:endParaRPr lang="es-A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5F8CEF-338A-4A97-8732-3D1944310CC2}"/>
              </a:ext>
            </a:extLst>
          </p:cNvPr>
          <p:cNvSpPr txBox="1"/>
          <p:nvPr/>
        </p:nvSpPr>
        <p:spPr>
          <a:xfrm>
            <a:off x="8159596" y="3228945"/>
            <a:ext cx="239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Codo a Codo 4.0</a:t>
            </a:r>
          </a:p>
        </p:txBody>
      </p:sp>
    </p:spTree>
    <p:extLst>
      <p:ext uri="{BB962C8B-B14F-4D97-AF65-F5344CB8AC3E}">
        <p14:creationId xmlns:p14="http://schemas.microsoft.com/office/powerpoint/2010/main" val="10667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5C0F1-4C1B-413B-A20E-4DAA544F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" y="1406769"/>
            <a:ext cx="11718387" cy="4685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</a:p>
          <a:p>
            <a:pPr marL="0" indent="0">
              <a:buNone/>
            </a:pP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Aula Virtual:</a:t>
            </a:r>
            <a:r>
              <a:rPr lang="es-AR" sz="32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AR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Material de estudio, espacio de consultas, ejercitación obligatoria, cartelera de novedades                               y acceso a redes de comunicación y a las clases.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4DD3B1-44D9-4743-86AC-69BEA94C5762}"/>
              </a:ext>
            </a:extLst>
          </p:cNvPr>
          <p:cNvSpPr txBox="1"/>
          <p:nvPr/>
        </p:nvSpPr>
        <p:spPr>
          <a:xfrm>
            <a:off x="8975188" y="6479910"/>
            <a:ext cx="33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>
                <a:solidFill>
                  <a:schemeClr val="accent5">
                    <a:lumMod val="75000"/>
                  </a:schemeClr>
                </a:solidFill>
              </a:rPr>
              <a:t>https://aulasvirtuales.bue.edu.ar</a:t>
            </a:r>
            <a:endParaRPr lang="es-AR" u="sng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FF4749-048F-4B36-B4C6-A826F0DB9B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405" y="5503234"/>
            <a:ext cx="1803595" cy="9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4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5C0F1-4C1B-413B-A20E-4DAA544F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" y="1406769"/>
            <a:ext cx="11718387" cy="4685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</a:p>
          <a:p>
            <a:pPr marL="0" indent="0">
              <a:buNone/>
            </a:pP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Correo electrónico:</a:t>
            </a:r>
            <a:r>
              <a:rPr lang="es-AR" sz="32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AR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Consultas y entrega de trabajos.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50F974-C7B9-4054-A02A-2890B6B61B4F}"/>
              </a:ext>
            </a:extLst>
          </p:cNvPr>
          <p:cNvSpPr txBox="1"/>
          <p:nvPr/>
        </p:nvSpPr>
        <p:spPr>
          <a:xfrm>
            <a:off x="9214339" y="6488668"/>
            <a:ext cx="33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>
                <a:solidFill>
                  <a:schemeClr val="accent5">
                    <a:lumMod val="75000"/>
                  </a:schemeClr>
                </a:solidFill>
              </a:rPr>
              <a:t>aylenazulromero@gmail.com</a:t>
            </a:r>
            <a:endParaRPr lang="es-AR" u="sng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050" name="Picture 2" descr="gmail - Iconos gratis de logo">
            <a:extLst>
              <a:ext uri="{FF2B5EF4-FFF2-40B4-BE49-F238E27FC236}">
                <a16:creationId xmlns:a16="http://schemas.microsoft.com/office/drawing/2014/main" id="{9C693292-4865-4E41-B64E-0D010BE3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303" y="5669940"/>
            <a:ext cx="845234" cy="8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0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5C0F1-4C1B-413B-A20E-4DAA544F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" y="1406768"/>
            <a:ext cx="11718387" cy="5261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Clases en vivo: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Jitsi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Dentro del aula virtual encontrarán el enlace para acceder a la reunión virtual, pueden bajarse la app en el celular, no requiere instalación en PC.</a:t>
            </a: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Clases grabadas: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YouTube   </a:t>
            </a: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Encontrarán las clases grabadas 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ED11EBF-31A3-4EE7-AE60-1114A4ADAB4E}"/>
              </a:ext>
            </a:extLst>
          </p:cNvPr>
          <p:cNvSpPr txBox="1"/>
          <p:nvPr/>
        </p:nvSpPr>
        <p:spPr>
          <a:xfrm>
            <a:off x="7666893" y="6483419"/>
            <a:ext cx="493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>
                <a:solidFill>
                  <a:schemeClr val="accent5">
                    <a:lumMod val="75000"/>
                  </a:schemeClr>
                </a:solidFill>
              </a:rPr>
              <a:t>https://meet.jit.si/Comision2009-JavaFullStack</a:t>
            </a:r>
            <a:endParaRPr lang="es-AR" u="sng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DF64E4-5779-47AC-9C16-E1EF5B73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11" y="5320789"/>
            <a:ext cx="1781908" cy="13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4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81BDE-6887-456F-B0A4-C1DD00A5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364566"/>
            <a:ext cx="11016175" cy="4812397"/>
          </a:xfrm>
        </p:spPr>
        <p:txBody>
          <a:bodyPr/>
          <a:lstStyle/>
          <a:p>
            <a:pPr marL="0" indent="0"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</a:p>
          <a:p>
            <a:pPr marL="0" indent="0">
              <a:buNone/>
            </a:pP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Editores de Texto: </a:t>
            </a:r>
          </a:p>
          <a:p>
            <a:pPr lvl="8"/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Sublime Text: </a:t>
            </a:r>
            <a:r>
              <a:rPr lang="es-AR" sz="2000" u="sng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https://www.sublimetext.com/3</a:t>
            </a:r>
            <a:endParaRPr lang="es-AR" sz="2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  <a:p>
            <a:pPr lvl="8"/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Visual Studio Code: </a:t>
            </a:r>
            <a:r>
              <a:rPr lang="es-AR" sz="2000" u="sng" dirty="0">
                <a:solidFill>
                  <a:schemeClr val="accent5">
                    <a:lumMod val="75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s-AR" sz="2000" u="sng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8"/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Brackets: </a:t>
            </a:r>
            <a:r>
              <a:rPr lang="es-AR" sz="2000" u="sng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http://brackets.io</a:t>
            </a:r>
            <a:endParaRPr lang="es-AR" sz="2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  <a:p>
            <a:pPr lvl="8"/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Repl.it (Online): </a:t>
            </a:r>
            <a:r>
              <a:rPr lang="es-AR" sz="2000" u="sng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https://repl.it</a:t>
            </a:r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8"/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JS Bin (Online): </a:t>
            </a:r>
            <a:r>
              <a:rPr lang="es-AR" sz="2000" u="sng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https://jsbin.com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70277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81BDE-6887-456F-B0A4-C1DD00A5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1364566"/>
            <a:ext cx="11882511" cy="4812397"/>
          </a:xfrm>
        </p:spPr>
        <p:txBody>
          <a:bodyPr/>
          <a:lstStyle/>
          <a:p>
            <a:pPr marL="0" indent="0"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</a:p>
          <a:p>
            <a:pPr marL="0" indent="0">
              <a:buNone/>
            </a:pP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Sitios de Consulta:</a:t>
            </a:r>
          </a:p>
          <a:p>
            <a:pPr lvl="8"/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W3Schools: </a:t>
            </a:r>
            <a:r>
              <a:rPr lang="es-AR" u="sng" dirty="0">
                <a:solidFill>
                  <a:schemeClr val="accent1"/>
                </a:solidFill>
                <a:latin typeface="+mj-lt"/>
              </a:rPr>
              <a:t>https://www.w3schools.com</a:t>
            </a:r>
            <a:endParaRPr lang="es-AR" sz="2000" u="sng" dirty="0">
              <a:solidFill>
                <a:schemeClr val="accent1"/>
              </a:solidFill>
              <a:latin typeface="+mj-lt"/>
            </a:endParaRPr>
          </a:p>
          <a:p>
            <a:pPr lvl="8"/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Drive: </a:t>
            </a:r>
            <a:r>
              <a:rPr lang="es-AR" u="sng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https://drive.google.com/drive/folders/1Q8eEQRl2tH6rlVj98qk9aZnfFQHoSVYq?usp=sharing</a:t>
            </a:r>
          </a:p>
          <a:p>
            <a:pPr lvl="8"/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Aula Virtual: </a:t>
            </a:r>
            <a:r>
              <a:rPr lang="es-AR" u="sng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https://aulavirtual.codoacodo.com.ar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54867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498D0791-3846-4091-BA9C-FB584036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86" y="3374055"/>
            <a:ext cx="2920180" cy="18895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2742D3-0BF8-4D49-863A-0AC94A81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71" y="4921024"/>
            <a:ext cx="2665509" cy="6851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AD4048-7227-48C4-B6BE-05654C954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557" y="3649758"/>
            <a:ext cx="1014046" cy="10140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E55C74-FFB0-4678-AAC6-12DB00809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647" y="3803290"/>
            <a:ext cx="1068232" cy="19904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D16EEC5-D3AA-443F-A079-CECF15534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71" y="1803471"/>
            <a:ext cx="3549819" cy="207682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0A049D0-6595-445A-8E8E-ED71BCA6DC7E}"/>
              </a:ext>
            </a:extLst>
          </p:cNvPr>
          <p:cNvSpPr txBox="1"/>
          <p:nvPr/>
        </p:nvSpPr>
        <p:spPr>
          <a:xfrm>
            <a:off x="424854" y="2057054"/>
            <a:ext cx="648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Miércoles y Viernes de 19 a 20:30 hs</a:t>
            </a:r>
          </a:p>
          <a:p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Comisión 2009 </a:t>
            </a:r>
          </a:p>
          <a:p>
            <a:endParaRPr lang="es-AR" sz="24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Duración del curso de 22 semanas.</a:t>
            </a:r>
          </a:p>
        </p:txBody>
      </p:sp>
    </p:spTree>
    <p:extLst>
      <p:ext uri="{BB962C8B-B14F-4D97-AF65-F5344CB8AC3E}">
        <p14:creationId xmlns:p14="http://schemas.microsoft.com/office/powerpoint/2010/main" val="379751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81BDE-6887-456F-B0A4-C1DD00A5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1884620"/>
            <a:ext cx="12023187" cy="28649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A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La web funciona con la arquitectura cliente - servidor. El cliente y el servidor son dos computadoras: el cliente es quien solicita la información y el servidor es quien se la suministra. El proceso cuando el cliente pide información se lo llama petición.</a:t>
            </a:r>
          </a:p>
          <a:p>
            <a:pPr marL="0" indent="0">
              <a:buNone/>
            </a:pP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6B934C0-AD05-4C66-8571-D32206CC81C9}"/>
              </a:ext>
            </a:extLst>
          </p:cNvPr>
          <p:cNvSpPr txBox="1">
            <a:spLocks/>
          </p:cNvSpPr>
          <p:nvPr/>
        </p:nvSpPr>
        <p:spPr>
          <a:xfrm>
            <a:off x="168813" y="1470277"/>
            <a:ext cx="6884964" cy="519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Frontend, Backend y Full Stack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0D4A3F-7687-445C-B069-3AAA9538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71" y="3319976"/>
            <a:ext cx="6425248" cy="35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81BDE-6887-456F-B0A4-C1DD00A5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74" y="2616917"/>
            <a:ext cx="6424246" cy="28649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A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La API es la que se encarga de conectar al frontend y al backend, de esta manera, un frontend puede funcionar con cualquier backend conectándose desde una api.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6B934C0-AD05-4C66-8571-D32206CC81C9}"/>
              </a:ext>
            </a:extLst>
          </p:cNvPr>
          <p:cNvSpPr txBox="1">
            <a:spLocks/>
          </p:cNvSpPr>
          <p:nvPr/>
        </p:nvSpPr>
        <p:spPr>
          <a:xfrm>
            <a:off x="168813" y="1470277"/>
            <a:ext cx="6884964" cy="519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Frontend, Backend y Full Stack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BD6749D-39F8-4F97-9B71-BC964C08A57A}"/>
              </a:ext>
            </a:extLst>
          </p:cNvPr>
          <p:cNvSpPr txBox="1">
            <a:spLocks/>
          </p:cNvSpPr>
          <p:nvPr/>
        </p:nvSpPr>
        <p:spPr>
          <a:xfrm>
            <a:off x="229773" y="2597902"/>
            <a:ext cx="6884964" cy="51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F63FCC-2883-4D94-A393-A2141B94F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19" y="1761977"/>
            <a:ext cx="5537982" cy="35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81BDE-6887-456F-B0A4-C1DD00A5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2108396"/>
            <a:ext cx="7821637" cy="461596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s-AR" sz="7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7800" dirty="0">
                <a:latin typeface="Arial" panose="020B0604020202020204" pitchFamily="34" charset="0"/>
                <a:cs typeface="Arial" panose="020B0604020202020204" pitchFamily="34" charset="0"/>
              </a:rPr>
              <a:t>El Frontend es el cliente y es el que se encarga de toda la lógica de este cuando desea realizar alguna petición.</a:t>
            </a:r>
          </a:p>
          <a:p>
            <a:pPr marL="0" indent="0">
              <a:buNone/>
            </a:pPr>
            <a:r>
              <a:rPr lang="es-AR" sz="7800" dirty="0">
                <a:latin typeface="Arial" panose="020B0604020202020204" pitchFamily="34" charset="0"/>
                <a:cs typeface="Arial" panose="020B0604020202020204" pitchFamily="34" charset="0"/>
              </a:rPr>
              <a:t>El Backend está del lado del servidor y se encarga de la lógica, de todas las funciones que requiere el cliente. </a:t>
            </a:r>
          </a:p>
          <a:p>
            <a:pPr marL="0" indent="0">
              <a:buNone/>
            </a:pP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977D55-F622-4143-9C18-E23FD08EB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r="17436"/>
          <a:stretch/>
        </p:blipFill>
        <p:spPr>
          <a:xfrm>
            <a:off x="8287739" y="2108396"/>
            <a:ext cx="3566636" cy="3898509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6B934C0-AD05-4C66-8571-D32206CC81C9}"/>
              </a:ext>
            </a:extLst>
          </p:cNvPr>
          <p:cNvSpPr txBox="1">
            <a:spLocks/>
          </p:cNvSpPr>
          <p:nvPr/>
        </p:nvSpPr>
        <p:spPr>
          <a:xfrm>
            <a:off x="168813" y="1589198"/>
            <a:ext cx="6884964" cy="519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Frontend, Backend y Full Stack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81BDE-6887-456F-B0A4-C1DD00A5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4" y="2399420"/>
            <a:ext cx="7019778" cy="4240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3300" dirty="0">
                <a:latin typeface="Arial" panose="020B0604020202020204" pitchFamily="34" charset="0"/>
                <a:cs typeface="Arial" panose="020B0604020202020204" pitchFamily="34" charset="0"/>
              </a:rPr>
              <a:t>Un stack es un conjunto de tecnologías que se utiliza para desarrollar una aplicación, son todas las tecnologías que usa el Frontend y el Backend, por lo tanto un desarrollador full stack puede manejar tanto el frontend como el backend de una app.  </a:t>
            </a:r>
          </a:p>
          <a:p>
            <a:pPr marL="0" indent="0">
              <a:buNone/>
            </a:pP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6B934C0-AD05-4C66-8571-D32206CC81C9}"/>
              </a:ext>
            </a:extLst>
          </p:cNvPr>
          <p:cNvSpPr txBox="1">
            <a:spLocks/>
          </p:cNvSpPr>
          <p:nvPr/>
        </p:nvSpPr>
        <p:spPr>
          <a:xfrm>
            <a:off x="168813" y="1589198"/>
            <a:ext cx="6884964" cy="519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Frontend, Backend y Full Stack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91D62C-6532-4E7E-8B62-BD42B7CAA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r="12033"/>
          <a:stretch/>
        </p:blipFill>
        <p:spPr>
          <a:xfrm>
            <a:off x="7029157" y="2300946"/>
            <a:ext cx="516284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81BDE-6887-456F-B0A4-C1DD00A5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2399420"/>
            <a:ext cx="11746521" cy="4240531"/>
          </a:xfrm>
        </p:spPr>
        <p:txBody>
          <a:bodyPr>
            <a:normAutofit fontScale="62500" lnSpcReduction="20000"/>
          </a:bodyPr>
          <a:lstStyle/>
          <a:p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Programador con perfil técnico muy completo.</a:t>
            </a:r>
          </a:p>
          <a:p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Encargado de manejar cada uno de los aspectos relacionados con la creación y el mantenimiento de una aplicación web. </a:t>
            </a:r>
          </a:p>
          <a:p>
            <a:pPr marL="0" indent="0">
              <a:buNone/>
            </a:pPr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Es un programador multiusos y dentro del desarrollo del proyecto es responsable del montaje de los servidores, hasta el diseño con hojas de estilos.</a:t>
            </a:r>
          </a:p>
          <a:p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Es fundamental que tenga conocimientos en desarrollo Frontend y Backend.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Frontend: parte de un sitio web que interactúa con los usuarios.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Backend: parte del sitio web que se conecta con la base de datos</a:t>
            </a:r>
          </a:p>
          <a:p>
            <a:pPr marL="0" indent="0">
              <a:buNone/>
            </a:pP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6B934C0-AD05-4C66-8571-D32206CC81C9}"/>
              </a:ext>
            </a:extLst>
          </p:cNvPr>
          <p:cNvSpPr txBox="1">
            <a:spLocks/>
          </p:cNvSpPr>
          <p:nvPr/>
        </p:nvSpPr>
        <p:spPr>
          <a:xfrm>
            <a:off x="168813" y="1589198"/>
            <a:ext cx="6884964" cy="519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Desarrollador Full Stack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6EBB9672-2DC9-43BF-BF83-3EB73E9F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18" y="3963155"/>
            <a:ext cx="2678550" cy="68847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B4DD6-AD5E-4B3F-9C64-2F1DA51D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1" y="1394008"/>
            <a:ext cx="4057357" cy="5191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Temario del curso</a:t>
            </a:r>
          </a:p>
          <a:p>
            <a:pPr marL="0" indent="0">
              <a:buNone/>
            </a:pPr>
            <a:endParaRPr lang="es-A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91901F0-5124-4E15-9196-C59880F803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15" y="4818411"/>
            <a:ext cx="862430" cy="10819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C979EFA-CE54-4A30-BC67-A702F90D68E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29" y="5626744"/>
            <a:ext cx="1197677" cy="1231256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9A80520-CEEF-4782-8C8A-0C2ABDF8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56606"/>
              </p:ext>
            </p:extLst>
          </p:nvPr>
        </p:nvGraphicFramePr>
        <p:xfrm>
          <a:off x="3868614" y="2447777"/>
          <a:ext cx="5444198" cy="40796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29134">
                  <a:extLst>
                    <a:ext uri="{9D8B030D-6E8A-4147-A177-3AD203B41FA5}">
                      <a16:colId xmlns:a16="http://schemas.microsoft.com/office/drawing/2014/main" val="1063441815"/>
                    </a:ext>
                  </a:extLst>
                </a:gridCol>
                <a:gridCol w="2715064">
                  <a:extLst>
                    <a:ext uri="{9D8B030D-6E8A-4147-A177-3AD203B41FA5}">
                      <a16:colId xmlns:a16="http://schemas.microsoft.com/office/drawing/2014/main" val="741400270"/>
                    </a:ext>
                  </a:extLst>
                </a:gridCol>
              </a:tblGrid>
              <a:tr h="679939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1472"/>
                  </a:ext>
                </a:extLst>
              </a:tr>
              <a:tr h="679939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95440"/>
                  </a:ext>
                </a:extLst>
              </a:tr>
              <a:tr h="679939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40438"/>
                  </a:ext>
                </a:extLst>
              </a:tr>
              <a:tr h="679939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80604"/>
                  </a:ext>
                </a:extLst>
              </a:tr>
              <a:tr h="679939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74590"/>
                  </a:ext>
                </a:extLst>
              </a:tr>
              <a:tr h="679939">
                <a:tc>
                  <a:txBody>
                    <a:bodyPr/>
                    <a:lstStyle/>
                    <a:p>
                      <a:pPr algn="ctr"/>
                      <a:endParaRPr lang="es-A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76794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938CD55F-886E-4979-86F9-BE971ED80D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8" t="28826" r="16289" b="28470"/>
          <a:stretch/>
        </p:blipFill>
        <p:spPr>
          <a:xfrm>
            <a:off x="6389536" y="5205046"/>
            <a:ext cx="1885071" cy="94956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BBF9D0-6BE1-4545-B568-7830607F7AA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59" y="4535125"/>
            <a:ext cx="2117348" cy="12387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BABF8A8-B144-4653-884F-59AF1967050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347" y="4307391"/>
            <a:ext cx="1129146" cy="21039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24B216E-57FC-40A5-8DCF-8D337F082663}"/>
              </a:ext>
            </a:extLst>
          </p:cNvPr>
          <p:cNvSpPr txBox="1"/>
          <p:nvPr/>
        </p:nvSpPr>
        <p:spPr>
          <a:xfrm>
            <a:off x="5992796" y="6154614"/>
            <a:ext cx="2117348" cy="65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Git/Scrum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772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5C0F1-4C1B-413B-A20E-4DAA544F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406769"/>
            <a:ext cx="11072446" cy="4685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</a:p>
          <a:p>
            <a:pPr marL="0" indent="0">
              <a:buNone/>
            </a:pP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Slack:</a:t>
            </a:r>
            <a:r>
              <a:rPr lang="es-AR" sz="32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AR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Canal para consultas e intercambio de material entre todos.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7AF49-AEF9-4392-B037-B33ECAE5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74" y="5075489"/>
            <a:ext cx="1299523" cy="13018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B4DD3B1-44D9-4743-86AC-69BEA94C5762}"/>
              </a:ext>
            </a:extLst>
          </p:cNvPr>
          <p:cNvSpPr txBox="1"/>
          <p:nvPr/>
        </p:nvSpPr>
        <p:spPr>
          <a:xfrm>
            <a:off x="10369562" y="6488668"/>
            <a:ext cx="1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u="sng" dirty="0">
                <a:solidFill>
                  <a:schemeClr val="accent5">
                    <a:lumMod val="75000"/>
                  </a:schemeClr>
                </a:solidFill>
              </a:rPr>
              <a:t>https://slack.com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671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587</Words>
  <Application>Microsoft Office PowerPoint</Application>
  <PresentationFormat>Panorámica</PresentationFormat>
  <Paragraphs>94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Aylén Romero</cp:lastModifiedBy>
  <cp:revision>35</cp:revision>
  <dcterms:created xsi:type="dcterms:W3CDTF">2020-08-08T05:51:40Z</dcterms:created>
  <dcterms:modified xsi:type="dcterms:W3CDTF">2020-08-12T08:58:59Z</dcterms:modified>
</cp:coreProperties>
</file>