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89" r:id="rId3"/>
    <p:sldId id="292" r:id="rId4"/>
    <p:sldId id="291" r:id="rId5"/>
    <p:sldId id="290" r:id="rId6"/>
    <p:sldId id="286" r:id="rId7"/>
    <p:sldId id="285" r:id="rId8"/>
    <p:sldId id="279" r:id="rId9"/>
    <p:sldId id="281" r:id="rId10"/>
    <p:sldId id="283" r:id="rId11"/>
    <p:sldId id="287" r:id="rId12"/>
    <p:sldId id="288" r:id="rId13"/>
    <p:sldId id="278" r:id="rId14"/>
    <p:sldId id="280" r:id="rId15"/>
    <p:sldId id="282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iDVaCu4voZ+yiRth0BzBtJ/sE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9933FF"/>
    <a:srgbClr val="6600FF"/>
    <a:srgbClr val="31078C"/>
    <a:srgbClr val="9900FF"/>
    <a:srgbClr val="FFCC00"/>
    <a:srgbClr val="CC0099"/>
    <a:srgbClr val="05ADD5"/>
    <a:srgbClr val="FA00F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36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bootstrap_templates.asp" TargetMode="External"/><Relationship Id="rId2" Type="http://schemas.openxmlformats.org/officeDocument/2006/relationships/hyperlink" Target="https://getbootstrap.com/docs/4.0/examples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1" y="1968843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AR" sz="6000" b="1" dirty="0">
                <a:latin typeface="Arial"/>
                <a:ea typeface="Arial"/>
                <a:cs typeface="Arial"/>
                <a:sym typeface="Arial"/>
              </a:rPr>
              <a:t>Clase 12</a:t>
            </a:r>
            <a:endParaRPr dirty="0"/>
          </a:p>
        </p:txBody>
      </p:sp>
      <p:sp>
        <p:nvSpPr>
          <p:cNvPr id="89" name="Google Shape;89;p1"/>
          <p:cNvSpPr txBox="1"/>
          <p:nvPr/>
        </p:nvSpPr>
        <p:spPr>
          <a:xfrm>
            <a:off x="0" y="2905780"/>
            <a:ext cx="1219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 II </a:t>
            </a:r>
            <a:endParaRPr lang="es-AR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CCD769-336D-45B1-A2BA-B3E7117BD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043" y="3701675"/>
            <a:ext cx="1625911" cy="1625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Cards</a:t>
            </a:r>
            <a:endParaRPr lang="es-A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Las </a:t>
            </a:r>
            <a:r>
              <a:rPr lang="es-AR" sz="2800" dirty="0" err="1"/>
              <a:t>cards</a:t>
            </a:r>
            <a:r>
              <a:rPr lang="es-AR" sz="2800" dirty="0"/>
              <a:t> o tarjetas, sirven para agrupar el contenido. Se suelen utilizar para crear listas de elementos, por ejemplo, artículos de blog, colecciones de elementos, etc.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2F06C85-12EC-4995-A437-5F13A5F59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79" y="3171828"/>
            <a:ext cx="11476242" cy="26639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5E66251-54D6-4E7E-9564-4F7875A8B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219" y="2843370"/>
            <a:ext cx="2585902" cy="3428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140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Modal </a:t>
            </a:r>
            <a:endParaRPr lang="es-A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Los ​pop ups​ son ventanas emergentes que se abren cuando el usuario interacciona con cierto elemento de una página como un botón o un enlace. Para que el modal pueda funcionar, Bootstrap lo que hace es usar la etiqueta de data-</a:t>
            </a:r>
            <a:r>
              <a:rPr lang="es-AR" sz="3200" dirty="0" err="1"/>
              <a:t>toggle</a:t>
            </a:r>
            <a:r>
              <a:rPr lang="es-AR" sz="3200" dirty="0"/>
              <a:t> (en este caso modal) y la etiqueta de data-target (en el ejemplo es el id del modal que se crea abajo). Para cerrar el modal se usa la etiqueta </a:t>
            </a:r>
            <a:r>
              <a:rPr lang="es-AR" sz="3200" dirty="0" err="1"/>
              <a:t>html</a:t>
            </a:r>
            <a:r>
              <a:rPr lang="es-AR" sz="3200" dirty="0"/>
              <a:t> de data-</a:t>
            </a:r>
            <a:r>
              <a:rPr lang="es-AR" sz="3200" dirty="0" err="1"/>
              <a:t>dismiss</a:t>
            </a:r>
            <a:r>
              <a:rPr lang="es-AR" sz="3200" dirty="0"/>
              <a:t>=”modal”. Dentro del modal podes colocar el contenido que quieras. </a:t>
            </a:r>
            <a:endParaRPr lang="es-AR" sz="24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545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Modal </a:t>
            </a:r>
            <a:endParaRPr lang="es-A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E423AF3-B748-4288-AC85-370E2E09F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84" y="1374536"/>
            <a:ext cx="10172700" cy="528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6B26F0F-E222-4DB1-BFA2-9CC36C7E158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6669066" y="3843076"/>
            <a:ext cx="5314950" cy="1952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02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endParaRPr lang="es-A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E79C108-C7E7-42C5-A8EE-C882267DB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38" y="1566863"/>
            <a:ext cx="11563350" cy="4868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>
                <a:latin typeface="+mj-lt"/>
              </a:rPr>
              <a:t>Tenemos distintas clases para dar estilo a las tablas, estas son algunas de ellas: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b="1" dirty="0">
                <a:latin typeface="+mj-lt"/>
              </a:rPr>
              <a:t>.</a:t>
            </a:r>
            <a:r>
              <a:rPr lang="es-AR" b="1" dirty="0" err="1">
                <a:latin typeface="+mj-lt"/>
              </a:rPr>
              <a:t>table</a:t>
            </a:r>
            <a:r>
              <a:rPr lang="es-AR" b="1" dirty="0">
                <a:latin typeface="+mj-lt"/>
              </a:rPr>
              <a:t> </a:t>
            </a:r>
            <a:r>
              <a:rPr lang="es-AR" dirty="0">
                <a:latin typeface="+mj-lt"/>
              </a:rPr>
              <a:t>(por defecto)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b="1" dirty="0">
                <a:latin typeface="+mj-lt"/>
              </a:rPr>
              <a:t>.table-</a:t>
            </a:r>
            <a:r>
              <a:rPr lang="es-AR" b="1" dirty="0" err="1">
                <a:latin typeface="+mj-lt"/>
              </a:rPr>
              <a:t>hover</a:t>
            </a:r>
            <a:r>
              <a:rPr lang="es-AR" b="1" dirty="0">
                <a:latin typeface="+mj-lt"/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b="1" dirty="0">
                <a:latin typeface="+mj-lt"/>
              </a:rPr>
              <a:t>.table-</a:t>
            </a:r>
            <a:r>
              <a:rPr lang="es-AR" b="1" dirty="0" err="1">
                <a:latin typeface="+mj-lt"/>
              </a:rPr>
              <a:t>striped</a:t>
            </a:r>
            <a:endParaRPr lang="es-AR" b="1" dirty="0"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AR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E00B9CF-E9F5-418A-A796-C5D7E9A5A29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0212" y="4431938"/>
            <a:ext cx="3549559" cy="1222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EAD526E-0169-4FE0-86A3-51242CADE58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75303" y="2642819"/>
            <a:ext cx="3870472" cy="20288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0DA6443-EFB7-4E1C-BDDA-980B8EE5FEC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70085" y="2257423"/>
            <a:ext cx="2102564" cy="4349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53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</a:t>
            </a:r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bar</a:t>
            </a:r>
            <a:endParaRPr lang="es-A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4AEE9C4-7CA9-4938-9AC0-B59C0231E4A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616" y="1414150"/>
            <a:ext cx="11724768" cy="392647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ACE0A3C-6E9D-4AE5-A212-0D76500D6EC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t="2671" b="5474"/>
          <a:stretch/>
        </p:blipFill>
        <p:spPr>
          <a:xfrm>
            <a:off x="4741708" y="4876300"/>
            <a:ext cx="7110659" cy="14971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6846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Ejemplos</a:t>
            </a:r>
            <a:endParaRPr lang="es-A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CC4933C-52A4-4296-B571-F280F592E8BB}"/>
              </a:ext>
            </a:extLst>
          </p:cNvPr>
          <p:cNvSpPr txBox="1"/>
          <p:nvPr/>
        </p:nvSpPr>
        <p:spPr>
          <a:xfrm>
            <a:off x="821634" y="2844224"/>
            <a:ext cx="109993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AR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https://getbootstrap.com/docs/4.0/examples/</a:t>
            </a:r>
            <a:endParaRPr lang="es-AR" sz="28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AR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https://www.w3schools.com/bootstrap/bootstrap_templates.asp</a:t>
            </a:r>
            <a:endParaRPr lang="es-AR" sz="28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9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Navbar</a:t>
            </a:r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A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dirty="0"/>
              <a:t>Ya viene preparado con el típico icono de ​</a:t>
            </a:r>
            <a:r>
              <a:rPr lang="es-AR" sz="3000" dirty="0" err="1"/>
              <a:t>hamburger</a:t>
            </a:r>
            <a:r>
              <a:rPr lang="es-AR" sz="3000" dirty="0"/>
              <a:t>​ (tres líneas horizontales) que aparece en la versión móvil sin que tengas que hacer nada.</a:t>
            </a: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1800" i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</a:t>
            </a:r>
            <a:r>
              <a:rPr lang="es-AR" sz="18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AR" sz="1800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https://repl.it/@aylromero/Bootstrap-navbar#index.html</a:t>
            </a:r>
            <a:endParaRPr lang="es-AR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5236FA-5398-40E9-A168-683DB81AF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6" y="3025553"/>
            <a:ext cx="10334625" cy="571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B6C97CA-0BD7-40B7-AA4F-91CBFE189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577" y="3679167"/>
            <a:ext cx="4705350" cy="2990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008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Navbar</a:t>
            </a:r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A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861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dirty="0"/>
              <a:t>Para usarlo usamos la clase </a:t>
            </a:r>
            <a:r>
              <a:rPr lang="es-AR" sz="3000" dirty="0" err="1"/>
              <a:t>navbar</a:t>
            </a:r>
            <a:r>
              <a:rPr lang="es-AR" sz="3000" dirty="0"/>
              <a:t> y </a:t>
            </a:r>
            <a:r>
              <a:rPr lang="es-AR" sz="3000" dirty="0" err="1"/>
              <a:t>navbar-expand</a:t>
            </a:r>
            <a:r>
              <a:rPr lang="es-AR" sz="3000" dirty="0"/>
              <a:t>-[</a:t>
            </a:r>
            <a:r>
              <a:rPr lang="es-AR" sz="3000" dirty="0" err="1"/>
              <a:t>breakpoint</a:t>
            </a:r>
            <a:r>
              <a:rPr lang="es-AR" sz="3000" dirty="0"/>
              <a:t>]</a:t>
            </a:r>
          </a:p>
          <a:p>
            <a:r>
              <a:rPr lang="es-AR" sz="3000" dirty="0"/>
              <a:t>Podemos darle color con </a:t>
            </a:r>
            <a:r>
              <a:rPr lang="es-AR" sz="3000" dirty="0" err="1"/>
              <a:t>bg</a:t>
            </a:r>
            <a:r>
              <a:rPr lang="es-AR" sz="3000" dirty="0"/>
              <a:t>-[color] y </a:t>
            </a:r>
            <a:r>
              <a:rPr lang="es-AR" sz="3000" dirty="0" err="1"/>
              <a:t>navbar</a:t>
            </a:r>
            <a:r>
              <a:rPr lang="es-AR" sz="3000" dirty="0"/>
              <a:t>-[color]</a:t>
            </a:r>
          </a:p>
          <a:p>
            <a:r>
              <a:rPr lang="es-AR" sz="3000" dirty="0"/>
              <a:t>Además podemos agregarle los siguientes componentes:</a:t>
            </a:r>
          </a:p>
          <a:p>
            <a:r>
              <a:rPr lang="es-AR" sz="3000" dirty="0" err="1"/>
              <a:t>navbar-brand</a:t>
            </a:r>
            <a:r>
              <a:rPr lang="es-AR" sz="3000" dirty="0"/>
              <a:t>: para definir un logo</a:t>
            </a:r>
          </a:p>
          <a:p>
            <a:r>
              <a:rPr lang="es-AR" sz="3000" dirty="0" err="1"/>
              <a:t>navbar-nav</a:t>
            </a:r>
            <a:r>
              <a:rPr lang="es-AR" sz="3000" dirty="0"/>
              <a:t>: para los enlaces</a:t>
            </a:r>
          </a:p>
          <a:p>
            <a:r>
              <a:rPr lang="es-AR" sz="3000" dirty="0" err="1"/>
              <a:t>navbar-item</a:t>
            </a:r>
            <a:r>
              <a:rPr lang="es-AR" sz="3000" dirty="0"/>
              <a:t> active</a:t>
            </a:r>
          </a:p>
          <a:p>
            <a:r>
              <a:rPr lang="es-AR" sz="3000" dirty="0" err="1"/>
              <a:t>navbar</a:t>
            </a:r>
            <a:r>
              <a:rPr lang="es-AR" sz="3000" dirty="0"/>
              <a:t>-link</a:t>
            </a:r>
          </a:p>
          <a:p>
            <a:r>
              <a:rPr lang="es-AR" sz="3000" dirty="0" err="1"/>
              <a:t>form-inline</a:t>
            </a:r>
            <a:r>
              <a:rPr lang="es-AR" sz="3000" dirty="0"/>
              <a:t>: pequeño formulario</a:t>
            </a:r>
          </a:p>
          <a:p>
            <a:r>
              <a:rPr lang="es-AR" sz="3000" dirty="0" err="1"/>
              <a:t>navbar-text</a:t>
            </a:r>
            <a:r>
              <a:rPr lang="es-AR" sz="3000" dirty="0"/>
              <a:t>: texto</a:t>
            </a:r>
          </a:p>
          <a:p>
            <a:r>
              <a:rPr lang="es-AR" sz="3000" dirty="0" err="1"/>
              <a:t>navbar-toggler</a:t>
            </a:r>
            <a:r>
              <a:rPr lang="es-AR" sz="3000" dirty="0"/>
              <a:t>: para ocultar o mostrar contenido según el </a:t>
            </a:r>
            <a:r>
              <a:rPr lang="es-AR" sz="3000" dirty="0" err="1"/>
              <a:t>breakpoint</a:t>
            </a:r>
            <a:endParaRPr lang="es-AR" sz="3000" dirty="0"/>
          </a:p>
          <a:p>
            <a:r>
              <a:rPr lang="es-AR" sz="3000" dirty="0" err="1"/>
              <a:t>collapse</a:t>
            </a:r>
            <a:r>
              <a:rPr lang="es-AR" sz="3000" dirty="0"/>
              <a:t> </a:t>
            </a:r>
            <a:r>
              <a:rPr lang="es-AR" sz="3000" dirty="0" err="1"/>
              <a:t>navbar-collapse</a:t>
            </a:r>
            <a:r>
              <a:rPr lang="es-AR" sz="3000" dirty="0"/>
              <a:t>: complemento </a:t>
            </a:r>
            <a:r>
              <a:rPr lang="es-AR" sz="3000" dirty="0" err="1"/>
              <a:t>parent</a:t>
            </a:r>
            <a:r>
              <a:rPr lang="es-AR" sz="3000" dirty="0"/>
              <a:t> </a:t>
            </a:r>
            <a:r>
              <a:rPr lang="es-AR" sz="3000" dirty="0" err="1"/>
              <a:t>breakpoint</a:t>
            </a:r>
            <a:endParaRPr lang="es-AR" sz="3000" dirty="0"/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2310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Jumbotron</a:t>
            </a:r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A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Es un </a:t>
            </a:r>
            <a:r>
              <a:rPr lang="es-AR" sz="3200" dirty="0" err="1"/>
              <a:t>header</a:t>
            </a:r>
            <a:r>
              <a:rPr lang="es-AR" sz="3200" dirty="0"/>
              <a:t> con información, útil para destacar contenido importante en la página. </a:t>
            </a:r>
            <a:endParaRPr lang="es-AR" sz="24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303DD55-E8BA-4BF0-9610-9509D4244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02" y="2731733"/>
            <a:ext cx="9563100" cy="31813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8E6419D-307A-4161-A817-BE6821BC688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947248" y="4045194"/>
            <a:ext cx="4819650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61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Carousel</a:t>
            </a:r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A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Es un componente que utiliza un sistema de </a:t>
            </a:r>
            <a:r>
              <a:rPr lang="es-AR" sz="3200" dirty="0" err="1"/>
              <a:t>slide</a:t>
            </a:r>
            <a:r>
              <a:rPr lang="es-AR" sz="3200" dirty="0"/>
              <a:t> para recorrer varios elementos.</a:t>
            </a:r>
            <a:endParaRPr lang="es-AR" sz="24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467F99-DBAE-4C7C-AD6C-8AC6BB9A46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1" t="5889" r="1600" b="4906"/>
          <a:stretch/>
        </p:blipFill>
        <p:spPr>
          <a:xfrm>
            <a:off x="325677" y="2581834"/>
            <a:ext cx="4409161" cy="2165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D99B944-F0EB-4BCA-AA2E-C23946372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473" y="2581834"/>
            <a:ext cx="5267325" cy="2881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9996F15-0909-4023-94DE-654C7B4B28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1" t="3790" r="3455" b="4296"/>
          <a:stretch/>
        </p:blipFill>
        <p:spPr>
          <a:xfrm>
            <a:off x="1640909" y="4248158"/>
            <a:ext cx="4809995" cy="2609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414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Dropdowns</a:t>
            </a:r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A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Los </a:t>
            </a:r>
            <a:r>
              <a:rPr lang="es-AR" sz="2800" dirty="0" err="1"/>
              <a:t>dropdowns</a:t>
            </a:r>
            <a:r>
              <a:rPr lang="es-AR" sz="2800" dirty="0"/>
              <a:t> sirven para que el usuario pueda escoger una opción en un conjunto de posibilidades: </a:t>
            </a:r>
            <a:r>
              <a:rPr lang="es-AR" sz="2000" dirty="0">
                <a:solidFill>
                  <a:srgbClr val="3107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07EAC21-7A7E-41F3-A5BC-9F568A2CA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7" y="2632423"/>
            <a:ext cx="9810750" cy="3371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396D936-32C7-4507-8458-87D25A4CD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326" y="3885150"/>
            <a:ext cx="2133600" cy="15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653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Collapse</a:t>
            </a:r>
            <a:endParaRPr lang="es-A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Este elemento sirve para poder añadir un botón cuya funcionalidad sea poder ocultar y mostrar cierto contenido, es decir, crear elementos colapsables. </a:t>
            </a:r>
          </a:p>
          <a:p>
            <a:r>
              <a:rPr lang="es-AR" sz="2000" dirty="0">
                <a:solidFill>
                  <a:srgbClr val="3107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CB2A4A-1E93-4762-AC7D-60BF34FA6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61" y="3137771"/>
            <a:ext cx="8372475" cy="2009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166BE50-13CF-4CA1-82EE-92553E6CD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99" y="4737637"/>
            <a:ext cx="4733925" cy="1323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941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  <a:endParaRPr lang="es-A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4F40BAC-0104-4E77-AB0E-30B412101E2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716" y="1655671"/>
            <a:ext cx="9452969" cy="33613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9CFB712-7592-42B5-B7A1-CE331E914B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615" y="5701579"/>
            <a:ext cx="9856753" cy="911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4666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Forms</a:t>
            </a:r>
            <a:endParaRPr lang="es-A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88E4CF-E07D-432C-B664-7871DEBBA05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304" y="1609947"/>
            <a:ext cx="8032478" cy="493662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008292E-6106-4992-8D6F-262E95A6B90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35561" y="4191746"/>
            <a:ext cx="4608044" cy="22442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3294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3113</TotalTime>
  <Words>385</Words>
  <Application>Microsoft Office PowerPoint</Application>
  <PresentationFormat>Panorámica</PresentationFormat>
  <Paragraphs>54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Tema de Office</vt:lpstr>
      <vt:lpstr>Clase 12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4</dc:title>
  <dc:creator>Aylén Romero</dc:creator>
  <cp:lastModifiedBy>Aylén Romero</cp:lastModifiedBy>
  <cp:revision>166</cp:revision>
  <dcterms:created xsi:type="dcterms:W3CDTF">2020-08-07T01:51:21Z</dcterms:created>
  <dcterms:modified xsi:type="dcterms:W3CDTF">2020-09-18T21:41:25Z</dcterms:modified>
</cp:coreProperties>
</file>