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5" r:id="rId5"/>
    <p:sldId id="260" r:id="rId6"/>
    <p:sldId id="264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wMmhBu9v0I+QkPojS+oz7fIs1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2e656aa6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92e656aa68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g92e656aa68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2e656aa6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92e656aa68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g92e656aa68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520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ref_standardattributes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title"/>
          </p:nvPr>
        </p:nvSpPr>
        <p:spPr>
          <a:xfrm>
            <a:off x="1" y="1968843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A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Clase 6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0" y="2905780"/>
            <a:ext cx="12192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HTML5 y CSS3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8" name="Google Shape;78;p1" descr="logo de HTML5"/>
          <p:cNvPicPr preferRelativeResize="0"/>
          <p:nvPr/>
        </p:nvPicPr>
        <p:blipFill rotWithShape="1">
          <a:blip r:embed="rId3">
            <a:alphaModFix/>
          </a:blip>
          <a:srcRect t="15152"/>
          <a:stretch/>
        </p:blipFill>
        <p:spPr>
          <a:xfrm>
            <a:off x="5110511" y="3490597"/>
            <a:ext cx="1501775" cy="1280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C76C85-46F5-4DD8-B735-B8318DD719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66528" t="35850"/>
          <a:stretch/>
        </p:blipFill>
        <p:spPr>
          <a:xfrm>
            <a:off x="6096000" y="3872002"/>
            <a:ext cx="1253106" cy="14050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0" y="365125"/>
            <a:ext cx="121920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4000" b="1" dirty="0">
                <a:latin typeface="+mj-lt"/>
              </a:rPr>
              <a:t>   </a:t>
            </a: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Etiquetas semánticas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5" name="Google Shape;85;p2"/>
          <p:cNvSpPr txBox="1">
            <a:spLocks noGrp="1"/>
          </p:cNvSpPr>
          <p:nvPr>
            <p:ph type="body" idx="1"/>
          </p:nvPr>
        </p:nvSpPr>
        <p:spPr>
          <a:xfrm>
            <a:off x="492950" y="1477225"/>
            <a:ext cx="11058300" cy="52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En versiones anteriores a HTML5, al crear la estructura de una página, normalmente  se utilizaban etiquetas &lt;</a:t>
            </a:r>
            <a:r>
              <a:rPr lang="es-AR" sz="2200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&gt; para ir agrupando secciones de la página. 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86" name="Google Shape;8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307" y="3371200"/>
            <a:ext cx="9287124" cy="34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7075B3F-3459-40DC-A473-B17D04B368B2}"/>
              </a:ext>
            </a:extLst>
          </p:cNvPr>
          <p:cNvSpPr txBox="1"/>
          <p:nvPr/>
        </p:nvSpPr>
        <p:spPr>
          <a:xfrm>
            <a:off x="2391508" y="2799471"/>
            <a:ext cx="256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/>
              <a:t>HTML4</a:t>
            </a:r>
            <a:endParaRPr lang="es-AR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E30795C-4554-46FB-8A38-AB14FE33B8CF}"/>
              </a:ext>
            </a:extLst>
          </p:cNvPr>
          <p:cNvSpPr txBox="1"/>
          <p:nvPr/>
        </p:nvSpPr>
        <p:spPr>
          <a:xfrm>
            <a:off x="6850386" y="2785774"/>
            <a:ext cx="256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/>
              <a:t>HTML5</a:t>
            </a:r>
            <a:endParaRPr lang="es-AR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2e656aa68_0_7"/>
          <p:cNvSpPr txBox="1">
            <a:spLocks noGrp="1"/>
          </p:cNvSpPr>
          <p:nvPr>
            <p:ph type="body" idx="1"/>
          </p:nvPr>
        </p:nvSpPr>
        <p:spPr>
          <a:xfrm>
            <a:off x="381750" y="1388125"/>
            <a:ext cx="11428500" cy="47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0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Un elemento semántico describe claramente su significado tanto para el navegador como para el desarrollador.</a:t>
            </a:r>
            <a:endParaRPr sz="2000" dirty="0">
              <a:highlight>
                <a:srgbClr val="FFFFFF"/>
              </a:highlight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 marL="412750">
              <a:buSzPts val="2500"/>
              <a:buFont typeface="Wingdings" panose="05000000000000000000" pitchFamily="2" charset="2"/>
              <a:buChar char="Ø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Cabecera principal de la página.</a:t>
            </a:r>
          </a:p>
          <a:p>
            <a:pPr marL="412750">
              <a:buSzPts val="2500"/>
              <a:buFont typeface="Wingdings" panose="05000000000000000000" pitchFamily="2" charset="2"/>
              <a:buChar char="Ø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Apartado de navegación (enlaces de secciones, categorías,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412750">
              <a:buSzPts val="2500"/>
              <a:buFont typeface="Wingdings" panose="05000000000000000000" pitchFamily="2" charset="2"/>
              <a:buChar char="Ø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Especifica el contenido principal de un documento.</a:t>
            </a:r>
          </a:p>
          <a:p>
            <a:pPr marL="412750">
              <a:buSzPts val="2500"/>
              <a:buFont typeface="Wingdings" panose="05000000000000000000" pitchFamily="2" charset="2"/>
              <a:buChar char="Ø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Define una sección en un documento y si lo acompañamos de h1-h6 podemos estructurar mejor toda la página creando jerarquías del contenido.</a:t>
            </a:r>
          </a:p>
          <a:p>
            <a:pPr marL="412750">
              <a:buSzPts val="2500"/>
              <a:buFont typeface="Wingdings" panose="05000000000000000000" pitchFamily="2" charset="2"/>
              <a:buChar char="Ø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article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AR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representa un componente de una página que consiste en una composición autónoma en la página.</a:t>
            </a:r>
          </a:p>
          <a:p>
            <a:pPr marL="412750">
              <a:buSzPts val="2500"/>
              <a:buFont typeface="Wingdings" panose="05000000000000000000" pitchFamily="2" charset="2"/>
              <a:buChar char="Ø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aside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Agrupación de contenido no relacionado con el tema principal del documento.</a:t>
            </a:r>
          </a:p>
          <a:p>
            <a:pPr marL="412750">
              <a:buSzPts val="2500"/>
              <a:buFont typeface="Wingdings" panose="05000000000000000000" pitchFamily="2" charset="2"/>
              <a:buChar char="Ø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Pie de página (del documento completo) o de una sección.</a:t>
            </a:r>
          </a:p>
          <a:p>
            <a:pPr marL="412750">
              <a:buSzPts val="2500"/>
              <a:buFont typeface="Wingdings" panose="05000000000000000000" pitchFamily="2" charset="2"/>
              <a:buChar char="Ø"/>
            </a:pP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6" name="Google Shape;84;p2">
            <a:extLst>
              <a:ext uri="{FF2B5EF4-FFF2-40B4-BE49-F238E27FC236}">
                <a16:creationId xmlns:a16="http://schemas.microsoft.com/office/drawing/2014/main" id="{B0F14330-FA06-4192-9892-54932291D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125"/>
            <a:ext cx="121920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Etiquetas semánticas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2e656aa68_0_7"/>
          <p:cNvSpPr txBox="1">
            <a:spLocks noGrp="1"/>
          </p:cNvSpPr>
          <p:nvPr>
            <p:ph type="body" idx="1"/>
          </p:nvPr>
        </p:nvSpPr>
        <p:spPr>
          <a:xfrm>
            <a:off x="381750" y="1388125"/>
            <a:ext cx="11428500" cy="47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Es importante, aprender a descomponer los diseños antes de comenzar a armar la estructura HTML.</a:t>
            </a:r>
            <a:endParaRPr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19C47CD-606A-4A05-83DC-171AA4A55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92" y="2377929"/>
            <a:ext cx="9702018" cy="4480071"/>
          </a:xfrm>
          <a:prstGeom prst="rect">
            <a:avLst/>
          </a:prstGeom>
        </p:spPr>
      </p:pic>
      <p:sp>
        <p:nvSpPr>
          <p:cNvPr id="11" name="Google Shape;84;p2">
            <a:extLst>
              <a:ext uri="{FF2B5EF4-FFF2-40B4-BE49-F238E27FC236}">
                <a16:creationId xmlns:a16="http://schemas.microsoft.com/office/drawing/2014/main" id="{A4F0717D-8F39-487C-816C-01EAE527D7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125"/>
            <a:ext cx="121920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Etiquetas semánticas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194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37625" y="1219500"/>
            <a:ext cx="11299375" cy="283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64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Ø"/>
            </a:pPr>
            <a:r>
              <a:rPr lang="es-A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Es un contenedor en línea. Sirve para aplicar estilo al texto o agrupar elementos en línea.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	Sus etiquetas son: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&gt; y &lt;/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&gt; (ambas obligatorias).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	Está definido como: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Elemento especial, y por lo tanto en línea.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	Crea una caja: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En línea.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	Puede contener: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Texto, y/o Elementos en línea.</a:t>
            </a: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6" name="Google Shape;84;p2">
            <a:extLst>
              <a:ext uri="{FF2B5EF4-FFF2-40B4-BE49-F238E27FC236}">
                <a16:creationId xmlns:a16="http://schemas.microsoft.com/office/drawing/2014/main" id="{C6FBA2D4-24DA-469F-9F53-1FF997773B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125"/>
            <a:ext cx="121920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&lt;</a:t>
            </a:r>
            <a:r>
              <a:rPr lang="es-A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div</a:t>
            </a: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 y &lt;</a:t>
            </a:r>
            <a:r>
              <a:rPr lang="es-A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span</a:t>
            </a: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Google Shape;107;p5">
            <a:extLst>
              <a:ext uri="{FF2B5EF4-FFF2-40B4-BE49-F238E27FC236}">
                <a16:creationId xmlns:a16="http://schemas.microsoft.com/office/drawing/2014/main" id="{BA9CAE8D-61F4-49A0-B09B-5A301F17B6FD}"/>
              </a:ext>
            </a:extLst>
          </p:cNvPr>
          <p:cNvSpPr txBox="1">
            <a:spLocks/>
          </p:cNvSpPr>
          <p:nvPr/>
        </p:nvSpPr>
        <p:spPr>
          <a:xfrm>
            <a:off x="337625" y="3890017"/>
            <a:ext cx="11299375" cy="283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06400">
              <a:buSzPts val="2600"/>
              <a:buFont typeface="Wingdings" panose="05000000000000000000" pitchFamily="2" charset="2"/>
              <a:buChar char="Ø"/>
            </a:pPr>
            <a:r>
              <a:rPr lang="es-A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Sirve para crear secciones o agrupar contenidos.</a:t>
            </a: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	Sus etiquetas son: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&gt; y &lt;/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&gt; (ambas obligatorias).</a:t>
            </a: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	Está definido como: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Elemento en bloque.</a:t>
            </a: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	Crea una caja: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En bloque.</a:t>
            </a: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	Puede contener: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Texto, y/o cero o más elementos en bloque o en línea.</a:t>
            </a:r>
          </a:p>
          <a:p>
            <a:pPr indent="0">
              <a:buFont typeface="Arial"/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endParaRPr lang="es-AR" dirty="0"/>
          </a:p>
          <a:p>
            <a:pPr marL="0" indent="0">
              <a:buFont typeface="Arial"/>
              <a:buNone/>
            </a:pPr>
            <a:endParaRPr lang="es-AR" dirty="0"/>
          </a:p>
          <a:p>
            <a:pPr marL="0" indent="0">
              <a:buFont typeface="Arial"/>
              <a:buNone/>
            </a:pPr>
            <a:endParaRPr lang="es-A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Atributos Globales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Google Shape;135;p12"/>
          <p:cNvSpPr txBox="1">
            <a:spLocks noGrp="1"/>
          </p:cNvSpPr>
          <p:nvPr>
            <p:ph type="body" idx="1"/>
          </p:nvPr>
        </p:nvSpPr>
        <p:spPr>
          <a:xfrm>
            <a:off x="337625" y="1378524"/>
            <a:ext cx="11854375" cy="547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A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="estilo CSS" Especifica un estilo CSS conforme al elemento.</a:t>
            </a: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A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="texto" Especifica uno o más nombres de clases para un elemento (haciendo referencia a una clase en una hoja de estilo).</a:t>
            </a: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="texto" Especifica un id único por cada pagina.</a:t>
            </a: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A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="texto" Especifica información extra sobre un elemento.</a:t>
            </a: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A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”) Evita que el elemento y sus descendientes se muestren en el navegador. Cualquier control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deformulario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o de script dentro de la sección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será ejecutado, aunque no se muestra al usuario.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s-AR" sz="2400" u="sng" dirty="0">
              <a:solidFill>
                <a:schemeClr val="hlink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  <a:hlinkClick r:id="rId3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s-AR" sz="2400" u="sng" dirty="0">
              <a:solidFill>
                <a:schemeClr val="hlink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  <a:hlinkClick r:id="rId3"/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es-AR" sz="2000" u="sng" dirty="0">
                <a:solidFill>
                  <a:schemeClr val="hlink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  <a:hlinkClick r:id="rId3"/>
              </a:rPr>
              <a:t>https://www.w3schools.com/tags/ref_standardattributes.asp</a:t>
            </a:r>
            <a:endParaRPr lang="es-AR" sz="2000" u="sng" dirty="0">
              <a:solidFill>
                <a:schemeClr val="hlink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s-AR" sz="1600" u="sng" dirty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455</Words>
  <Application>Microsoft Office PowerPoint</Application>
  <PresentationFormat>Panorámica</PresentationFormat>
  <Paragraphs>52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Tema de Office</vt:lpstr>
      <vt:lpstr>Clase 6</vt:lpstr>
      <vt:lpstr>   Etiquetas semánticas</vt:lpstr>
      <vt:lpstr>   Etiquetas semánticas</vt:lpstr>
      <vt:lpstr>   Etiquetas semánticas</vt:lpstr>
      <vt:lpstr>   &lt;div&gt; y &lt;span&gt;</vt:lpstr>
      <vt:lpstr>Atributos Globales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6</dc:title>
  <dc:creator>Aylén Romero</dc:creator>
  <cp:lastModifiedBy>Aylén Romero</cp:lastModifiedBy>
  <cp:revision>9</cp:revision>
  <dcterms:created xsi:type="dcterms:W3CDTF">2020-08-07T01:51:21Z</dcterms:created>
  <dcterms:modified xsi:type="dcterms:W3CDTF">2020-08-28T21:04:26Z</dcterms:modified>
</cp:coreProperties>
</file>