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327" r:id="rId4"/>
    <p:sldId id="318" r:id="rId5"/>
    <p:sldId id="319" r:id="rId6"/>
    <p:sldId id="324" r:id="rId7"/>
    <p:sldId id="325" r:id="rId8"/>
    <p:sldId id="326" r:id="rId9"/>
    <p:sldId id="321" r:id="rId10"/>
    <p:sldId id="322" r:id="rId11"/>
    <p:sldId id="32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16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Parte 4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Se ejecuta por cada elemento del array, y crea un nuevo array a partir del resultado de cada ejecución por elemento. Se podría utilizar cuando tenemos un array y sabemos que por cada elemento vamos a realizar un cambio.</a:t>
            </a:r>
          </a:p>
        </p:txBody>
      </p:sp>
      <p:pic>
        <p:nvPicPr>
          <p:cNvPr id="3" name="Picture 4" descr="Image for post">
            <a:extLst>
              <a:ext uri="{FF2B5EF4-FFF2-40B4-BE49-F238E27FC236}">
                <a16:creationId xmlns:a16="http://schemas.microsoft.com/office/drawing/2014/main" id="{6AA9911F-66EA-426D-BA68-3C0BFD4B6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11981" r="7000" b="26184"/>
          <a:stretch/>
        </p:blipFill>
        <p:spPr bwMode="auto">
          <a:xfrm>
            <a:off x="3392554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Se ejecuta por cada elemento de array, y crea un nuevo array con los elementos que cumplen cierta condición. Podríamos usarlo cuando tenemos un array y necesitamos filtrar datos.</a:t>
            </a:r>
          </a:p>
        </p:txBody>
      </p:sp>
      <p:pic>
        <p:nvPicPr>
          <p:cNvPr id="3" name="Picture 2" descr="Image for post">
            <a:extLst>
              <a:ext uri="{FF2B5EF4-FFF2-40B4-BE49-F238E27FC236}">
                <a16:creationId xmlns:a16="http://schemas.microsoft.com/office/drawing/2014/main" id="{71A3D184-F5E4-4CEB-85A4-C77A6FFFC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11787" r="7821" b="24638"/>
          <a:stretch/>
        </p:blipFill>
        <p:spPr bwMode="auto">
          <a:xfrm>
            <a:off x="3392555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Los </a:t>
            </a:r>
            <a:r>
              <a:rPr lang="es-AR" sz="4000" dirty="0" err="1"/>
              <a:t>Arrays</a:t>
            </a:r>
            <a:r>
              <a:rPr lang="es-AR" sz="4000" dirty="0"/>
              <a:t> son colecciones que nos permiten añadir varios valores dentro de un elemento. </a:t>
            </a:r>
          </a:p>
          <a:p>
            <a:r>
              <a:rPr lang="es-AR" sz="4000" dirty="0"/>
              <a:t>Dicho de otra manera, permiten almacenar varios valores en una sola referencia.</a:t>
            </a:r>
          </a:p>
          <a:p>
            <a:endParaRPr lang="es-AR" sz="4000" dirty="0"/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6541B4-DDB0-41B8-8BAA-F9908D78DE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1105" y="4667727"/>
            <a:ext cx="7338241" cy="73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3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Un arreglo es una colección de elementos contiguos, más bien una estructura que nos permite almacenar secuencialmente datos, no necesariamente en orden. </a:t>
            </a:r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4797B307-F998-46FB-BA25-01BEB8B9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01362"/>
            <a:ext cx="5794099" cy="25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/>
              <a:t>Los elementos pueden ser de cualquier tipo permitido e incluso contener otros </a:t>
            </a:r>
            <a:r>
              <a:rPr lang="es-AR" sz="4000" dirty="0" err="1"/>
              <a:t>arrays</a:t>
            </a:r>
            <a:r>
              <a:rPr lang="es-AR" sz="4000" dirty="0"/>
              <a:t>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95ACDF-F509-436B-AF4E-94404E888A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934" y="3274257"/>
            <a:ext cx="11420131" cy="76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FF72E1-E704-4BDB-8C3C-E203B2E20C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942" y="4705418"/>
            <a:ext cx="8450810" cy="769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8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Para acceder a uno de los elementos dentro de un array, se utilizan los corchetes [ ] y un número que especifica la posición dentro del mismo, por ejemplo:</a:t>
            </a:r>
          </a:p>
          <a:p>
            <a:r>
              <a:rPr lang="es-AR" sz="3200" dirty="0" err="1">
                <a:solidFill>
                  <a:schemeClr val="tx1"/>
                </a:solidFill>
              </a:rPr>
              <a:t>myArray</a:t>
            </a:r>
            <a:r>
              <a:rPr lang="es-AR" sz="3200" dirty="0">
                <a:solidFill>
                  <a:schemeClr val="tx1"/>
                </a:solidFill>
              </a:rPr>
              <a:t> [3]</a:t>
            </a:r>
          </a:p>
          <a:p>
            <a:r>
              <a:rPr lang="es-AR" sz="3200" dirty="0">
                <a:solidFill>
                  <a:schemeClr val="tx1"/>
                </a:solidFill>
              </a:rPr>
              <a:t>La primer posición es 0, por lo que el primer elemento siempre estará dentro de </a:t>
            </a:r>
            <a:r>
              <a:rPr lang="es-AR" sz="3200" dirty="0" err="1">
                <a:solidFill>
                  <a:schemeClr val="tx1"/>
                </a:solidFill>
              </a:rPr>
              <a:t>myArray</a:t>
            </a:r>
            <a:r>
              <a:rPr lang="es-AR" sz="3200" dirty="0">
                <a:solidFill>
                  <a:schemeClr val="tx1"/>
                </a:solidFill>
              </a:rPr>
              <a:t>[0].</a:t>
            </a:r>
          </a:p>
          <a:p>
            <a:endParaRPr lang="es-AR" sz="3200" dirty="0">
              <a:solidFill>
                <a:srgbClr val="31078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A0B1E-C993-4A38-B2C3-AB573FE6AA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3479" y="4813120"/>
            <a:ext cx="3324362" cy="1734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3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forEach</a:t>
            </a:r>
            <a:r>
              <a:rPr lang="es-AR" sz="3200" dirty="0">
                <a:solidFill>
                  <a:schemeClr val="tx1"/>
                </a:solidFill>
              </a:rPr>
              <a:t>() ejecuta la función indicada una vez por cada elemento del array. Este método ayuda a recorrer los elementos de un array.</a:t>
            </a: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1C43803A-15BC-4787-BB8D-11FE3DF29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3333" r="8307" b="24252"/>
          <a:stretch/>
        </p:blipFill>
        <p:spPr bwMode="auto">
          <a:xfrm>
            <a:off x="3392556" y="3121325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every</a:t>
            </a:r>
            <a:r>
              <a:rPr lang="es-AR" sz="3200" dirty="0">
                <a:solidFill>
                  <a:schemeClr val="tx1"/>
                </a:solidFill>
              </a:rPr>
              <a:t>() verifica si todos los elementos en el arreglo pasan la prueba implementada por la función dada.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some</a:t>
            </a:r>
            <a:r>
              <a:rPr lang="es-AR" sz="3200" dirty="0">
                <a:solidFill>
                  <a:schemeClr val="tx1"/>
                </a:solidFill>
              </a:rPr>
              <a:t>() verifica si algún elemento de un array cumple con el test implementado por la función brindada. Si se aprueba, devuelve “true” de lo contrario “false”.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B31A0476-D46B-4D3D-BF4A-A5E5EA36C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1594" r="7470" b="23672"/>
          <a:stretch/>
        </p:blipFill>
        <p:spPr bwMode="auto">
          <a:xfrm>
            <a:off x="3390777" y="3134972"/>
            <a:ext cx="5804452" cy="35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Es una función que se va a ejecutar para cada elemento del array y luego devolver un único valor conocido como acumulado. Se podría utilizar cuando necesitas acumular cosas, por ejemplo sacar el total de las compras, también se puede utilizar para sacar promedios.</a:t>
            </a: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4E16646F-02B4-4E17-8571-CA73E64E1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t="13929" r="6694" b="28359"/>
          <a:stretch/>
        </p:blipFill>
        <p:spPr bwMode="auto">
          <a:xfrm>
            <a:off x="2485771" y="3429000"/>
            <a:ext cx="7246961" cy="33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344</Words>
  <Application>Microsoft Office PowerPoint</Application>
  <PresentationFormat>Panorámica</PresentationFormat>
  <Paragraphs>25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Clase 16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226</cp:revision>
  <dcterms:created xsi:type="dcterms:W3CDTF">2020-08-07T01:51:21Z</dcterms:created>
  <dcterms:modified xsi:type="dcterms:W3CDTF">2020-10-02T20:57:29Z</dcterms:modified>
</cp:coreProperties>
</file>