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327" r:id="rId3"/>
    <p:sldId id="324" r:id="rId4"/>
    <p:sldId id="325" r:id="rId5"/>
    <p:sldId id="326" r:id="rId6"/>
    <p:sldId id="322" r:id="rId7"/>
    <p:sldId id="321" r:id="rId8"/>
    <p:sldId id="323" r:id="rId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1" roundtripDataSignature="AMtx7mhiDVaCu4voZ+yiRth0BzBtJ/sEc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FF"/>
    <a:srgbClr val="9933FF"/>
    <a:srgbClr val="6600FF"/>
    <a:srgbClr val="31078C"/>
    <a:srgbClr val="9900FF"/>
    <a:srgbClr val="FFCC00"/>
    <a:srgbClr val="CC0099"/>
    <a:srgbClr val="05ADD5"/>
    <a:srgbClr val="FA00FA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929F9F4-4A8F-4326-A1B4-22849713DDAB}" styleName="Estilo oscuro 1 - Énfasis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8603FDC-E32A-4AB5-989C-0864C3EAD2B8}" styleName="Estilo temático 2 - Énfasis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Estilo temático 2 - Énfasis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Estilo temático 2 - Énfasis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291" autoAdjust="0"/>
  </p:normalViewPr>
  <p:slideViewPr>
    <p:cSldViewPr snapToGrid="0">
      <p:cViewPr varScale="1">
        <p:scale>
          <a:sx n="72" d="100"/>
          <a:sy n="72" d="100"/>
        </p:scale>
        <p:origin x="6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31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A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2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2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2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2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2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6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8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0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>
            <a:spLocks noGrp="1"/>
          </p:cNvSpPr>
          <p:nvPr>
            <p:ph type="title"/>
          </p:nvPr>
        </p:nvSpPr>
        <p:spPr>
          <a:xfrm>
            <a:off x="1" y="1968843"/>
            <a:ext cx="121920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lang="es-AR" sz="6000" b="1" dirty="0">
                <a:latin typeface="Arial"/>
                <a:ea typeface="Arial"/>
                <a:cs typeface="Arial"/>
                <a:sym typeface="Arial"/>
              </a:rPr>
              <a:t>Clase 17</a:t>
            </a:r>
            <a:endParaRPr dirty="0"/>
          </a:p>
        </p:txBody>
      </p:sp>
      <p:sp>
        <p:nvSpPr>
          <p:cNvPr id="89" name="Google Shape;89;p1"/>
          <p:cNvSpPr txBox="1"/>
          <p:nvPr/>
        </p:nvSpPr>
        <p:spPr>
          <a:xfrm>
            <a:off x="0" y="2905780"/>
            <a:ext cx="121920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s-AR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JavaScript </a:t>
            </a:r>
            <a:r>
              <a:rPr lang="es-AR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Parte 5</a:t>
            </a:r>
            <a:endParaRPr lang="es-AR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677316DD-9D3E-4D4A-AD2E-FF9EDD4A761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218" r="34218" b="24698"/>
          <a:stretch/>
        </p:blipFill>
        <p:spPr>
          <a:xfrm>
            <a:off x="5283043" y="3429000"/>
            <a:ext cx="1625911" cy="22694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50E078DD-7B95-4146-AEDB-A62E379D5BB6}"/>
              </a:ext>
            </a:extLst>
          </p:cNvPr>
          <p:cNvSpPr txBox="1"/>
          <p:nvPr/>
        </p:nvSpPr>
        <p:spPr>
          <a:xfrm>
            <a:off x="1" y="422031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4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Strings</a:t>
            </a:r>
            <a:endParaRPr lang="es-A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7B4CAAE6-76C4-4C3F-BADF-EF0F19274A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9763" y="226853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graphicFrame>
        <p:nvGraphicFramePr>
          <p:cNvPr id="7" name="Tabla 7">
            <a:extLst>
              <a:ext uri="{FF2B5EF4-FFF2-40B4-BE49-F238E27FC236}">
                <a16:creationId xmlns:a16="http://schemas.microsoft.com/office/drawing/2014/main" id="{1576294B-C03D-466E-ACAC-36BF2A2C8AFA}"/>
              </a:ext>
            </a:extLst>
          </p:cNvPr>
          <p:cNvGraphicFramePr>
            <a:graphicFrameLocks noGrp="1"/>
          </p:cNvGraphicFramePr>
          <p:nvPr/>
        </p:nvGraphicFramePr>
        <p:xfrm>
          <a:off x="1486452" y="1520494"/>
          <a:ext cx="9219096" cy="5223537"/>
        </p:xfrm>
        <a:graphic>
          <a:graphicData uri="http://schemas.openxmlformats.org/drawingml/2006/table">
            <a:tbl>
              <a:tblPr firstRow="1" bandRow="1">
                <a:tableStyleId>{E269D01E-BC32-4049-B463-5C60D7B0CCD2}</a:tableStyleId>
              </a:tblPr>
              <a:tblGrid>
                <a:gridCol w="4609548">
                  <a:extLst>
                    <a:ext uri="{9D8B030D-6E8A-4147-A177-3AD203B41FA5}">
                      <a16:colId xmlns:a16="http://schemas.microsoft.com/office/drawing/2014/main" val="1287838692"/>
                    </a:ext>
                  </a:extLst>
                </a:gridCol>
                <a:gridCol w="4609548">
                  <a:extLst>
                    <a:ext uri="{9D8B030D-6E8A-4147-A177-3AD203B41FA5}">
                      <a16:colId xmlns:a16="http://schemas.microsoft.com/office/drawing/2014/main" val="2500747346"/>
                    </a:ext>
                  </a:extLst>
                </a:gridCol>
              </a:tblGrid>
              <a:tr h="529617">
                <a:tc>
                  <a:txBody>
                    <a:bodyPr/>
                    <a:lstStyle/>
                    <a:p>
                      <a:pPr algn="ctr"/>
                      <a:r>
                        <a:rPr lang="es-AR" sz="2000" dirty="0">
                          <a:solidFill>
                            <a:schemeClr val="tx1"/>
                          </a:solidFill>
                        </a:rPr>
                        <a:t>Función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2000" dirty="0">
                          <a:solidFill>
                            <a:schemeClr val="tx1"/>
                          </a:solidFill>
                        </a:rPr>
                        <a:t>Descripción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0767715"/>
                  </a:ext>
                </a:extLst>
              </a:tr>
              <a:tr h="49566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AR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string.includes</a:t>
                      </a:r>
                      <a:r>
                        <a:rPr lang="es-A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(texto)</a:t>
                      </a:r>
                      <a:endParaRPr lang="es-AR" sz="1600" b="0" dirty="0">
                        <a:effectLst/>
                      </a:endParaRPr>
                    </a:p>
                    <a:p>
                      <a:pPr algn="ctr"/>
                      <a:endParaRPr lang="es-AR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Retorna true si string contiene a texto</a:t>
                      </a:r>
                      <a:endParaRPr lang="it-IT" sz="1600" b="0" dirty="0">
                        <a:effectLst/>
                      </a:endParaRPr>
                    </a:p>
                    <a:p>
                      <a:pPr algn="ctr"/>
                      <a:endParaRPr lang="es-AR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4712690"/>
                  </a:ext>
                </a:extLst>
              </a:tr>
              <a:tr h="49566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nn-N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string.trim(), string.trimEnd(), string.trimStart()</a:t>
                      </a:r>
                      <a:endParaRPr lang="nn-NO" sz="1600" b="0" dirty="0">
                        <a:effectLst/>
                      </a:endParaRPr>
                    </a:p>
                    <a:p>
                      <a:pPr algn="ctr"/>
                      <a:endParaRPr lang="es-AR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A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Retorna el </a:t>
                      </a:r>
                      <a:r>
                        <a:rPr lang="es-AR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string</a:t>
                      </a:r>
                      <a:r>
                        <a:rPr lang="es-A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quitando los espacios en blanco según corresponda</a:t>
                      </a:r>
                      <a:endParaRPr lang="es-AR" sz="1600" b="0" dirty="0">
                        <a:effectLst/>
                      </a:endParaRPr>
                    </a:p>
                    <a:p>
                      <a:pPr algn="ctr"/>
                      <a:endParaRPr lang="es-AR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4451174"/>
                  </a:ext>
                </a:extLst>
              </a:tr>
              <a:tr h="49566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AR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string.substring</a:t>
                      </a:r>
                      <a:r>
                        <a:rPr lang="es-A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</a:t>
                      </a:r>
                      <a:r>
                        <a:rPr lang="es-AR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incio</a:t>
                      </a:r>
                      <a:r>
                        <a:rPr lang="es-A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, fin)</a:t>
                      </a:r>
                      <a:endParaRPr lang="es-AR" sz="1600" b="0" dirty="0">
                        <a:effectLst/>
                      </a:endParaRPr>
                    </a:p>
                    <a:p>
                      <a:pPr algn="ctr"/>
                      <a:endParaRPr lang="es-AR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A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Retorna un </a:t>
                      </a:r>
                      <a:r>
                        <a:rPr lang="es-AR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string</a:t>
                      </a:r>
                      <a:r>
                        <a:rPr lang="es-A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que va desde el inicio(incluido) hasta el final (no incluido)</a:t>
                      </a:r>
                      <a:endParaRPr lang="es-AR" sz="1600" b="0" dirty="0">
                        <a:effectLst/>
                      </a:endParaRPr>
                    </a:p>
                    <a:p>
                      <a:pPr algn="ctr"/>
                      <a:endParaRPr lang="es-AR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0334772"/>
                  </a:ext>
                </a:extLst>
              </a:tr>
              <a:tr h="49566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AR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string.split</a:t>
                      </a:r>
                      <a:r>
                        <a:rPr lang="es-A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(separador, #limite)</a:t>
                      </a:r>
                      <a:endParaRPr lang="es-AR" sz="1600" b="0" dirty="0">
                        <a:effectLst/>
                      </a:endParaRPr>
                    </a:p>
                    <a:p>
                      <a:pPr algn="ctr"/>
                      <a:endParaRPr lang="es-AR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A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Retorna un array de </a:t>
                      </a:r>
                      <a:r>
                        <a:rPr lang="es-AR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string</a:t>
                      </a:r>
                      <a:r>
                        <a:rPr lang="es-A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, cada elemento es un </a:t>
                      </a:r>
                      <a:r>
                        <a:rPr lang="es-AR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substring</a:t>
                      </a:r>
                      <a:r>
                        <a:rPr lang="es-A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que no contiene al separador, #limite es la cantidad de elementos</a:t>
                      </a:r>
                      <a:endParaRPr lang="es-AR" sz="1600" b="0" dirty="0">
                        <a:effectLst/>
                      </a:endParaRPr>
                    </a:p>
                    <a:p>
                      <a:pPr algn="ctr"/>
                      <a:endParaRPr lang="es-AR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2018417"/>
                  </a:ext>
                </a:extLst>
              </a:tr>
              <a:tr h="495667">
                <a:tc>
                  <a:txBody>
                    <a:bodyPr/>
                    <a:lstStyle/>
                    <a:p>
                      <a:pPr algn="ctr"/>
                      <a:r>
                        <a:rPr lang="es-AR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Array.join</a:t>
                      </a:r>
                      <a:r>
                        <a:rPr lang="es-A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(separador) </a:t>
                      </a:r>
                      <a:endParaRPr lang="es-AR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Retorna un </a:t>
                      </a:r>
                      <a:r>
                        <a:rPr lang="es-AR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string</a:t>
                      </a:r>
                      <a:r>
                        <a:rPr lang="es-A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jugando todos lo elementos del array </a:t>
                      </a:r>
                      <a:endParaRPr lang="es-AR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4747127"/>
                  </a:ext>
                </a:extLst>
              </a:tr>
              <a:tr h="49566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AR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string.chartAt</a:t>
                      </a:r>
                      <a:r>
                        <a:rPr lang="es-A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</a:t>
                      </a:r>
                      <a:r>
                        <a:rPr lang="es-AR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indice</a:t>
                      </a:r>
                      <a:r>
                        <a:rPr lang="es-A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)</a:t>
                      </a:r>
                      <a:endParaRPr lang="es-AR" sz="1600" b="0" dirty="0">
                        <a:effectLst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s-AR" sz="1600" b="0" dirty="0">
                        <a:effectLst/>
                      </a:endParaRPr>
                    </a:p>
                    <a:p>
                      <a:pPr algn="ctr"/>
                      <a:endParaRPr lang="es-AR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A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Retorna un </a:t>
                      </a:r>
                      <a:r>
                        <a:rPr lang="es-AR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caracter</a:t>
                      </a:r>
                      <a:r>
                        <a:rPr lang="es-A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en la posición del índice</a:t>
                      </a:r>
                      <a:endParaRPr lang="es-AR" sz="1600" b="0" dirty="0">
                        <a:effectLst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s-AR" sz="1600" b="0" dirty="0">
                        <a:effectLst/>
                      </a:endParaRPr>
                    </a:p>
                    <a:p>
                      <a:pPr algn="ctr"/>
                      <a:endParaRPr lang="es-AR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83053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9063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50E078DD-7B95-4146-AEDB-A62E379D5BB6}"/>
              </a:ext>
            </a:extLst>
          </p:cNvPr>
          <p:cNvSpPr txBox="1"/>
          <p:nvPr/>
        </p:nvSpPr>
        <p:spPr>
          <a:xfrm>
            <a:off x="1" y="422031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4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forEach</a:t>
            </a:r>
            <a:endParaRPr lang="es-A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092B734E-C369-4C32-B1F4-7E1B5C87DE40}"/>
              </a:ext>
            </a:extLst>
          </p:cNvPr>
          <p:cNvSpPr txBox="1"/>
          <p:nvPr/>
        </p:nvSpPr>
        <p:spPr>
          <a:xfrm>
            <a:off x="225287" y="1458375"/>
            <a:ext cx="1176793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200" dirty="0">
                <a:solidFill>
                  <a:schemeClr val="tx1"/>
                </a:solidFill>
              </a:rPr>
              <a:t>El método </a:t>
            </a:r>
            <a:r>
              <a:rPr lang="es-AR" sz="3200" dirty="0" err="1">
                <a:solidFill>
                  <a:schemeClr val="tx1"/>
                </a:solidFill>
              </a:rPr>
              <a:t>forEach</a:t>
            </a:r>
            <a:r>
              <a:rPr lang="es-AR" sz="3200" dirty="0">
                <a:solidFill>
                  <a:schemeClr val="tx1"/>
                </a:solidFill>
              </a:rPr>
              <a:t>() ejecuta la función indicada una vez por cada elemento del array. Este método ayuda a recorrer los elementos de un array.</a:t>
            </a:r>
          </a:p>
        </p:txBody>
      </p:sp>
      <p:pic>
        <p:nvPicPr>
          <p:cNvPr id="1027" name="Picture 3" descr="Image for post">
            <a:extLst>
              <a:ext uri="{FF2B5EF4-FFF2-40B4-BE49-F238E27FC236}">
                <a16:creationId xmlns:a16="http://schemas.microsoft.com/office/drawing/2014/main" id="{1C43803A-15BC-4787-BB8D-11FE3DF294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31" t="13333" r="8307" b="24252"/>
          <a:stretch/>
        </p:blipFill>
        <p:spPr bwMode="auto">
          <a:xfrm>
            <a:off x="3392556" y="3121325"/>
            <a:ext cx="5804452" cy="3544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150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50E078DD-7B95-4146-AEDB-A62E379D5BB6}"/>
              </a:ext>
            </a:extLst>
          </p:cNvPr>
          <p:cNvSpPr txBox="1"/>
          <p:nvPr/>
        </p:nvSpPr>
        <p:spPr>
          <a:xfrm>
            <a:off x="1" y="422031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4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Every</a:t>
            </a:r>
            <a:endParaRPr lang="es-A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092B734E-C369-4C32-B1F4-7E1B5C87DE40}"/>
              </a:ext>
            </a:extLst>
          </p:cNvPr>
          <p:cNvSpPr txBox="1"/>
          <p:nvPr/>
        </p:nvSpPr>
        <p:spPr>
          <a:xfrm>
            <a:off x="225287" y="1458375"/>
            <a:ext cx="117679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200" dirty="0">
                <a:solidFill>
                  <a:schemeClr val="tx1"/>
                </a:solidFill>
              </a:rPr>
              <a:t>El método </a:t>
            </a:r>
            <a:r>
              <a:rPr lang="es-AR" sz="3200" dirty="0" err="1">
                <a:solidFill>
                  <a:schemeClr val="tx1"/>
                </a:solidFill>
              </a:rPr>
              <a:t>every</a:t>
            </a:r>
            <a:r>
              <a:rPr lang="es-AR" sz="3200" dirty="0">
                <a:solidFill>
                  <a:schemeClr val="tx1"/>
                </a:solidFill>
              </a:rPr>
              <a:t>() verifica si todos los elementos en el arreglo pasan la prueba implementada por la función dada.</a:t>
            </a:r>
          </a:p>
        </p:txBody>
      </p:sp>
      <p:pic>
        <p:nvPicPr>
          <p:cNvPr id="3075" name="Picture 3" descr="Image for post">
            <a:extLst>
              <a:ext uri="{FF2B5EF4-FFF2-40B4-BE49-F238E27FC236}">
                <a16:creationId xmlns:a16="http://schemas.microsoft.com/office/drawing/2014/main" id="{2D5A088C-0089-4F69-BC9A-53C61D30FE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54" t="11401" r="8154" b="23092"/>
          <a:stretch/>
        </p:blipFill>
        <p:spPr bwMode="auto">
          <a:xfrm>
            <a:off x="3390777" y="3134972"/>
            <a:ext cx="5804452" cy="3544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0248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50E078DD-7B95-4146-AEDB-A62E379D5BB6}"/>
              </a:ext>
            </a:extLst>
          </p:cNvPr>
          <p:cNvSpPr txBox="1"/>
          <p:nvPr/>
        </p:nvSpPr>
        <p:spPr>
          <a:xfrm>
            <a:off x="1" y="422031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4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Some</a:t>
            </a:r>
            <a:endParaRPr lang="es-A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092B734E-C369-4C32-B1F4-7E1B5C87DE40}"/>
              </a:ext>
            </a:extLst>
          </p:cNvPr>
          <p:cNvSpPr txBox="1"/>
          <p:nvPr/>
        </p:nvSpPr>
        <p:spPr>
          <a:xfrm>
            <a:off x="225287" y="1458375"/>
            <a:ext cx="1176793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200" dirty="0">
                <a:solidFill>
                  <a:schemeClr val="tx1"/>
                </a:solidFill>
              </a:rPr>
              <a:t>El método </a:t>
            </a:r>
            <a:r>
              <a:rPr lang="es-AR" sz="3200" dirty="0" err="1">
                <a:solidFill>
                  <a:schemeClr val="tx1"/>
                </a:solidFill>
              </a:rPr>
              <a:t>some</a:t>
            </a:r>
            <a:r>
              <a:rPr lang="es-AR" sz="3200" dirty="0">
                <a:solidFill>
                  <a:schemeClr val="tx1"/>
                </a:solidFill>
              </a:rPr>
              <a:t>() verifica si algún elemento de un array cumple con el test implementado por la función brindada. Si se aprueba, devuelve “true” de lo contrario “false”.</a:t>
            </a:r>
          </a:p>
        </p:txBody>
      </p:sp>
      <p:pic>
        <p:nvPicPr>
          <p:cNvPr id="3075" name="Picture 3" descr="Image for post">
            <a:extLst>
              <a:ext uri="{FF2B5EF4-FFF2-40B4-BE49-F238E27FC236}">
                <a16:creationId xmlns:a16="http://schemas.microsoft.com/office/drawing/2014/main" id="{2D5A088C-0089-4F69-BC9A-53C61D30FE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54" t="11401" r="8154" b="23092"/>
          <a:stretch/>
        </p:blipFill>
        <p:spPr bwMode="auto">
          <a:xfrm>
            <a:off x="3390777" y="3134972"/>
            <a:ext cx="5804452" cy="3544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Image for post">
            <a:extLst>
              <a:ext uri="{FF2B5EF4-FFF2-40B4-BE49-F238E27FC236}">
                <a16:creationId xmlns:a16="http://schemas.microsoft.com/office/drawing/2014/main" id="{B31A0476-D46B-4D3D-BF4A-A5E5EA36C5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39" t="11594" r="7470" b="23672"/>
          <a:stretch/>
        </p:blipFill>
        <p:spPr bwMode="auto">
          <a:xfrm>
            <a:off x="3390777" y="3134972"/>
            <a:ext cx="5804452" cy="3547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8038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50E078DD-7B95-4146-AEDB-A62E379D5BB6}"/>
              </a:ext>
            </a:extLst>
          </p:cNvPr>
          <p:cNvSpPr txBox="1"/>
          <p:nvPr/>
        </p:nvSpPr>
        <p:spPr>
          <a:xfrm>
            <a:off x="1" y="422031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4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Map</a:t>
            </a:r>
            <a:endParaRPr lang="es-A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092B734E-C369-4C32-B1F4-7E1B5C87DE40}"/>
              </a:ext>
            </a:extLst>
          </p:cNvPr>
          <p:cNvSpPr txBox="1"/>
          <p:nvPr/>
        </p:nvSpPr>
        <p:spPr>
          <a:xfrm>
            <a:off x="225287" y="1458375"/>
            <a:ext cx="1176793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>
                <a:solidFill>
                  <a:schemeClr val="tx1"/>
                </a:solidFill>
              </a:rPr>
              <a:t>Se ejecuta por cada elemento del array, y crea un nuevo array a partir del resultado de cada ejecución por elemento. Se podría utilizar cuando tenemos un array y sabemos que por cada elemento vamos a realizar un cambio.</a:t>
            </a:r>
          </a:p>
        </p:txBody>
      </p:sp>
      <p:pic>
        <p:nvPicPr>
          <p:cNvPr id="3" name="Picture 4" descr="Image for post">
            <a:extLst>
              <a:ext uri="{FF2B5EF4-FFF2-40B4-BE49-F238E27FC236}">
                <a16:creationId xmlns:a16="http://schemas.microsoft.com/office/drawing/2014/main" id="{6AA9911F-66EA-426D-BA68-3C0BFD4B6B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05" t="11981" r="7000" b="26184"/>
          <a:stretch/>
        </p:blipFill>
        <p:spPr bwMode="auto">
          <a:xfrm>
            <a:off x="3392554" y="3121324"/>
            <a:ext cx="5804453" cy="3557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1285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50E078DD-7B95-4146-AEDB-A62E379D5BB6}"/>
              </a:ext>
            </a:extLst>
          </p:cNvPr>
          <p:cNvSpPr txBox="1"/>
          <p:nvPr/>
        </p:nvSpPr>
        <p:spPr>
          <a:xfrm>
            <a:off x="1" y="422031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Reduce</a:t>
            </a:r>
            <a:endParaRPr lang="es-A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092B734E-C369-4C32-B1F4-7E1B5C87DE40}"/>
              </a:ext>
            </a:extLst>
          </p:cNvPr>
          <p:cNvSpPr txBox="1"/>
          <p:nvPr/>
        </p:nvSpPr>
        <p:spPr>
          <a:xfrm>
            <a:off x="225287" y="1458375"/>
            <a:ext cx="1176793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>
                <a:solidFill>
                  <a:schemeClr val="tx1"/>
                </a:solidFill>
              </a:rPr>
              <a:t>Es una función que se va a ejecutar para cada elemento del array y luego devolver un único valor conocido como acumulado. Se podría utilizar cuando necesitas acumular cosas, por ejemplo sacar el total de las compras, también se puede utilizar para sacar promedios.</a:t>
            </a:r>
          </a:p>
        </p:txBody>
      </p:sp>
      <p:pic>
        <p:nvPicPr>
          <p:cNvPr id="5" name="Picture 2" descr="Image for post">
            <a:extLst>
              <a:ext uri="{FF2B5EF4-FFF2-40B4-BE49-F238E27FC236}">
                <a16:creationId xmlns:a16="http://schemas.microsoft.com/office/drawing/2014/main" id="{4E16646F-02B4-4E17-8571-CA73E64E15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89" t="13929" r="6694" b="28359"/>
          <a:stretch/>
        </p:blipFill>
        <p:spPr bwMode="auto">
          <a:xfrm>
            <a:off x="2485771" y="3429000"/>
            <a:ext cx="7246961" cy="3382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4149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50E078DD-7B95-4146-AEDB-A62E379D5BB6}"/>
              </a:ext>
            </a:extLst>
          </p:cNvPr>
          <p:cNvSpPr txBox="1"/>
          <p:nvPr/>
        </p:nvSpPr>
        <p:spPr>
          <a:xfrm>
            <a:off x="1" y="422031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4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Filter</a:t>
            </a:r>
            <a:endParaRPr lang="es-A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092B734E-C369-4C32-B1F4-7E1B5C87DE40}"/>
              </a:ext>
            </a:extLst>
          </p:cNvPr>
          <p:cNvSpPr txBox="1"/>
          <p:nvPr/>
        </p:nvSpPr>
        <p:spPr>
          <a:xfrm>
            <a:off x="225287" y="1458375"/>
            <a:ext cx="1176793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200" dirty="0">
                <a:solidFill>
                  <a:schemeClr val="tx1"/>
                </a:solidFill>
              </a:rPr>
              <a:t>Se ejecuta por cada elemento de array, y crea un nuevo array con los elementos que cumplen cierta condición. Podríamos usarlo cuando tenemos un array y necesitamos filtrar datos.</a:t>
            </a:r>
          </a:p>
        </p:txBody>
      </p:sp>
      <p:pic>
        <p:nvPicPr>
          <p:cNvPr id="3" name="Picture 2" descr="Image for post">
            <a:extLst>
              <a:ext uri="{FF2B5EF4-FFF2-40B4-BE49-F238E27FC236}">
                <a16:creationId xmlns:a16="http://schemas.microsoft.com/office/drawing/2014/main" id="{71A3D184-F5E4-4CEB-85A4-C77A6FFFC8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17" t="11787" r="7821" b="24638"/>
          <a:stretch/>
        </p:blipFill>
        <p:spPr bwMode="auto">
          <a:xfrm>
            <a:off x="3392555" y="3121324"/>
            <a:ext cx="5804453" cy="3557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8606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4805</TotalTime>
  <Words>342</Words>
  <Application>Microsoft Office PowerPoint</Application>
  <PresentationFormat>Panorámica</PresentationFormat>
  <Paragraphs>29</Paragraphs>
  <Slides>8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1" baseType="lpstr">
      <vt:lpstr>Arial</vt:lpstr>
      <vt:lpstr>Calibri</vt:lpstr>
      <vt:lpstr>Tema de Office</vt:lpstr>
      <vt:lpstr>Clase 17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Clase 4</dc:title>
  <dc:creator>Aylén Romero</dc:creator>
  <cp:lastModifiedBy>Aylén Romero</cp:lastModifiedBy>
  <cp:revision>228</cp:revision>
  <dcterms:created xsi:type="dcterms:W3CDTF">2020-08-07T01:51:21Z</dcterms:created>
  <dcterms:modified xsi:type="dcterms:W3CDTF">2020-10-07T21:59:50Z</dcterms:modified>
</cp:coreProperties>
</file>