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04" r:id="rId4"/>
    <p:sldId id="305" r:id="rId5"/>
    <p:sldId id="306" r:id="rId6"/>
    <p:sldId id="303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vuejs.org/v2/guide/installation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Clase 21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Vue.js Parte 1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B67DF8-AD9B-4233-A9B4-5CA18BAE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985" y="3256704"/>
            <a:ext cx="2614025" cy="261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v-show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0EE3EC-D792-49DD-A6F1-2DFF9C5C0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0" t="11264" r="7603" b="11264"/>
          <a:stretch/>
        </p:blipFill>
        <p:spPr bwMode="auto">
          <a:xfrm>
            <a:off x="2988365" y="1762356"/>
            <a:ext cx="6188766" cy="398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BD7420-452A-4A9C-A70D-03572A4B7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6154" r="5317" b="6154"/>
          <a:stretch/>
        </p:blipFill>
        <p:spPr bwMode="auto">
          <a:xfrm>
            <a:off x="2988366" y="1762356"/>
            <a:ext cx="6215270" cy="398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3CD3DB-751D-4672-BC86-E251F987A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9547" r="3914" b="7983"/>
          <a:stretch/>
        </p:blipFill>
        <p:spPr bwMode="auto">
          <a:xfrm>
            <a:off x="1043608" y="1684802"/>
            <a:ext cx="10104783" cy="406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7707ED-88D9-4AF2-8D14-6F3F7EC2E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8642" r="4396" b="10502"/>
          <a:stretch/>
        </p:blipFill>
        <p:spPr bwMode="auto">
          <a:xfrm>
            <a:off x="1043608" y="1684802"/>
            <a:ext cx="10104784" cy="406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err="1">
                <a:solidFill>
                  <a:schemeClr val="tx1"/>
                </a:solidFill>
              </a:rPr>
              <a:t>Vue</a:t>
            </a:r>
            <a:r>
              <a:rPr lang="es-AR" sz="4000" dirty="0">
                <a:solidFill>
                  <a:schemeClr val="tx1"/>
                </a:solidFill>
              </a:rPr>
              <a:t> es un </a:t>
            </a:r>
            <a:r>
              <a:rPr lang="es-AR" sz="4000" dirty="0" err="1">
                <a:solidFill>
                  <a:schemeClr val="tx1"/>
                </a:solidFill>
              </a:rPr>
              <a:t>framework</a:t>
            </a:r>
            <a:r>
              <a:rPr lang="es-AR" sz="4000" dirty="0">
                <a:solidFill>
                  <a:schemeClr val="tx1"/>
                </a:solidFill>
              </a:rPr>
              <a:t> progresivo para construir interfaces de usuario. A diferencia de otros </a:t>
            </a:r>
            <a:r>
              <a:rPr lang="es-AR" sz="4000" dirty="0" err="1">
                <a:solidFill>
                  <a:schemeClr val="tx1"/>
                </a:solidFill>
              </a:rPr>
              <a:t>frameworks</a:t>
            </a:r>
            <a:r>
              <a:rPr lang="es-AR" sz="4000" dirty="0">
                <a:solidFill>
                  <a:schemeClr val="tx1"/>
                </a:solidFill>
              </a:rPr>
              <a:t>, está diseñado desde cero para ser utilizado de forma incremental. La librería central está enfocada solo en la capa de visualización, y es fácil de utilizar e integrar con otras librerías o proyectos ya existentes. Por otro lado, </a:t>
            </a:r>
            <a:r>
              <a:rPr lang="es-AR" sz="4000" dirty="0" err="1">
                <a:solidFill>
                  <a:schemeClr val="tx1"/>
                </a:solidFill>
              </a:rPr>
              <a:t>vue</a:t>
            </a:r>
            <a:r>
              <a:rPr lang="es-AR" sz="4000" dirty="0">
                <a:solidFill>
                  <a:schemeClr val="tx1"/>
                </a:solidFill>
              </a:rPr>
              <a:t> también es útil para construir Single-Page </a:t>
            </a:r>
            <a:r>
              <a:rPr lang="es-AR" sz="4000" dirty="0" err="1">
                <a:solidFill>
                  <a:schemeClr val="tx1"/>
                </a:solidFill>
              </a:rPr>
              <a:t>Applications</a:t>
            </a:r>
            <a:r>
              <a:rPr lang="es-AR" sz="4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6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2509D25-32C8-4AD2-81E3-ABE9E760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70" y="1470991"/>
            <a:ext cx="9110660" cy="512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684A4C-9FD0-48C6-A6B6-0A20815F3FA4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1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Instalación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>
                <a:solidFill>
                  <a:schemeClr val="tx1"/>
                </a:solidFill>
              </a:rPr>
              <a:t>CDN</a:t>
            </a:r>
            <a:r>
              <a:rPr lang="es-AR" sz="3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AR" sz="32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AR" sz="32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AR" sz="32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AR" sz="32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AR" sz="32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</a:rPr>
              <a:t>Otras formas de instalación </a:t>
            </a:r>
            <a:r>
              <a:rPr lang="es-AR" sz="3200" b="1" dirty="0">
                <a:solidFill>
                  <a:schemeClr val="tx1"/>
                </a:solidFill>
                <a:hlinkClick r:id="rId2"/>
              </a:rPr>
              <a:t>acá</a:t>
            </a:r>
            <a:r>
              <a:rPr lang="es-AR" sz="32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C29067-2114-4D27-8577-42125E19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69" y="2674313"/>
            <a:ext cx="9225668" cy="754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3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Instanciar 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D3DF49-5EC2-4349-B311-79086E26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20" y="2253076"/>
            <a:ext cx="7855760" cy="320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9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1D9E27-491C-4704-99F2-A624FB95F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58" y="1152939"/>
            <a:ext cx="6765442" cy="5539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759C71-FD2C-4652-AEBA-A08E8C6B3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0343" r="3585" b="9250"/>
          <a:stretch/>
        </p:blipFill>
        <p:spPr bwMode="auto">
          <a:xfrm>
            <a:off x="2141616" y="2253076"/>
            <a:ext cx="7882264" cy="320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3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41AB6D-971A-4F50-87D9-5F625C1F2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13074" r="4457" b="14108"/>
          <a:stretch/>
        </p:blipFill>
        <p:spPr bwMode="auto">
          <a:xfrm>
            <a:off x="470451" y="2643098"/>
            <a:ext cx="11251097" cy="2318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v-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060E7D-58C2-40F1-97F5-10C38E558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 t="8280" r="4119" b="5537"/>
          <a:stretch/>
        </p:blipFill>
        <p:spPr bwMode="auto">
          <a:xfrm>
            <a:off x="2988365" y="1576826"/>
            <a:ext cx="6188766" cy="455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99</Words>
  <Application>Microsoft Office PowerPoint</Application>
  <PresentationFormat>Panorámica</PresentationFormat>
  <Paragraphs>21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de Office</vt:lpstr>
      <vt:lpstr>Clase 21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264</cp:revision>
  <dcterms:created xsi:type="dcterms:W3CDTF">2020-08-07T01:51:21Z</dcterms:created>
  <dcterms:modified xsi:type="dcterms:W3CDTF">2020-10-21T22:01:38Z</dcterms:modified>
</cp:coreProperties>
</file>