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099166-5131-4985-BDFE-D0BB26C0B9DC}">
  <a:tblStyle styleId="{65099166-5131-4985-BDFE-D0BB26C0B9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{65099166-5131-4985-BDFE-D0BB26C0B9DC}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{65099166-5131-4985-BDFE-D0BB26C0B9DC}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{65099166-5131-4985-BDFE-D0BB26C0B9DC}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{65099166-5131-4985-BDFE-D0BB26C0B9DC}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{65099166-5131-4985-BDFE-D0BB26C0B9DC}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{65099166-5131-4985-BDFE-D0BB26C0B9DC}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{65099166-5131-4985-BDFE-D0BB26C0B9DC}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{65099166-5131-4985-BDFE-D0BB26C0B9DC}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{65099166-5131-4985-BDFE-D0BB26C0B9DC}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