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472-7267-E247-9E6F-C49334E07082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1703-0C9B-AC42-AF0D-30B851F0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472-7267-E247-9E6F-C49334E07082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1703-0C9B-AC42-AF0D-30B851F0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6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472-7267-E247-9E6F-C49334E07082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1703-0C9B-AC42-AF0D-30B851F0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7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472-7267-E247-9E6F-C49334E07082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1703-0C9B-AC42-AF0D-30B851F0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472-7267-E247-9E6F-C49334E07082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1703-0C9B-AC42-AF0D-30B851F0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5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472-7267-E247-9E6F-C49334E07082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1703-0C9B-AC42-AF0D-30B851F0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472-7267-E247-9E6F-C49334E07082}" type="datetimeFigureOut">
              <a:rPr lang="en-US" smtClean="0"/>
              <a:t>4/26/15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1703-0C9B-AC42-AF0D-30B851F0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472-7267-E247-9E6F-C49334E07082}" type="datetimeFigureOut">
              <a:rPr lang="en-US" smtClean="0"/>
              <a:t>4/26/15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1703-0C9B-AC42-AF0D-30B851F0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1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472-7267-E247-9E6F-C49334E07082}" type="datetimeFigureOut">
              <a:rPr lang="en-US" smtClean="0"/>
              <a:t>4/26/15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1703-0C9B-AC42-AF0D-30B851F0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5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472-7267-E247-9E6F-C49334E07082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1703-0C9B-AC42-AF0D-30B851F0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6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E472-7267-E247-9E6F-C49334E07082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1703-0C9B-AC42-AF0D-30B851F0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1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2E472-7267-E247-9E6F-C49334E07082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1703-0C9B-AC42-AF0D-30B851F0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5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4-26 at 2.20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4046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983460" y="1359647"/>
            <a:ext cx="3537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67647" y="5453529"/>
            <a:ext cx="0" cy="2988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08824" y="5319059"/>
            <a:ext cx="4034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01765" y="5961529"/>
            <a:ext cx="3436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620000" y="6305176"/>
            <a:ext cx="363460" cy="179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139765" y="2226235"/>
            <a:ext cx="194235" cy="224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37176" y="1210235"/>
            <a:ext cx="28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0" y="1912471"/>
            <a:ext cx="37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48118" y="5638800"/>
            <a:ext cx="3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12235" y="5184588"/>
            <a:ext cx="37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45412" y="5752353"/>
            <a:ext cx="35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983460" y="6008132"/>
            <a:ext cx="3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3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Melisa Orta Martinez</dc:creator>
  <cp:lastModifiedBy>Melisa Orta Martinez</cp:lastModifiedBy>
  <cp:revision>2</cp:revision>
  <dcterms:created xsi:type="dcterms:W3CDTF">2015-04-26T21:21:18Z</dcterms:created>
  <dcterms:modified xsi:type="dcterms:W3CDTF">2015-04-26T21:41:31Z</dcterms:modified>
</cp:coreProperties>
</file>