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7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4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8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7B4E-23C2-40A2-BB54-35F483739E80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5D24-8B54-4710-8C00-4C66DB759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692696"/>
            <a:ext cx="202831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HTTP server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Apache 2.2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1520788"/>
            <a:ext cx="202831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PHP 5.3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Drupal 7 CMS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404664"/>
            <a:ext cx="5976664" cy="475252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Candara" pitchFamily="34" charset="0"/>
              </a:rPr>
              <a:t>Development server: http://osha.edw.ro</a:t>
            </a:r>
          </a:p>
          <a:p>
            <a:endParaRPr lang="en-US" sz="140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sz="1200" smtClean="0">
                <a:solidFill>
                  <a:schemeClr val="tx1"/>
                </a:solidFill>
                <a:latin typeface="Candara" pitchFamily="34" charset="0"/>
              </a:rPr>
              <a:t>Linux CentOS 6.5</a:t>
            </a:r>
          </a:p>
          <a:p>
            <a:endParaRPr lang="en-GB" sz="14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1520787"/>
            <a:ext cx="86409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Database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MySQL 5.1</a:t>
            </a:r>
            <a:endParaRPr lang="en-GB" sz="1000">
              <a:latin typeface="Candar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71600" y="3717032"/>
            <a:ext cx="1800200" cy="1296144"/>
            <a:chOff x="1259632" y="4149080"/>
            <a:chExt cx="1800200" cy="1296144"/>
          </a:xfrm>
        </p:grpSpPr>
        <p:sp>
          <p:nvSpPr>
            <p:cNvPr id="12" name="Rectangle 11"/>
            <p:cNvSpPr/>
            <p:nvPr/>
          </p:nvSpPr>
          <p:spPr>
            <a:xfrm>
              <a:off x="1259632" y="4149080"/>
              <a:ext cx="1800200" cy="12961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smtClean="0">
                  <a:latin typeface="Candara" pitchFamily="34" charset="0"/>
                </a:rPr>
                <a:t>JDK 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24350" y="4437112"/>
              <a:ext cx="1491466" cy="864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smtClean="0">
                  <a:latin typeface="Candara" pitchFamily="34" charset="0"/>
                </a:rPr>
                <a:t>Apache Tomcat 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3688" y="4653136"/>
              <a:ext cx="100811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latin typeface="Candara" pitchFamily="34" charset="0"/>
                </a:rPr>
                <a:t>Search engine</a:t>
              </a:r>
              <a:endParaRPr lang="en-US" sz="1000" b="1">
                <a:latin typeface="Candara" pitchFamily="34" charset="0"/>
              </a:endParaRPr>
            </a:p>
            <a:p>
              <a:pPr algn="ctr"/>
              <a:r>
                <a:rPr lang="en-US" sz="1000" smtClean="0">
                  <a:latin typeface="Candara" pitchFamily="34" charset="0"/>
                </a:rPr>
                <a:t>Apache Solr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3934" y="2753310"/>
            <a:ext cx="2992282" cy="2088233"/>
            <a:chOff x="3523934" y="2780928"/>
            <a:chExt cx="2992282" cy="2088233"/>
          </a:xfrm>
        </p:grpSpPr>
        <p:sp>
          <p:nvSpPr>
            <p:cNvPr id="15" name="Rectangle 14"/>
            <p:cNvSpPr/>
            <p:nvPr/>
          </p:nvSpPr>
          <p:spPr>
            <a:xfrm>
              <a:off x="3523934" y="2780928"/>
              <a:ext cx="2992282" cy="20882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smtClean="0">
                  <a:latin typeface="Candara" pitchFamily="34" charset="0"/>
                </a:rPr>
                <a:t>Filesystem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9263" y="3068960"/>
              <a:ext cx="137506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Candara" pitchFamily="34" charset="0"/>
                </a:rPr>
                <a:t>Configuration files</a:t>
              </a:r>
            </a:p>
            <a:p>
              <a:pPr algn="ctr"/>
              <a:r>
                <a:rPr lang="en-US" sz="1000" smtClean="0">
                  <a:latin typeface="Candara" pitchFamily="34" charset="0"/>
                </a:rPr>
                <a:t>Deployment scripts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9264" y="3672642"/>
              <a:ext cx="137506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Candara" pitchFamily="34" charset="0"/>
                </a:rPr>
                <a:t>Content for migration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70881" y="4247477"/>
              <a:ext cx="137506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Candara" pitchFamily="34" charset="0"/>
                </a:rPr>
                <a:t>MySQL data files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70881" y="3068960"/>
              <a:ext cx="137506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Candara" pitchFamily="34" charset="0"/>
                </a:rPr>
                <a:t>Binary content (attachments)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09264" y="4247477"/>
              <a:ext cx="137506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latin typeface="Candara" pitchFamily="34" charset="0"/>
                </a:rPr>
                <a:t>Search index</a:t>
              </a:r>
            </a:p>
          </p:txBody>
        </p:sp>
      </p:grpSp>
      <p:cxnSp>
        <p:nvCxnSpPr>
          <p:cNvPr id="22" name="Elbow Connector 21"/>
          <p:cNvCxnSpPr>
            <a:stCxn id="5" idx="1"/>
            <a:endCxn id="12" idx="0"/>
          </p:cNvCxnSpPr>
          <p:nvPr/>
        </p:nvCxnSpPr>
        <p:spPr>
          <a:xfrm rot="10800000" flipV="1">
            <a:off x="1871700" y="1772816"/>
            <a:ext cx="540060" cy="1944216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7" idx="1"/>
          </p:cNvCxnSpPr>
          <p:nvPr/>
        </p:nvCxnSpPr>
        <p:spPr>
          <a:xfrm flipV="1">
            <a:off x="4440072" y="1772815"/>
            <a:ext cx="924016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5" idx="0"/>
          </p:cNvCxnSpPr>
          <p:nvPr/>
        </p:nvCxnSpPr>
        <p:spPr>
          <a:xfrm rot="5400000">
            <a:off x="3263899" y="1358770"/>
            <a:ext cx="324036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71700" y="2245060"/>
            <a:ext cx="1012546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Solr API/HTTP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cxnSp>
        <p:nvCxnSpPr>
          <p:cNvPr id="31" name="Elbow Connector 30"/>
          <p:cNvCxnSpPr>
            <a:stCxn id="20" idx="1"/>
            <a:endCxn id="9" idx="3"/>
          </p:cNvCxnSpPr>
          <p:nvPr/>
        </p:nvCxnSpPr>
        <p:spPr>
          <a:xfrm flipH="1">
            <a:off x="2483768" y="4471887"/>
            <a:ext cx="1125496" cy="122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42421" y="1232756"/>
            <a:ext cx="815755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mod_php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64608" y="1473614"/>
            <a:ext cx="1012546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php-mysqli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cxnSp>
        <p:nvCxnSpPr>
          <p:cNvPr id="37" name="Elbow Connector 36"/>
          <p:cNvCxnSpPr>
            <a:stCxn id="5" idx="2"/>
            <a:endCxn id="15" idx="0"/>
          </p:cNvCxnSpPr>
          <p:nvPr/>
        </p:nvCxnSpPr>
        <p:spPr>
          <a:xfrm rot="16200000" flipH="1">
            <a:off x="3858762" y="1591997"/>
            <a:ext cx="728466" cy="159415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09870" y="2121747"/>
            <a:ext cx="440428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I/O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15808" y="4142593"/>
            <a:ext cx="440428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I/O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cxnSp>
        <p:nvCxnSpPr>
          <p:cNvPr id="45" name="Elbow Connector 44"/>
          <p:cNvCxnSpPr>
            <a:stCxn id="7" idx="3"/>
            <a:endCxn id="17" idx="3"/>
          </p:cNvCxnSpPr>
          <p:nvPr/>
        </p:nvCxnSpPr>
        <p:spPr>
          <a:xfrm>
            <a:off x="6228184" y="1772815"/>
            <a:ext cx="217759" cy="2699072"/>
          </a:xfrm>
          <a:prstGeom prst="bentConnector3">
            <a:avLst>
              <a:gd name="adj1" fmla="val 204978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28184" y="1485631"/>
            <a:ext cx="440428" cy="28803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>
                <a:solidFill>
                  <a:schemeClr val="tx1"/>
                </a:solidFill>
                <a:latin typeface="Candara" pitchFamily="34" charset="0"/>
              </a:rPr>
              <a:t>I/O</a:t>
            </a:r>
            <a:endParaRPr lang="en-GB" sz="10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56648" y="420690"/>
            <a:ext cx="1863824" cy="2216222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Candara" pitchFamily="34" charset="0"/>
              </a:rPr>
              <a:t>Continous integration server</a:t>
            </a:r>
          </a:p>
          <a:p>
            <a:endParaRPr lang="en-US" sz="140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n-GB" sz="14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00889" y="1278231"/>
            <a:ext cx="143155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http://ci.edw.ro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Jenkins 1.571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0889" y="1934687"/>
            <a:ext cx="143155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http://sonar.edw.ro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SonarQube 4.3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79347" y="2924938"/>
            <a:ext cx="1863824" cy="2216222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Candara" pitchFamily="34" charset="0"/>
              </a:rPr>
              <a:t>Testing tools</a:t>
            </a:r>
          </a:p>
          <a:p>
            <a:endParaRPr lang="en-US" sz="140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n-GB" sz="14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4905" y="3232083"/>
            <a:ext cx="143155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Candara" pitchFamily="34" charset="0"/>
              </a:rPr>
              <a:t>Jenkins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44905" y="3870601"/>
            <a:ext cx="143155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Candara" pitchFamily="34" charset="0"/>
              </a:rPr>
              <a:t>Robot framework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94094" y="5805264"/>
            <a:ext cx="228306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Issue tracker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JIRA</a:t>
            </a:r>
          </a:p>
          <a:p>
            <a:pPr algn="ctr"/>
            <a:r>
              <a:rPr lang="en-GB" sz="1000" u="sng"/>
              <a:t>https://eu-osha.bilbomatica.es:5433/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03848" y="5373216"/>
            <a:ext cx="5616624" cy="120811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Candara" pitchFamily="34" charset="0"/>
              </a:rPr>
              <a:t>Management tools</a:t>
            </a:r>
          </a:p>
          <a:p>
            <a:endParaRPr lang="en-US" sz="140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n-GB" sz="14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84708" y="5795654"/>
            <a:ext cx="220385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latin typeface="Candara" pitchFamily="34" charset="0"/>
              </a:rPr>
              <a:t>Document management</a:t>
            </a:r>
          </a:p>
          <a:p>
            <a:pPr algn="ctr"/>
            <a:r>
              <a:rPr lang="en-US" sz="1000" smtClean="0">
                <a:latin typeface="Candara" pitchFamily="34" charset="0"/>
              </a:rPr>
              <a:t>Sharepoint</a:t>
            </a:r>
          </a:p>
          <a:p>
            <a:pPr algn="ctr"/>
            <a:r>
              <a:rPr lang="en-GB" sz="1000" u="sng"/>
              <a:t>https://eu-osha.bilbomatica.es:5432/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44905" y="4509120"/>
            <a:ext cx="143155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Candara" pitchFamily="34" charset="0"/>
              </a:rPr>
              <a:t>Selenium Server</a:t>
            </a:r>
            <a:endParaRPr lang="en-GB" sz="1000">
              <a:latin typeface="Candar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7584" y="5373216"/>
            <a:ext cx="2218932" cy="120811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Candara" pitchFamily="34" charset="0"/>
              </a:rPr>
              <a:t>Test server</a:t>
            </a:r>
          </a:p>
          <a:p>
            <a:endParaRPr lang="en-US" sz="1400">
              <a:solidFill>
                <a:schemeClr val="tx1"/>
              </a:solidFill>
              <a:latin typeface="Candara" pitchFamily="34" charset="0"/>
            </a:endParaRPr>
          </a:p>
          <a:p>
            <a:pPr algn="ctr"/>
            <a:r>
              <a:rPr lang="en-US" sz="1400" i="1" smtClean="0">
                <a:solidFill>
                  <a:schemeClr val="tx1"/>
                </a:solidFill>
                <a:latin typeface="Candara" pitchFamily="34" charset="0"/>
              </a:rPr>
              <a:t>similar to </a:t>
            </a:r>
          </a:p>
          <a:p>
            <a:pPr algn="ctr"/>
            <a:r>
              <a:rPr lang="en-US" sz="1400" i="1" smtClean="0">
                <a:solidFill>
                  <a:schemeClr val="tx1"/>
                </a:solidFill>
                <a:latin typeface="Candara" pitchFamily="34" charset="0"/>
              </a:rPr>
              <a:t>development server</a:t>
            </a:r>
          </a:p>
          <a:p>
            <a:endParaRPr lang="en-US" sz="1400" smtClean="0">
              <a:solidFill>
                <a:schemeClr val="tx1"/>
              </a:solidFill>
              <a:latin typeface="Candara" pitchFamily="34" charset="0"/>
            </a:endParaRPr>
          </a:p>
          <a:p>
            <a:endParaRPr lang="en-GB" sz="140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71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97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</dc:creator>
  <cp:lastModifiedBy>AM</cp:lastModifiedBy>
  <cp:revision>9</cp:revision>
  <dcterms:created xsi:type="dcterms:W3CDTF">2014-07-18T10:09:03Z</dcterms:created>
  <dcterms:modified xsi:type="dcterms:W3CDTF">2014-07-18T11:33:12Z</dcterms:modified>
</cp:coreProperties>
</file>