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4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56" r:id="rId2"/>
    <p:sldMasterId id="2147483769" r:id="rId3"/>
    <p:sldMasterId id="2147483773" r:id="rId4"/>
  </p:sldMasterIdLst>
  <p:notesMasterIdLst>
    <p:notesMasterId r:id="rId34"/>
  </p:notesMasterIdLst>
  <p:handoutMasterIdLst>
    <p:handoutMasterId r:id="rId35"/>
  </p:handoutMasterIdLst>
  <p:sldIdLst>
    <p:sldId id="382" r:id="rId5"/>
    <p:sldId id="396" r:id="rId6"/>
    <p:sldId id="397" r:id="rId7"/>
    <p:sldId id="383" r:id="rId8"/>
    <p:sldId id="393" r:id="rId9"/>
    <p:sldId id="389" r:id="rId10"/>
    <p:sldId id="390" r:id="rId11"/>
    <p:sldId id="391" r:id="rId12"/>
    <p:sldId id="392" r:id="rId13"/>
    <p:sldId id="277" r:id="rId14"/>
    <p:sldId id="339" r:id="rId15"/>
    <p:sldId id="279" r:id="rId16"/>
    <p:sldId id="369" r:id="rId17"/>
    <p:sldId id="280" r:id="rId18"/>
    <p:sldId id="281" r:id="rId19"/>
    <p:sldId id="282" r:id="rId20"/>
    <p:sldId id="283" r:id="rId21"/>
    <p:sldId id="284" r:id="rId22"/>
    <p:sldId id="285" r:id="rId23"/>
    <p:sldId id="332" r:id="rId24"/>
    <p:sldId id="333" r:id="rId25"/>
    <p:sldId id="334" r:id="rId26"/>
    <p:sldId id="335" r:id="rId27"/>
    <p:sldId id="387" r:id="rId28"/>
    <p:sldId id="388" r:id="rId29"/>
    <p:sldId id="384" r:id="rId30"/>
    <p:sldId id="394" r:id="rId31"/>
    <p:sldId id="386" r:id="rId32"/>
    <p:sldId id="395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7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B127CF-9953-4ADC-BBE9-AB770F11BA4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3137FB-9871-45EF-AB24-26698E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4T18:26:28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9222 2833 1576 0,'0'0'70'0,"0"0"14"0,0 0-67 0,0 9-17 15,0 1 0-15,0-1 0 0,0 0 52 0,0 1 8 16,-4 2 0-16,4 1 1 0,0-4 20 0,0 7 4 0,-7 3 1 16,0 0 0-16,3-4-17 0,-3-2-3 15,0 9-1-15,-3-3 0 0,-1-1-23 0,1 7-5 16,-1 7-1-16,0 2 0 0,1-6-25 0,-1 7-11 0,4-4 8 0,-3 1-8 15,3-7 0-15,-4 3 0 0,0-3 8 0,1 3-8 16,6-12 0-16,-3 3-9 0,0 0 9 0,0-1-13 16,7-8 4-16,0 6 1 0,0-10 0 0,0-6 0 15,0 0-4-15,0 0-1 0,0 0 0 0,0 0 0 16,0 0-4-16,4-10-1 0,3-2 0 0,0 2 0 16,0-8 5-16,0 5 1 0,3-12 0 0,1 9 0 15,-7-18 12-15,3 15 0 0,0-9 0 0,-4 0 0 16,1-7 0-16,3 10 13 0,0-10-4 0,-4 14-1 15,4-5 0-15,-3 11-8 0,-1 5 12 0,1-8-4 16,0 8-8-16,-4 1 0 0,3 2 0 0,1-2 0 16,-1 6 18-16,-3 3-2 0,7-6 0 0,-7 6 0 15,4-3-5-15,-1-4-2 0,8-2 0 0,-4 9 0 16,-7 0-9-16,10-3 0 0,1-4 0 0,-4 7 0 0,4 0 0 16,-4 0 0-16,3 0 0 0,4 0 0 0,1 10 0 15,-1-1-14-15,-4-2 5 0,1 2 1 0,3 0 8 16,-4 1-10-16,1-1 10 0,0 10-10 0,3-13-8 15,0 7-2-15,-7-7 0 0,4 3 0 16,3 1-26-16,-7-1-6 0,3-2 0 0,-10-7-1 16,0 0-115-16,7-7-24 0,0 7-4 0,-7 0 0 15</inkml:trace>
  <inkml:trace contextRef="#ctx0" brushRef="#br0" timeOffset="679.424">9356 2977 1587 0,'0'0'70'0,"0"0"15"0,-11 6-68 0,4-6-17 15,7 0 0-15,0 0 0 0,-7 3 22 0,3 7 1 0,4-4 0 0,0 3 0 16,-3 1 89-16,-1-1 19 0,4-2 3 0,4 2 1 31,-1 3-135-31,-3 1-18 0,0 0-8 0,4-4-2 0,7 7 28 0,-8 2 8 0,-6 1 0 0,6 0 0 16,1 6-8-16,3-6 0 0,-4 0 0 0,1 6 0 16,-4-6 0-16,0 3 0 0,7 0 0 0,-4-4 0 15,-3-2 0-15,4 12 0 0,-1-12 0 0,1 3 0 16,-1 9 0-16,1-3 0 0,3-6 0 0,0 9 0 15,-3-3 0-15,3 3 0 0,-7 4 0 0,0-1 0 16,3 4 0-16,1 5 9 0,-1-2-9 0,-3 0 0 16,4-4 0-16,-4-6 0 0,3 7 0 0,-3-1 0 15,4 1 0-15,-4-4 0 0,3 4 0 0,1-1 0 16,-4 10 0-16,0-9 0 0,0 12 0 0,0 3 0 0,3-3 8 16,1 0-8-16,-1-6 0 0,1 3 0 0,3-4 8 15,4 4-8-15,-11-3 0 0,7-3 0 0,0 9 8 16,0 3-8-16,0 6 0 0,0-2 0 0,0-4 0 0,0-3 0 15,4 3 0-15,-8-3 0 0,1 6 0 0,3-9 0 16,0 3 0-16,-4 7 0 0,1 5 0 0,3-2 0 16,0-4 0-16,-4 7 0 0,1-7 0 0,-1 3 0 15,5-2 0-15,-5 5 0 0,-3 7 0 0,4 3 0 16,-4-6 0-16,3-1 0 0,-3 1 0 0,0 0 0 16,0 3 0-16,0 3 0 0,4 9 0 0,-1-3 0 15,-3 1 0-15,0-1 0 0,0-6 0 0,0 3 0 16,0 0-8-16,0 6 8 0,-3 4 0 0,3 0 0 15,3-4 0-15,-3-3 0 0,-7 4 0 0,7 2 0 16,4 7 0-16,-4-7 0 0,0-2 0 0,0 2 0 0,3-2 0 16,-3 2 0-16,4 7 0 0,-4-6 0 0,-4-1 0 15,8-9 0-15,-1 7 0 0,1 9 0 0,-4-1 0 0,3-2 0 16,4 3 0-16,0-7 0 0,-3-2 0 0,3 2 0 16,-3-2 0-16,3 2 0 0,-4 7 0 15,4-7 0-15,-3 1 8 0,-1-4-8 0,4-5 0 0,-3-1 0 16,3 15 0-16,-4-14 8 0,4-1-8 0,-3 0 0 15,0 0 23-15,-1-3-3 0,1-3 0 0,-1 9 0 16,4 0-3-16,-3 4-1 0,-1-17 0 0,1 7 0 16,3-6-16-16,0 0 10 0,-7-7-10 0,3 7 8 15,4 6-8-15,-3-6 0 0,-4-10 0 0,3 0 8 16,-3-9-8-16,4 0 0 0,3-3 0 0,-3-7-11 16,-1 1-81-16,1-1-16 0,3-5-3 15,3-4-783-15</inkml:trace>
  <inkml:trace contextRef="#ctx0" brushRef="#br0" timeOffset="1919.083">22154 11384 921 0,'0'0'40'0,"0"0"10"0,0 0-40 0,-10 0-10 0,-1 0 0 0,4 0 0 16,0 0 105-16,-3 0 19 0,-8 0 4 0,0-3 1 15,8 3-78-15,-4 0-16 0,-8 0-3 0,1 0-1 16,4 0-31-16,-8 3 0 0,0-3 0 0,-3 0 0 16,-4 0 58-16,4 6 9 0,0-6 1 0,-4 0 1 15,-3 0 74-15,0 3 14 0,-1-3 3 0,1 7 1 31,0-7-227-31,-1 0-46 0,-2 0-8 0,-1 6-3 0,-4-6 123 0,-2 0 11 0,-8 0 9 0,-4 0 1 16,1-6 17-16,3 6 3 0,0 0 1 0,-3 0 0 16,-1 0-86-16,-3 0-18 15,0 0-3-15,0 0-1 0,-7 0 53 0,0 0 13 0,4-7 0 0,-4 7 0 16,3 7 0-16,-6-7 0 0,-8 0 0 0,4 0 0 16,3 0 0-16,1 0 0 0,-8 0 0 0,4 0 0 15,0 0 0-15,0 0 0 0,-4 0 0 0,-3-7 0 0,0 7 0 16,3-3-9-16,1 3 9 0,-8 0 0 0,-3 0 0 15,0 0 0-15,3-6 0 0,0 6 0 0,1 0 0 16,-1 0 0-16,-3 0 0 0,0 6-8 16,-1-6-23-16,1 0-4 0,0 3-1 0,3 4 0 15,1-1 57-15,-1-3 11 0,0 7 3 0,1-4 0 0,3-3-35 0,3 3 0 16,-7-3 0-16,1-3 0 0,-8 0 0 0,0 0 0 16,4 7 0-16,-4-4 0 0,-3-3-13 0,3 0 3 15,1 0 1-15,-1 0 0 0,0 6-5 0,4-6-1 16,3 0 0-16,-6 0 0 0,-5 6 5 0,1-3 1 15,7-3 0-15,-4 7 0 0,-3-4 9 0,0-3 0 0,3 0 0 16,0 6 0-16,0-6 0 0,1 0-8 0,-4-6 8 16,-1 6 0-16,1-3 0 0,0-4-8 0,-4 4 8 0,-3-3 0 15,-1-3 0-15,1 2 0 0,3 4 0 0,4-6 0 16,0 3 0-16,-4-4 0 0,0 1 0 16,0 2 0-16,4 4 0 0,0-3 0 0,0-3 0 15,3-1 0-15,-3 1 0 0,-1 9 0 0,8-10 12 0,-3 7-4 16,6-3-8-16,-3 0-10 0,-8 3 10 0,5-4-13 15,-1 4 13-15,0-3 0 0,-3 3 0 0,0-4 0 16,3 4 0-16,0-3 8 0,1-3 0 0,6 9-8 16,0-10 8-16,-3 4-8 0,-14 6 0 0,10-9 0 15,7 5 12-15,-6-2-12 0,-8-3 12 0,0 9-12 16,4-3 12-16,7 3-12 0,3-7 12 0,-10 7-12 16,-8 0 13-16,8 7-4 0,14-4-1 0,-4-3 0 15,-10 6 7-15,3-3 1 0,15 7 0 0,-8-4 0 16,-7-3-8-16,1 6 0 0,10 4-8 0,-4-4 12 0,4-6-12 0,0 7 0 15,-1-1 8-15,5-2-8 0,-1 2 0 16,11 0 0-16,4 1 0 0,3-1-10 0,3 1 10 0,8-4 0 16,0 3 0-16,3 1 0 0,0-1 49 0,7-3 12 15,-3 4 3-15,6-7 0 16,5 3-121-16,-1-3-24 0,4 4-5 0,3-7-488 16,4 3-98-16</inkml:trace>
  <inkml:trace contextRef="#ctx0" brushRef="#br0" timeOffset="2784.991">22116 11096 2394 0,'-18'18'106'0,"11"-8"22"0,3-4-103 0,1-3-25 0,3 3 0 0,-7-2 0 0,-4-4 0 16,11 0 0-16,11 6-12 0,-8-3 12 0,-10 3 0 0,7-6 15 15,11 10-1-15,-1-4 0 0,-10-3-14 0,11 6 0 16,3 1 0-16,4-1 0 0,7 1 8 0,-4 5 6 16,-7-5 1-16,7-1 0 0,18 1-15 0,-11 5 9 15,-14-5-9-15,7-1 8 0,18 0-8 0,-11 7 0 16,-7-3 0-16,-3 2 8 0,-4 1-21 0,0-3-5 16,4 2-1-16,-4 4 0 0,-14 0 48 0,4 0 10 15,6 3 1-15,-17-3 1 0,-7 2-15 0,3 5-3 16,8-1-1-16,-11 9 0 0,-7-6-22 0,-1 7 0 15,-2-7 0-15,10 0 8 0,0-3 23 0,-8 0 5 16,-13-6 0-16,10 0 1 0,15 0-25 0,-4-3-12 16,-15-4 10-16,8 4-10 0,14-7 0 0,0 7 0 15,-3-4 0-15,-1-2-10 16,4 6-73-16,3-7-14 0,12 7-3 0,-8-7-1036 0</inkml:trace>
  <inkml:trace contextRef="#ctx0" brushRef="#br0" timeOffset="3248.706">23206 11738 2138 0,'-25'0'47'0,"25"0"9"0,4 10 3 16,-4-4 1-16,0-3-48 0,0 7-12 0,3-1 0 0,-3 0 0 15,0-2-37-15,0 2-11 0,0 10-1 0,7-10-1 16,4 7-2-16,-4 3-1 0,0 0 0 0,0-1 0 0,3 8 23 0,5 2 5 16,-5-3 1-16,1 3 0 0,-1 7 43 0,8-1 9 15,0 4 1-15,-4-4 1 0,-7 1-4 0,0-1-1 16,0-2 0-16,-4 2 0 0,-6 0 52 0,-4-5 11 15,3 5 1-15,-6-6 1 16,-4-2-90-16,-8 2-28 0,1-9-1 0,-3 3 0 16,2-4 43-16,-6-8 9 0,-11-7 1 0,11-3 1 0,7 0-25 0,-4-10 0 15,-14-8 0-15,4-1 0 0,7 0 56 0,0-6 7 0,-4 0 1 16,0 6 0-16,4-9-53 0,10 3-11 16,11 3 0-16,0-10 0 0,-17 4 0 0,17 0 0 0,21-7 0 15,-7 10 0-15,-11-3 30 0,8 0 2 0,6-3 1 16,4 12 0-16,1-9-1 0,-1 9-1 0,0 3 0 15,7-3 0 1,11 0-76-16,-11 4-15 0,-7 5-4 0,0 1 0 16,11 0 0-16,-4 9 0 0,-7-10 0 0,-3 10-614 0,6 0-123 0</inkml:trace>
  <inkml:trace contextRef="#ctx0" brushRef="#br0" timeOffset="3495.222">23114 12086 2419 0,'25'10'53'0,"-11"-4"11"0,0 4 3 0,4 2 1 0,6 4-55 0,-3 3-13 15,-6-1 0-15,-1 7 0 0,3 4 0 0,1-4 0 16,-4 9 0-16,0-6 0 0,-3 1 0 0,-1 5 0 15,4 4 0-15,1-4 0 0,-8-5 0 0,0 5 0 16,3 1 0-16,-3-7 0 16,-3-3-152-16,-4 3-34 0</inkml:trace>
  <inkml:trace contextRef="#ctx0" brushRef="#br0" timeOffset="4358.82">7387 2503 2365 0,'0'0'104'0,"4"16"23"0,-1-6-102 0,1 5-25 15,-1-2 0-15,1 12 0 0,-1-13 24 0,1 13-1 16,6 10 0-16,-6-1 0 0,3 1 22 0,0 3 5 0,4-1 1 16,-1-2 0-16,1 2-32 0,-1-2-7 0,1 2 0 0,3-2-1 15,-7-1-11-15,0 1 0 0,0-1 0 16,0-2-11-1,0 2-18-15,0-6-4 0,-7-2-1 0,0-8 0 16,4-2-105-16,0-7-21 0,-8 10-4 0,4-19-488 0,-4 10-97 0</inkml:trace>
  <inkml:trace contextRef="#ctx0" brushRef="#br0" timeOffset="4648.968">7084 2566 1641 0,'-11'0'72'0,"11"0"16"15,0-12-70-15,0 2-18 0,-3 4 0 0,6-3 0 16,-3-1 70-16,4 4 10 0,-4 6 3 0,0 0 0 0,3-10 9 0,1 7 3 16,10-3 0-16,-4 3 0 0,5-3-58 0,-1 6-11 15,7-7-2-15,-3 7-1 0,6 7-23 0,4-7 0 16,4 0 0-16,3 9 8 0,-3-9-8 0,3 9 8 16,1 7-8-16,3-6 8 0,-4 5 22 0,0-2 5 15,0 12 1-15,-6 0 0 0,2 6 13 0,-2 4 3 16,-8-7 1-16,-4 3 0 0,-6 1-11 0,0 2-2 15,-4-9-1-15,-4 4 0 0,-10-4-28 0,-7 3-11 16,-4-3 8-16,1-6-8 0,-12 0 0 0,-2-10-11 16,-8 0 1-16,0 1 0 15,-3-4-39-15,-8 3-8 0,-3-9-2 0,-3-3-741 16,0 3-149-16</inkml:trace>
  <inkml:trace contextRef="#ctx0" brushRef="#br0" timeOffset="6168.461">9645 6135 1209 0,'0'0'108'0,"0"0"-87"16,0 0-21-16,0 0 0 0,0 0 114 0,3 9 18 16,-3-3 4-16,0-6 1 0,0 0-91 0,0 10-18 15,0-10-4-15,0 0-1 0,0 3-4 0,0-3-1 16,-7 9 0-16,7-9 0 0,0 7-10 0,0 2-8 16,0-9 12-16,4 9-12 0,-1 1 8 0,1-1-8 15,0 1 0-15,-1-1 0 0,8 7 0 0,-1-7 0 16,-3 10 0-16,7-3 0 0,1 2 0 0,-1 8 0 15,7-8 0-15,0 7-12 0,-3-3 12 0,10 3 0 0,4 4 0 16,3-4 0-16,0 0 8 0,0-3-8 0,4 9 0 16,0-3 0-16,0 1 0 0,0-1 0 0,3 3 8 15,4-3-8-15,-4 10 13 0,8 6-1 0,6 0 0 16,0 0 0-16,8 3 0 0,-1 6-1 0,1-3 0 0,3 4 0 16,4-1-11-16,3 3 0 0,0-2 0 0,3 15 0 15,8-7 0-15,-7 4 0 0,-8-6 0 0,11-4 0 16,18 7 0-16,-7 0 8 0,-18-1-8 0,7 7 8 15,7 3 1-15,0 1 0 0,1-4 0 0,2-7 0 16,-3 10-9-16,1 1 10 0,-1 8-10 0,4-3 10 16,3 4-10-16,0-10 10 0,0 7-10 0,1-7 10 15,-1 0 7-15,-3 0 2 0,3 13 0 0,-7-10 0 16,0-6-1-16,-7-6 0 0,-3-1 0 0,-4 1 0 16,0 0-8-16,0-1-2 0,0 7 0 0,-3-3 0 0,-4-6-8 15,0-7 0-15,0 0-12 0,-7-6 12 0,-4 4 0 0,4-4 12 16,-3 6 0-16,-1-6 0 0,1 6 8 0,-1-3 1 15,-7-2 1-15,1-11 0 0,-4 4-11 16,-4-3-3-16,0-10 0 0,-3 3 0 0,0-9-8 16,-4 3 8-16,-3-6-8 0,-7 0 8 0,3-4-18 0,-3 4-4 15,-1-9-1-15,1-1 0 16,-7 7-20-16,3-7-4 0,-4-3-1 0,-2-2-616 16,-5 2-124-16</inkml:trace>
  <inkml:trace contextRef="#ctx0" brushRef="#br0" timeOffset="6905.284">15194 10409 806 0,'11'9'72'0,"-8"1"-58"0,-3-1-14 0,0 7 0 0,0-7 343 0,4 10 65 16,-1-3 14-16,-3 2 2 0,0 7-337 0,0 4-68 15,7-4-19-15,0 3 0 0,-7 0 0 0,4-3 0 16,3 4 0-16,0-1 0 0,0-3-8 0,4 0-3 16,-4-3 0-16,7 3 0 15,0 3-26-15,-3-6-6 0,-8-3-1 0,4-6 0 16,7 2-104-16,-7-5-22 0,-7-1-4 0</inkml:trace>
  <inkml:trace contextRef="#ctx0" brushRef="#br0" timeOffset="7249.774">15035 10481 1324 0,'0'0'59'0,"0"-9"12"16,0 2-57-16,0 7-14 0,-3-3 0 0,3 3 0 0,0 0 101 0,0 0 18 0,0 0 3 0,0 0 1 16,0 0-68-16,3-9-14 0,-3 9-2 0,0 0-1 15,11 3-4-15,0-3-1 0,-1 6 0 0,1-6 0 16,-1 3-9-16,1 4-3 0,-4 2 0 0,4 7 0 15,3-7-13-15,-4 0-8 0,1 7 8 0,3-3-8 16,4 5 0-16,-1 8 0 0,4-8-10 0,1 1 10 16,-1 3-12-16,0-3 4 0,4-7 8 0,-1 7-13 15,4 6 13-15,1-9 0 0,-5 3 0 0,1 0 0 16,-11-4 0-16,4-2 0 0,-4 3 12 0,-3 2-12 16,-8 1 23-16,4-3-3 0,-3 0 0 0,-8-4 0 15,1 7 3-15,-4-3 0 0,-4 2 0 0,-3-2 0 16,-4-3-11-16,1 2-1 0,-5-5-1 0,5 5 0 0,-1-11-10 15,-3 5 0-15,3-9 0 0,1 0 8 0,-1 0-16 16,4 0-4-16,3 0-1 0,1 0 0 16,-1 0-114-16,4-3-22 0,7 3-5 0</inkml:trace>
  <inkml:trace contextRef="#ctx0" brushRef="#br0" timeOffset="7482.541">15702 10936 1958 0,'0'0'87'0,"0"0"17"0,0 0-83 0,0 0-21 0,0 0 0 0,0 0 0 16,0 0 28-16,4 6 2 0,-1 3 0 0,1 1 0 15,-4-1-3-15,0 1-1 0,0 8 0 0,3-2 0 16,4 3-3-16,0 0-1 0,-3 6 0 0,6-6 0 15,1 6-22-15,-4-3 9 0,0-7-9 0,-3 4-661 16,3-3-137-16</inkml:trace>
  <inkml:trace contextRef="#ctx0" brushRef="#br0" timeOffset="8588.321">10315 4429 691 0,'0'0'61'0,"0"0"-49"16,7 9-12-16,-7-9 0 0,0 0 196 0,0 0 36 0,0 0 7 0,0 0 1 16,0 0-177-16,0 0-36 0,0 0-7 0,4 3-2 15,-4-3 38-15,3 13 7 0,-3-13 1 0,0 0 1 16,4 3-13-16,-1 6-2 0,1-2-1 0,6-4 0 16,-2 6-25-16,2 1-4 0,1-1-2 0,-1-3 0 15,8 4-8-15,0-1-2 0,-1 7 0 0,4-7 0 16,1 1-8-16,2-1 12 0,-6 10-12 0,3-10 12 15,7 10-12-15,-3-3 0 0,0 3 0 0,3-4 0 16,-3 4 0-16,3 9 0 0,4 7 0 0,-1-1 8 16,5-9-8-16,2 7-11 0,8 2 3 0,0-6 0 15,4 7-20-15,2-1-4 16,5 4-1-16,6-3 0 0,4 2 45 0,-3 7 8 0,-4-3 3 0,10 6 0 16,26-3 11-16,-15 9 2 0,-18-6 1 0,11 3 0 15,8-6-16-15,-1 3-3 0,3-3-1 0,-6 3 0 16,0 7-17-16,3-1 0 0,0 6 0 0,7 4-9 0,0-6 9 15,4 5 0-15,-4-2 0 0,4 3 8 16,3-1-28-16,4 10-6 16,0 1-1-16,-1-1 0 0,-2-3 7 0,-1 3 0 0,0-3 1 0,4-3 0 15,-7 6 19-15,6 6 0 0,1 1 0 0,-3-4 0 0,-1-3 0 0,0 3 0 16,4-3 0-16,0 4 0 0,-1 8 0 0,8-2-12 16,7-10 1-16,-7 0 0 0,-4 6 11 0,4-5 0 15,0 8 0-15,-4 1 0 0,0-4 13 0,-3-6 5 16,-3 6 1-16,6-12 0 0,0 3 6 0,-3 3 2 15,-11 1 0-15,-3-1 0 0,-4-3-9 0,0-7-2 16,0 1 0-16,-7-6 0 0,4 2-8 0,-8-6-8 16,-3 1 9-16,0 2-9 0,-7-2 12 0,-3 5-3 15,3-6-1-15,-4-9 0 0,-6-6-8 0,-1 0 12 0,-3-4-12 16,0-6 12-16,-4-3-12 0,-7 0 12 0,-6-6-12 16,-5 0 12-16,1-3-24 0,-7-4-5 0,-4-2-1 0,0 5 0 31,-4-5-90-31,-2-1-17 0,2-3-4 0,-10-6-1 15,0 0-58-15,4 4-11 0</inkml:trace>
  <inkml:trace contextRef="#ctx0" brushRef="#br0" timeOffset="8918.438">17473 9804 2163 0,'0'0'48'0,"4"9"9"0,-1 7 3 0,1-7 0 0,-4 10-48 0,0 0-12 15,0-4 0-15,0 10 0 0,7-3 0 0,-4 4 0 16,-6 2 8-16,3 3-8 0,3-3 0 0,1 7 11 0,3-7-11 16,-7 0 10-1,3-3-59-15,1 0-12 0,3-3-3 0,0-3 0 16,-3 3 24-16,-1-3 5 0,4-7 1 0,-3 4 0 16,-1-6-150-16,1-1-31 0,-4 0-5 0,0-9-2 0</inkml:trace>
  <inkml:trace contextRef="#ctx0" brushRef="#br0" timeOffset="9253.947">17381 9891 2188 0,'0'0'48'0,"0"0"11"0,0 0 1 0,7 0 1 0,0 0-49 0,4 0-12 0,0 0 0 0,-4 0 0 15,-7 0 0-15,0 0 0 0,10 0 0 0,-10 0 0 0,0 0 0 0,11 10 0 16,3-10 0-16,0 9 0 16,-3-3-54-16,-1 4-10 0,1-7-3 0,-1 13 0 15,-3-7 51-15,4 7 16 0,0-4 0 0,-1 4-10 0,4 12 10 0,-3-3 9 16,7-6-1-16,-4 6-8 16,3-6-44-16,-3 9-16 0,8-3-4 0,-8 0 0 0,3-3 52 15,-6 3 12-15,-1 4 0 0,1-4 0 0,0 0 13 0,-1-3 6 16,-6 12 1-16,-4-15 0 0,-4 6 70 0,1-6 14 15,-4 0 4-15,0-3 0 16,-8-7-138-16,1 7-27 0,0-7-6 0,0-6-1 0,-3-3 64 0,-1-3 10 16,0-3 3-16,4 3-601 15,0-4-121-15</inkml:trace>
  <inkml:trace contextRef="#ctx0" brushRef="#br0" timeOffset="9741.34">17893 10321 1267 0,'0'0'56'0,"0"0"12"0,10 0-55 0,1 0-13 0,-11 0 0 0,0 0 0 15,0 0 219-15,7 6 41 0,4-3 8 0,-11-3 1 0,0 0-219 0,0 0-50 16,10 7 0-16,-10-7 0 0,0 0 0 0,0 0 0 16,11 3 0-16,-11-3 0 0,10 0 0 0,1 0 0 15,0 0 0-15,3 0 0 0,-4 0 0 0,-10 0 0 16,7 0 0-16,4 0 0 16,-11 0-66-16,14 0-11 0,0 6-3 0,-3-6 0 0,-1 0 50 0,1 3 10 15,3 3 1-15,-3-6 1 0,-1 10 18 0,1-10 0 16,-1 0 0-16,-10 0 0 0,0 0 0 0,4 6 16 15,-4-6-4-15,0 0 0 0,0 10 10 0,0-7 2 16,0 6 0-16,-7 1 0 0,3 2-7 0,-6-3-1 16,3 1 0-16,-4-1 0 0,1 4 1 0,-1-7 0 15,4 4 0-15,0 5 0 0,-4-5 3 0,8 2 0 16,-1-2 0-16,-3 2 0 0,4-3-8 0,3 4-2 16,0 3 0-16,0-4 0 0,7 4 31 0,-4-7 7 0,4 1 0 15,7-1 1-15,-3-3-17 0,3 4-4 16,-3-1-1-16,6 1 0 0,1-1 12 0,0 0 2 0,3 1 1 15,-4-4 0-15,4-3-20 0,-3 4-4 0,0-7-1 0,3 0 0 32,-3 0-120-32,3-7-24 0,-4 4-5 0</inkml:trace>
  <inkml:trace contextRef="#ctx0" brushRef="#br0" timeOffset="13638.427">12033 8189 345 0,'0'0'31'0,"0"0"-31"0,0 0 0 0,0 0 0 16,0 0 160-16,0 0 25 0,0-3 6 0,0-4 1 16,7 4-99-16,-7 3-19 0,0 0-4 0,-3-6-1 15,3-4-3-15,3 1-1 0,-6 9 0 0,3 0 0 16,0 0-25-16,-4-9-6 0,4 2-1 0,0 7 0 16,0 0-6-16,0 0-2 0,0-3 0 0,0 3 0 15,0 0 69-15,0 0 14 0,11 0 2 0,-4 3 1 16,0 4-75-16,4 2-16 0,-1-3-2 0,4-3-1 15,-3 7-17-15,-1-1 0 0,-3 1 0 0,4-1 0 0,-4-3 17 0,-3 4 0 16,-4-10 0-16,3 6 0 0,-3 3 0 0,0-9 0 16,-3 4 0-16,-4 5 0 0,-1-3-17 0,1-3 0 15,0-3 0-15,-3 0 0 0,-4 0 0 0,3 0 0 16,1-3 0-16,-5-3 0 0,1-3 18 0,4 5-3 16,-1-2-1-16,1 3 0 0,3-3 3 0,-1-4 1 15,1 4 0-15,4 3 0 0,3 3-18 0,0 0 0 16,0 0 0-16,0 0 0 0,3-6 17 0,-3 6 10 15,0 0 1-15,11-3 1 0,0 3 5 0,3-7 1 16,3 14 0-16,-3-7 0 0,-3 0-35 0,3 0 0 16,0 0 0-16,4 3 0 15,-8-3-16-15,1 9-9 0,-4-3-3 0,0-3 0 0,-3 10 28 0,-1 0-10 0,-6-4 10 16,3 7 0-16,-4-7 18 0,-3 0 10 0,-4 7 3 16,4-6 0-16,-3-7-31 0,3 3 0 0,-7-6 0 15,3 0 0-15,-3-6 0 0,0 6 0 0,3-10 0 0,-3 7 0 16,4-3 57-16,-1-4 6 0,8 1 1 15,-1 0 0-15,-3 2-64 0,3-2-23 0,1 0 1 0,-1-1 0 16,4 1 22-16,4-1 0 0,-4 4 8 0,3-3-8 16,4 6-12-16,-3-7-8 0,3 4-2 0,-3 3-800 15,3-4-160-15</inkml:trace>
  <inkml:trace contextRef="#ctx0" brushRef="#br0" timeOffset="15471.466">11966 8349 172 0,'0'0'16'0,"0"0"-16"0,0 0 0 0,7-10 0 15,-3 10 24-15,3-9 3 0</inkml:trace>
  <inkml:trace contextRef="#ctx0" brushRef="#br0" timeOffset="16665.75">11938 8198 691 0,'4'16'30'0,"-4"-16"7"0,0 0-29 0,0 0-8 0,0 0 0 16,7 0 0-16,-7 0 108 0,0 0 21 0,0 0 4 0,10 0 1 15,1-7-79-15,-4 4-16 0,-4-3-3 0,1 6-1 16,3-9-7-16,0-1 0 0,-3 7-1 0,3-3 0 16,-4-4 1-16,8-5 0 0,-1 2 0 0,1-2 0 15,-1-11-28-15,1 4 0 0,7-3 0 0,3-3 0 16,-7-6 28-16,7-1 0 0,0-2 0 0,4 2 0 15,3-3-1-15,0-5 0 0,-3 8 0 0,3-3 0 16,4-2 13-16,-4 2 2 0,4 4 1 0,-4-4 0 16,8 3 41-16,-5-2 9 0,1 2 2 15,0 1 0-15,-4-1-95 0,0 7-31 0,4 0 0 16,0 3 0-16,-4 3 48 0,0-10 10 0,0 10 1 0,-3-3 1 16,0 0-16-16,-4-3-3 0,4 9-1 0,-8-6 0 0,4 6 0 15,-3-6 0-15,0 6 0 0,-4 1 0 16,0 2-9-16,0-3 12 0,0 3-12 0,0 4 12 0,0-4-12 0,1 7 0 15,-5-7 9-15,4 7-9 0,0-4 0 0,-3 4 9 16,3-1-9-16,-3-2 0 16,-4 2-16-16,3 7-11 0,4-6-1 0,-3 3-1 0,-8-4 29 15,5 7 0-15,-5-3 0 0,4-4 0 0,0 4 18 0,-3-3 10 16,3 6 1-16,0-7 1 16,-4 4-48-16,4-3-10 0,-3 5-1 0,3-2-1 0,7-3 30 15,-7 2 0-15,-7 7 0 0,0 0 0 0,0 0 20 0,4-3 11 16,3-3 1-16,-4 3 1 0,4-3-25 0,-3 6-8 0,3-4 0 15,-7 4 0 1,0-6-24-16,3-3-8 0,1-1-1 0,-1 1-1 16,-3 3 50-16,0-4 11 0,0 7 1 0,0-3 1 0,0-3-29 0,4 9 0 0,3-10 0 0,-7 10 0 15,0 0 0-15,0-6 8 0,0 6-8 16,0 0 0-16,4-3 10 0,-4 3-1 0,7 0 0 0,-7 0 0 16,0 0 13-16,7 3 2 0,-7-3 1 0,0 0 0 15,0 0-34-15,3 6-7 0,-3-6-2 0,0 0 0 16,0 0 18-16,0 0 0 0,0 0 0 0,0 0 0 15,0 0 13-15,0 0 3 0,0 10 1 0,0-4 0 16,0-6-28-16,0 9-5 0,0-9-2 0,-3 10 0 16,-1-1 18-16,4 0 0 0,-3 1 0 0,-1 5 0 15,1-2 0-15,-1 3 9 0,4 3-9 0,-3-4 12 16,-5-2-3-16,5 2 0 0,-1 4 0 0,1-3 0 0,3-4-9 16,0 4 0-16,-7 0 0 0,3-7 8 0,4 1 0 0,0-10-8 15,4 3 12-15,-4-3-4 0,0 0-8 0,0 0-11 16,0 0 3-16,0 0 0 0,0-3 8 0,3-7 0 15,4 4 0-15,-3-7 0 0,-1-2-12 0,1 5-4 16,3-5-1-16,0-4 0 0,4 3-4 16,-1 4-1-16,1-7 0 0,-1-3 0 0,-3 9 7 0,1-2 2 15,-1-4 0-15,0 3 0 0,0 4 13 0,0 2 0 16,-4-5 0-16,1 5 0 0,-1 4-15 0,-6-4 3 16,3 7 1-16,-7-3 0 0,0 3 11 0,0-3 0 15,-4 2 0-15,4 4 0 0,-7 0 23 0,0 0 6 16,-4 0 2-16,4 4 0 0,-4-4 1 0,1 6 1 15,-8-3 0-15,-3 3 0 0,0-3-14 0,-1 4-3 0,5-4-1 16,-1 3 0-16,-3-6-24 0,3 6-5 0,4-2-1 16,3-4 0-16,1 0 15 15,-1 0 0-15,4 0 0 0,-4 0 0 0,4 0 0 0,7 0 0 0,0-4 0 0,3-2 0 32,4 6-105-32,0 0-19 0,0 0-3 0,0 0-1 0</inkml:trace>
  <inkml:trace contextRef="#ctx0" brushRef="#br0" timeOffset="17212.287">13388 6571 1094 0,'0'0'97'0,"11"3"-77"0,-1-3-20 15,1 0 0-15,-1 6 247 0,-3-3 45 0,0 3 10 16,4 4 2-16,-4-1-244 0,0 1-49 0,-3 5-11 0,-4-5 0 15,0 5 0-15,0-2 8 0,0 3-8 0,-4-7 10 16,-3 7-10-16,3-4 0 0,-6 4 0 0,3-7 0 16,-7-6 0-16,3-3 0 0,-3 7 0 0,-4-14 0 15,1 7 0-15,3-3-9 0,0-3 9 0,-1-3 0 32,1-1-53-32,4 1-4 0,3-1-1 0,0 1 0 0,3 0 102 0,1-7 21 0,-1 7 4 15,4-7 1-15,0 6-102 16,0-2-21-16,4 2-4 0,3-5-1 0,3 5 58 0,1 4 9 0,-1-3 3 15,4 9 1-15,1-3 17 0,-1 3 3 0,0-7 1 0,0 14 0 16,0-4-34-16,-3 3 0 0,-1 3 0 0,1 1 0 16,-4-1 58-16,0 7 5 0,-4-4 1 0,-3-5 0 15,0 12-52-15,-3-10-12 0,3 0 0 0,0 1 0 16,-4-4 11-16,-3 3-1 0,-3-9 0 0,3 0 0 0,-4 7-10 16,1-7 0-16,-1-7 0 0,0 7 0 0,1-6 0 15,-1 3 0-15,1-3 0 0,3-4 0 16,-1 7-111-16,1-12-21 0,-10-4-4 15,3 0-816-15</inkml:trace>
  <inkml:trace contextRef="#ctx0" brushRef="#br0" timeOffset="73312.096">22504 1832 2188 0,'28'16'97'0,"-21"-13"20"0,-7-3-93 0,0 10-24 0,3-1 0 0,-3 0 0 16,-3 1 0-16,-1-4 0 0,4 3 0 0,0-2 0 16,4 2 23-16,-4-9 0 0,-4 13 0 0,4-4 0 15,0 1 9-15,0 5 1 0,-7 4 1 0,7-3 0 16,-3-4-12-16,3 13-2 0,-7 0-1 0,-4 4 0 15,1 8-11-15,3 4-8 0,3-3 9 0,-3 6-9 16,-4-1 18-16,4 1-2 0,7 3-1 0,0 4 0 16,-7 2-3-16,7 3-1 0,0 13 0 0,4-3 0 15,-1 3-11-15,1-3 0 0,-4 3 0 0,3 13 8 16,8-4-8-16,-7 10 0 0,-8-13 0 0,8 10 8 16,3-1 0-16,-4-2 0 0,4 6 0 0,-3-1 0 15,-4-5 1-15,0 6 0 0,0-7 0 0,0 7 0 16,-4 3-9-16,8 0 0 0,-1 3 0 0,1-6 0 0,-4-3 0 15,0 9 0-15,7 6 0 0,-4-3 0 0,-3-6 0 16,4 0 0-16,6-3 0 0,1 9 0 0,3-6 0 16,-3 3 0-16,-8-9 0 0,11-4-11 0,11-2 11 0,-7 2 0 15,-15 7 0-15,4-10-8 0,11-5 8 0,-4-1-8 16,-7 0 8-16,0-10-8 16,-3 1-31-16,6 6-5 0,8-6-2 0,-8 3 0 15,-6-7-41-15,10-5-8 0,11-7-1 0,-4 3-896 0</inkml:trace>
  <inkml:trace contextRef="#ctx0" brushRef="#br0" timeOffset="73912.444">28095 6561 1036 0,'-39'3'46'0,"18"4"10"0,-14-4-45 0,0 6-11 16,-11 4 0-16,-7-1 0 0,-7-2 258 0,-7 5 50 16,0-5 9-16,-4-1 3 0,1 1-252 0,-8-1-49 15,1 0-11-15,-5 1-8 0,1-4 0 0,4 3 0 16,-8-9 0-16,0 0-12 0,1 7 12 0,-5-4 0 15,-6-3 0-15,4 0 0 0,-1 9 0 0,4-3 0 16,-8-2 0-16,1 2 0 0,-4-3 0 0,-3 6 0 16,3-2 0-16,0-4 0 0,-6 3 0 0,6 4 0 15,7-1 0-15,4-3 0 0,0 4 0 0,0-7 0 16,-8 6 0-16,5-3 0 0,2-6-18 0,5 0-1 16,-1-6 0-16,-3 3 0 0,0-3 11 0,3-4 8 0,0 7-12 15,1-6 12-15,2-1 0 0,1-5 0 0,0 8 0 0,4-2 0 16,-1 0 0-16,4-1 0 0,3 1 0 0,1-1 0 15,-1 1 0-15,1 0 0 0,-1 2 0 0,4-2 0 16,4 0 0-16,-1 9 0 0,4-4 0 0,0-2 0 16,0 6 0-16,11 0 0 0,3 0 0 0,-7 0 0 15,-10 0-33-15,10 0-7 16,17 0 0-16,-2 0-1 0,-8 0-15 0,7 0-2 16,11 0-1-16,-1 0-753 0</inkml:trace>
  <inkml:trace contextRef="#ctx0" brushRef="#br0" timeOffset="74799.273">22606 2601 1350 0,'32'-7'29'0,"-32"7"7"0,-4 7 0 0,11 2 3 0,14 0-31 0,-3 7-8 0,-11-3 0 0,0 9 0 16,4-4-8-16,3 4-4 0,7 3 0 0,-3 1 0 15,-8-8 12-15,11 11 0 0,18-4 0 0,-3 9 0 16,-8-6 42-16,4 7 10 0,10-1 3 0,0 4 0 15,0 6 10-15,1 3 3 0,3 6 0 0,7 10 0 16,10-10-30-16,1 10-6 0,6-10 0 0,1 10-1 16,-1 6-31-16,8-3-16 0,3 19 1 0,4-4 1 15,3 1-2-15,4 5-1 0,-1-5 0 0,1 9 0 16,3 6 41-16,1-6 8 0,-1-6 1 0,-3-1 1 16,-1 4 27-16,-3 3 6 0,-3-3 1 0,3 0 0 15,1-7-39-15,-5-9-7 0,1 7-2 0,-4 2 0 16,0 7 15-16,4-6 2 0,-1-10 1 0,-2 0 0 15,-5-3-24-15,-3 3-5 0,-3 0-1 0,-1-3 0 16,-6-3 8-16,-1 3 2 0,1-16 0 0,-4 4 0 16,-7-4-18-16,-7-3 0 0,-4-12 0 0,-3 3 0 0,-4-10 27 15,-7-6 1-15,-3 0 1 0,-4-3 0 16,0-6-46-16,-7 3-10 0,-3-10-1 0,-4-3-1 16,0 4-48-16,-7-10-10 0,0 0-1 0,0 0-899 15</inkml:trace>
  <inkml:trace contextRef="#ctx0" brushRef="#br0" timeOffset="75622.865">23689 3808 345 0,'-3'-3'31'0,"3"-3"-31"0,0 6 0 0,0 0 0 15,0 0 282-15,0 0 50 0,-4 0 11 0,4 0 1 16,0 0-275-16,0-4-55 0,0-2-14 0,0-3 0 15,0 9 0-15,0 0 11 0,-4-3-11 0,4-4 10 16,-3-5-10-16,3 12 0 0,0 0 0 0,0 0 0 0,0 0 0 16,0 0-9-16,0 0 9 0,0 0 0 0,3 9 0 0,-3-9 0 15,4 10 12-15,-4-10-3 0,0 0 35 0,0 9 8 16,4-6 0-16,-4-3 1 0,0 0 1 0,0 0 0 16,0 0 0-16,-8 6 0 0,5-6-9 0,-4 4-1 15,0-8-1-15,0-2 0 0,0 6-10 0,0-9-1 16,0-1-1-16,0-2 0 0,3-1-8 0,0 10-2 15,4-13 0-15,0 7 0 0,0 0-8 0,0 5-1 16,4-2-1-16,0 0 0 16,-1 6-117-16,1 0-23 0,10-10-5 0,-14 10-1 0</inkml:trace>
  <inkml:trace contextRef="#ctx0" brushRef="#br0" timeOffset="75891.192">23615 3736 2210 0,'0'0'48'0,"0"0"11"0,0 0 1 0,0 0 3 0,0 0-51 0,0 0-12 0,-7-3 0 0,3 3 0 16,-6 0 0-16,3 0 0 0,-7 0-12 0,3 0 12 0,-3 9 0 16,-7-9 0-16,-4 0 0 0,0 0 0 15,4 3-116-15,0 10-17 0</inkml:trace>
  <inkml:trace contextRef="#ctx0" brushRef="#br0" timeOffset="76044.732">23033 3664 1969 0,'-39'0'87'0,"32"0"18"0,0 0-84 0,7 0-21 15,0 0 0-15,-14-3 0 0,-7-4 54 0,7 7 6 16,14 0 2-16,-15 0 0 16,-13 0-196-16,11-3-39 0,10 3-8 0,-4-6-2 0</inkml:trace>
  <inkml:trace contextRef="#ctx0" brushRef="#br0" timeOffset="76164.422">22631 3645 1731 0,'-25'-3'76'0,"18"3"17"0,-4 3-74 0,4-3-19 0,7 0 0 0,-7 0 0 16,-10-3 104-16,6 3 18 0,11 0 3 0,0 0 1 15,-18-13-64-15,8 10-13 0,10 3-2 0,0-6-1 16,-7-4-36-16,0 1-10 0,0 0 0 0,7-1-1043 16</inkml:trace>
  <inkml:trace contextRef="#ctx0" brushRef="#br0" timeOffset="78007.086">21325 3162 979 0,'11'-9'87'0,"-11"9"-70"0,0 0-17 0,0 0 0 0,0 0 168 15,0 0 29-15,4 12 7 0,-1 4 0 0,1-1-100 0,-4-2-20 16,0-4-4-16,0-9 0 0,0 0-42 0,3 10-8 15,1 2-2-15,3 1 0 0,-4-4-13 0,4 7-3 16,-7-16-1-16,11 3 0 0,-8 10 1 0,1-1 1 16,7-2 0-16,-4-1 0 0,-4-3-13 0,1 4-13 15,3-1 2-15,-4 1 1 0,4-4 10 0,0 6 0 16,0-12 0-16,-7 0 0 0,4 16 11 0,-4-16-3 16,0 0 0-16,10 0 0 0,-10 0 52 0,0 0 9 15,11 3 3-15,-11-3 0 0,11 0-64 0,-1-3-8 16,-3 3-12-16,0-9 4 0,4 2 30 0,-8-2 6 15,4-10 2-15,-7 10 0 0,4-7-30 0,-4-3-15 0,0 7 2 16,0-4 0 0,0-9-22-16,0 6-4 0,0 0-1 0,0 4 0 15,0 2-104-15</inkml:trace>
  <inkml:trace contextRef="#ctx0" brushRef="#br0" timeOffset="78284.342">21509 3501 1382 0,'0'0'61'0,"7"9"13"0,-7-9-59 0,3 3-15 16,1 13 0-16,-1-7 0 0,1 1 177 0,0 5 33 15,-4-2 6-15,0-1 2 0,3 1-124 0,1 3-25 16,-4-4-5-16,0 4 0 0,0 3-28 0,-4-1-4 16,8 4-2-16,-4 0 0 0,-4-12-42 0,4-1-9 15,-3 7-2-15,3 0 0 16,0-7-70-16,0-6-15 0,0-3-2 0,0 0-854 0</inkml:trace>
  <inkml:trace contextRef="#ctx0" brushRef="#br0" timeOffset="78618.449">21689 3626 2188 0,'0'0'48'0,"0"3"11"15,7 10 1-15,-7-10 1 0,-4 6-49 0,4 1-12 0,4-1 0 0,-4 0 0 0,0-9 40 0,3 16 6 16,4 3 1-16,0 6 0 0,-7-6 13 0,0-3 4 15,4 2 0-15,3 1 0 0,0 0-38 0,-3-3-7 16,-4-4-2-16,0 4 0 16,3-10-118-16,-3 4-24 0,4-7-5 0</inkml:trace>
  <inkml:trace contextRef="#ctx0" brushRef="#br0" timeOffset="79270.367">23657 3858 2188 0,'0'0'97'0,"7"3"20"0,0 10-93 0,0-4-24 0,-3-6 0 0,0 7 0 15,-1-1-47-15,1 7-13 0,-1-7-4 0,1 10-546 16,-1-3-110-16</inkml:trace>
  <inkml:trace contextRef="#ctx0" brushRef="#br0" timeOffset="79446.904">23657 4752 2325 0,'21'9'103'0,"-13"7"21"0,-1-4-99 0,0 14-25 16,0-8 0-16,0-2 0 15,0 3-69-15,-4 0-19 0,4-10-4 0,-3 0-1 16,3 7-87-16,-4-6-16 0</inkml:trace>
  <inkml:trace contextRef="#ctx0" brushRef="#br0" timeOffset="79603.606">23693 5420 691 0,'10'28'61'0,"-6"-19"-49"0,-1 10-12 0,1-3 0 16,-1 3 324-16,1-4 63 0,-1 4 12 0,1-3 2 31,-1-4-345-31,1 7-68 0,-1-3-15 0,-3 0-2 15,4-4-44-15,-4 4-9 0,0-7-2 0,-4 7 0 16,1-7-35-16,-1 1-7 0,1-1-2 0,-1 0-307 0,4 1-61 0</inkml:trace>
  <inkml:trace contextRef="#ctx0" brushRef="#br0" timeOffset="79764.345">23749 6091 1094 0,'7'19'48'0,"-3"-10"11"0,-1 7-47 0,1-1-12 0,3-2 0 0,0 3 0 0,-4 2 292 0,1-2 57 15,-1-3 11-15,1 2 3 0,3 1-256 0,-4-3-51 16,-3 5-11-16,0-8-1 0,4 5-44 0,-1-5 0 16,-3-1 0-16,0 1 0 15,0-4-125-15,0 3-24 0,0 1-5 0</inkml:trace>
  <inkml:trace contextRef="#ctx0" brushRef="#br0" timeOffset="80221.882">23731 7242 1555 0,'7'25'68'0,"-7"-16"16"0,4 1-68 15,-8-1-16-15,-3 7 0 0,0-4 0 0,-3 4 165 0,3 0 30 16,-4-4 5-16,4 13 2 0,-4 0-159 0,1-3-32 16,3 3-11-16,0 3 0 0,-4-2 0 0,8 2-16 15,-8-3 2-15,4 3 0 16,0-9-12-16,-4 6-2 0,4-6-1 0,0 6 0 15,4-6-148-15,-4 0-30 0,0 15-5 0,0-15-524 16</inkml:trace>
  <inkml:trace contextRef="#ctx0" brushRef="#br0" timeOffset="80448.231">23424 7295 1900 0,'0'0'84'0,"11"6"18"0,3-3-82 0,-3 7-20 0,3-1 0 0,3-3 0 15,1 4 184-15,-4 9 32 0,0-4 6 0,7 7 2 16,4 10-181-16,-4-4-43 0,-3 6 0 0,0-5 0 16,-1-1-18-16,1 0-7 0,-4-3-2 0,0 3 0 15,0 4-30-15,0-10-7 0,0 3 0 0,1-6-668 16,-1-4-134-16</inkml:trace>
  <inkml:trace contextRef="#ctx0" brushRef="#br0" timeOffset="80636.719">24091 7615 518 0,'0'0'23'0,"0"0"5"0,0 0-28 0,0 9 0 15,0 10 0-15,0-3 0 0,4-4 439 0,-4 7 82 16,0 3 17-16,3 0 3 0,1 9-412 0,3-2-82 16,0-1-17-16,0 6-3 15,-4 4-132-15,5-4-27 0</inkml:trace>
  <inkml:trace contextRef="#ctx0" brushRef="#br0" timeOffset="82848.73">24938 5072 2430 0,'39'3'108'0,"-32"3"21"0,-7-6-103 0,0 0-26 16,7 3 0-16,-7-3 0 15,0 0-22-15,0 0-10 0,-4 13-1 0,4-13-667 16,0 0-132-16</inkml:trace>
  <inkml:trace contextRef="#ctx0" brushRef="#br0" timeOffset="83008.313">24335 5090 2361 0,'0'0'210'0,"0"0"-168"0,-4 7-34 0,-3-4-8 15,-4 6 112-15,4-9 21 0,-3 0 4 0,3 10 1 16,-4-10-106-16,1 0-20 0,3 0-12 0,-1 0 12 31,-2 0-89-31,-4 6-18 0,-4-6-3 0,4 3-1083 0</inkml:trace>
  <inkml:trace contextRef="#ctx0" brushRef="#br0" timeOffset="83173.426">23555 5144 2538 0,'0'0'112'0,"0"0"24"16,-7 6-109-16,0-3-27 0,-4-3 0 0,1 0 0 15,-4 0 36-15,-1 0 3 0,1 0 0 0,-3 6 0 0,-1-12-23 0,0 6-5 16,4 0-1-16,-3 0 0 16,-8 0-126-16,4 0-24 0,-4-3-6 0</inkml:trace>
  <inkml:trace contextRef="#ctx0" brushRef="#br0" timeOffset="83317.785">22909 5188 2649 0,'7'12'117'0,"-7"-12"25"0,-3 6-114 16,-8 4-28-16,-6-10 0 0,10 9 0 0,7-9 65 0,0 0 7 16,-14 0 2-16,3 10 0 0,11-10-74 0,0 0 0 15,-14 0-9-15,-4 0-1 16,8-10-43-16,-1 10-9 0,4-9-2 0</inkml:trace>
  <inkml:trace contextRef="#ctx0" brushRef="#br0" timeOffset="84360.069">21354 5003 1605 0,'0'0'35'0,"0"0"7"16,7 0 2-16,0 6 2 0,-4 3-37 0,-3-9-9 0,0 0 0 0,4 0 0 15,3 10-22-15,-7-1-6 0,0-9-2 0,0 10 0 0,0-4 30 0,-4-3-9 16,1 6 9-16,-4-2 0 16,3-4-48-16,1 3-4 0,3-6 0 0,-7 3-1 0,0 3 53 0,7-6 0 15,0 0 16-15,-7 0-4 0,3 0 21 0,4 0 5 16,0 0 1-16,-7-6 0 0,7 3 5 0,0 3 2 16,0 0 0-16,0 0 0 0,0 0 18 0,0 0 3 15,0 0 1-15,0 0 0 0,0 0 7 0,0 0 1 16,0-6 1-16,0 6 0 0,0-10-11 0,0 10-2 15,0 0-1-15,0 0 0 0,0 0-45 0,0 0-9 16,0 0-1-16,0 0-8 0,0 0 0 0,0 0 0 0,0 0 0 0,0 0 0 16,0 0 25-16,0 0-1 15,-7 7-1-15,7-7 0 0,0 0 14 0,0 0 3 0,-7 3 1 0,7 3 0 16,-4 3-41-16,4 1 0 0,0-10 0 0,0 9-11 16,4 1 11-16,-1-4 8 0,-3-6-8 0,0 0 11 15,0 0-11-15,0 3 12 0,0 7-12 0,0-10 12 16,0 0-12-16,4 6 0 0,-1 3 0 0,-3 1 0 15,4-1 0-15,-1-3 0 0,1-3 0 0,3 7 0 16,-3 5 0-16,-1-8 0 0,-3-7 0 0,7 3 8 16,4 6-8-16,-4 1-11 0,-7-10 3 0,7 0 0 15,3 0 57-15,1 0 12 0,-4 0 3 0,7 0 0 16,-3-10-64-16,-1 1-12 0,1 9-2 0,0-10-1 16,3 1 24-16,0 3 5 0,-4-4 1 0,4 1 0 0,-7 0-15 15,1-10 0-15,-1 9 0 0,3-5 0 16,-3 5-21-16,0 1-7 0,0-1-2 15,0 1 0-15,0 0-66 0,-3 2-14 0,0-2-2 0,3 0-642 16,0-1-128-16</inkml:trace>
  <inkml:trace contextRef="#ctx0" brushRef="#br0" timeOffset="84643.478">21445 5235 1209 0,'0'0'53'0,"0"6"12"0,4 3-52 0,-4-5-13 0,0-4 0 0,0 0 0 16,0 0 169-16,0 12 31 0,0 1 7 0,-4-7 1 15,4-6-120-15,0 12-24 0,-3 4-5 0,-1 3-1 16,1 0 2-16,-1-4 1 0,-3 4 0 0,7 6 0 15,-3-6-41-15,3 0-9 0,0 0-2 0,0 0 0 16,0-4 39-16,0 4 7 0,3 0 1 0,4 3 1 16,-3-10-49-16,-1-2-8 0,1-1 0 0,3-3-11 15,-7-6-113-15,7 10-24 16,-7-10-4-16</inkml:trace>
  <inkml:trace contextRef="#ctx0" brushRef="#br0" timeOffset="85022.979">21657 5395 2188 0,'0'0'48'0,"0"0"11"0,0 0 1 0,0 0 1 0,0 0-49 0,0 0-12 16,0 0 0-16,0 0 0 0,0 0 50 0,0 0 7 16,0 0 2-16,0 0 0 0,0 0-25 0,0 0-5 15,0 0-1-15,0 0 0 0,0 0-28 0,0 0 0 16,0 0 0-16,11 0 0 0,-11 0 0 0,0 0 0 15,0 0 0-15,14 6 0 0,-4-6 9 0,4 0-9 16,-3 3 8-16,-11-3-8 0,11 6 0 0,3-3 8 16,-14-3-8-16,0 0 0 0,3 7 33 0,4 2 2 15,-7-9 0-15,4 10 0 0,-4-1-35 0,-4 0 0 0,8 1 0 0,-8-1 0 16,1-3 109-16,-4 4 15 0,-4-1 4 0,4-9 0 31,0 10-154-31,0-4-30 0,-4-3-7 0,4 3-1 0,4-3 52 0,-1 4 12 0,-3 2 0 0,4-3 0 16,3 4 0-16,0-10 0 0,3 3 0 0,1 6 0 15,-1 1 24-15,8-4 7 0,-1-3 1 0,1 3 1 16,0-2-23-16,-1 2-10 0,11 3 8 0,-3-2-8 16,0-4-24-1,-1 3-11-15,8-6-1 0,0 0-1 0,-4-6-125 0,0 6-25 16,28-19-5-16,-6 9 0 0</inkml:trace>
  <inkml:trace contextRef="#ctx0" brushRef="#br0" timeOffset="85584.433">25086 5065 2649 0,'7'7'58'0,"-3"2"12"0,3 0 2 0,0 1 4 15,0-1-61-15,-4 1-15 0,1-1 0 0,3 1 0 0,-4 5 0 0,1 1 0 16,-1-4-12-16,1 4 12 15,0 3-209-15,-4 0-35 0</inkml:trace>
  <inkml:trace contextRef="#ctx0" brushRef="#br0" timeOffset="85755.602">25178 5956 2649 0,'3'9'58'0,"8"1"12"0,-1-1 2 0,-2 1 4 0,-5-1-61 0,4-3-15 0,-7-6 0 0,7 10 0 16,-3 5-25-16,-1-5-8 0,-3-10-2 0,0 0 0 16,4 9-69-16,-4-9-13 0,0 0-3 15,0 0-556-15,-4 10-110 0</inkml:trace>
  <inkml:trace contextRef="#ctx0" brushRef="#br0" timeOffset="85899.172">25192 6401 2646 0,'3'13'58'0,"4"2"12"0,1 1 2 0,-1-3 3 0,-4-4-60 0,4 7-15 0,0-1 0 0,-3-5 0 0,-1-7 0 0,-3-3-10 16,7 9 2-16,-7-9 0 0,0 0-10 0,0 0-2 15,0 0 0-15,0 0-743 16,0 0-149-16</inkml:trace>
  <inkml:trace contextRef="#ctx0" brushRef="#br0" timeOffset="86327.49">25414 7376 2383 0,'0'0'105'0,"0"0"23"0,-3 0-103 0,-4 0-25 0,3 7 0 0,-3-4 0 0,-4 3 13 0,-3 4-2 16,0 5-1-16,4-2 0 0,-1 12-1 0,-7 3 0 15,4-3 0-15,-3 3 0 0,6-3 15 0,-3 4 2 16,3-1 1-16,1 6 0 0,-1-8-14 0,4 2-2 16,4 0-1-16,-4 3 0 15,3-9-37-15,4 10-7 0,-4-10-2 0,4 3 0 16,-3 3-101-16,3-9-21 0,3 6-4 0,-3-6-766 15</inkml:trace>
  <inkml:trace contextRef="#ctx0" brushRef="#br0" timeOffset="86571.38">24956 7536 2358 0,'0'0'52'0,"10"7"10"0,4 5 2 0,4-2 3 0,-1 5-54 0,1 1-13 0,0-3 0 0,3 12 0 15,0-7-35-15,4 8-9 16,-8 2-3-16,5 0 0 0,-1 3 47 0,0-2 0 0,0 5 8 0,-3-6-8 16,-1-3 10-16,1-3-10 0,0 3 8 0,-1 0-8 15,1-6-149-15,0 0-35 16,-4-10-8-16,-4 1 0 0</inkml:trace>
  <inkml:trace contextRef="#ctx0" brushRef="#br0" timeOffset="86962.329">25548 7759 806 0,'14'9'72'0,"-7"-2"-58"15,4-4-14-15,3 3 0 0,0-3 376 0,-3-3 73 16,-1 7 15-16,1-7 2 16,-1 3-402-16,1-3-80 0,0-3-16 0,-1 3-3 0,1 0 35 0,-1 0 16 0,5-7-2 0,-8 7 0 15,0 0-14-15,0 0 0 0,0 0 0 0,-7 0 0 16,0 0 8-16,0 0-8 0,0 0 0 0,-7 10 0 15,0-4 49-15,0 3 4 0,-4 1 1 0,0 5 0 16,1-2-35-16,-4-4-7 0,3 7-2 0,1 0 0 16,-1-4 43-16,4 10 9 0,-4-3 2 15,4-6 0-15,0 2 0 0,4 1 0 0,-1-4 0 0,4-2 0 16,4 6-48-16,-1-1-8 0,-3-2-8 0,7-4 9 16,-3 1 7-16,6-1 2 0,1-3 0 0,0 4 0 15,3-10-18-15,0 6 0 0,0-6 0 0,4-6 0 16,3 6-72-16,0-7-14 15,-4 4-3-15,5-3-1239 0</inkml:trace>
  <inkml:trace contextRef="#ctx0" brushRef="#br0" timeOffset="89045.847">25192 1067 2358 0,'0'16'209'0,"0"0"-167"16,0-4-34-16,0 13-8 0,7-9 47 0,-4 6 7 16,1 3 2-16,3 0 0 0,-3 3-36 0,-1-3-6 15,1 7-2-15,-1 2 0 0,1-6-28 0,3 7-5 16,-4-1-2-16,1 4 0 16,-1 6-124-16,1-3-25 0,-1-4-4 0</inkml:trace>
  <inkml:trace contextRef="#ctx0" brushRef="#br0" timeOffset="89376.03">24832 1039 2462 0,'0'0'109'0,"7"-9"23"0,0-1-106 0,0 1-26 0,-3-7 0 0,-1 16 0 16,8-12 26-16,-4 5 0 0,0 1 0 0,0-3 0 15,0 5 6-15,-3-2 0 0,6-3 1 0,-3-1 0 16,-7 10-33-16,11-3-22 0,-1-3 3 0,1 0 1 16,0 6-33-16,3 0-6 15,3-3-2-15,8 3 0 0,0 3-9 16,3 3-3-16,-3 0 0 0,6 7 0 0,-2-4 55 0,2 1 16 0,1 5 0 0,-4 4 0 16,4-3 35-16,-4 9 14 0,0-3 3 0,-6 6 1 15,-5-3 21-15,1 0 4 0,-7-6 1 0,-4 0 0 16,-4 6-26-16,-3-6-5 0,-3 6 0 0,-8-6-1 0,-3-1-36 15,-4 1-11-15,1-9 0 0,-5 5 0 0,5-5 0 0,-4-1-9 16,3 1-1-16,0-10 0 16,1-10-96-16,-4 10-19 0,3 0-4 0,0 0-963 15</inkml:trace>
  <inkml:trace contextRef="#ctx0" brushRef="#br0" timeOffset="89944.516">25975 1174 2286 0,'0'0'50'0,"0"0"10"0,-3 0 3 0,-8-10 1 0,-3 20-51 0,0-10-13 0,3-10 0 0,-7 10 0 15,1 10 63-15,-4-10 9 0,-1 0 3 0,5 0 0 16,-4 6-15-16,7 4-4 0,-8-7 0 0,8 6 0 16,-3-3-44-16,3 4-12 0,-1-4 0 0,5-3 0 0,-1 7 9 15,1-4 0-15,3 3 0 0,7-9 0 16,-7 3-9-16,7-3-12 0,-7 7 2 0,7-7 1 15,0 0-17-15,0 0-3 0,0 0-1 0,0 0 0 16,0 9 0-16,0-9 0 0,0 0 0 0,0 0 0 16,-8 6 8-16,8-6 2 0,0 0 0 0,-7 13 0 0,7-13 4 0,0 0 2 15,-3 6 0-15,-4 4 0 0,7-10 22 0,0 0 5 16,0 3 1-16,0 6 0 0,0-9-14 0,-4 6 9 16,-3 4-9-16,7-10 8 0,0 0-8 0,0 0 10 15,0 9-10-15,-3 1 10 0,6-4 25 0,-3-6 5 16,0 0 0-16,0 9 1 0,0 7-33 0,-3-13-8 15,3 6 0-15,0 1 0 0,3 6 8 0,-3-4 0 16,4 1 0-16,-4-4 0 0,3 4 8 0,1-4 2 16,-1 0 0-16,4 4 0 0,0 0-4 0,1-4-1 0,-5 10 0 15,8-10 0-15,-4-3 0 0,0 13 0 0,3-3 0 0,1-4 0 16,0 4-13-16,3 3 0 0,0-13 0 0,3 4 0 16,-3-7-19-16,4 6-3 0,3-9-1 0,-3 0 0 31,3-9-177-31,0 6-36 0</inkml:trace>
  <inkml:trace contextRef="#ctx0" brushRef="#br0" timeOffset="90109.076">25739 1268 2833 0,'0'0'62'0,"-7"3"13"0,-4-3 2 15,0 0 3-15,-6 0-64 0,3 0-16 0,3 0 0 0,1 0 0 0,-1 0 14 16,0 0-1-16,1 0 0 0,3 0 0 0,0-3 12 15,7 3 3-15,-7 0 0 0,0 0 0 16,-1 0-148-16,8 0-28 0,0 0-7 0</inkml:trace>
  <inkml:trace contextRef="#ctx0" brushRef="#br0" timeOffset="90753.762">26716 951 1857 0,'-14'6'82'0,"7"-2"18"0,-7 5-80 0,-1 4-20 16,5-10 0-16,-4 6 0 0,-7 10 87 0,-4-10 13 0,4 4 4 0,0-1 0 16,-4 14-4-16,4-8-1 0,0 1 0 15,-1 6 0-15,5-6-54 0,-1 0-10 0,4 0-3 0,3 6 0 16,1-6-16-16,-1-1-4 0,4 7-1 0,0 4 0 16,0-4-11-16,4 3 0 0,-1-3 0 0,4 0 0 31,-3 3-28-31,6 1-2 0,1 2 0 0,3-3 0 0,-4 10 6 0,8-1 2 0,-1-2 0 0,4-10 0 15,-3 3 4-15,3 0 1 0,4-6 0 0,-1 0 0 16,1-3-2-16,3-3 0 0,-3 3 0 0,7-4-706 16,-1-11-142-16</inkml:trace>
  <inkml:trace contextRef="#ctx0" brushRef="#br0" timeOffset="91358.159">27002 1252 403 0,'0'0'17'0,"0"0"5"0,0 0-22 0,0 0 0 0,0 0 0 0,0 0 0 16,0 0 196-16,0 0 36 0,0 0 6 0,0 0 2 16,0 0-117-16,0 0-23 0,0 0-5 0,0 0-1 15,0 0-48-15,0 0-10 0,0 0-1 0,0 0-1 16,0 0 12-16,0 0 2 0,0 0 1 0,0 0 0 16,0 0-13-16,3 3-4 0,-3-3 0 0,0 0 0 15,0 0 4-15,0 0 0 0,11 13 0 0,-8-13 0 16,-3 0-4-16,0 0 0 0,7 3 0 0,0-3 0 0,4 6 8 0,-11-6 2 15,7 3 0-15,0-3 0 0,7 10 18 16,-7-10 4-16,0 6 1 0,0 4 0 0,0-7-52 0,0 3-13 16,-3 3 0-16,-4-9 0 0,0 0 0 0,0 0 0 15,4 7 0-15,-4-7 0 0,0 0 0 0,0 0 0 16,0 0 0-16,0 0 0 0,3 9 0 0,-3-9-13 16,0 0 2-16,0 0 1 0,0 0 1 0,0 0 0 15,11-6 0-15,3 6 0 0,-14 0 9 0,10 0 0 16,-10 0 0-16,14 0-8 15,-14 0-20-15,11 0-3 0,-11 0-1 0,0 0 0 16,0 0-161-16,0 0-33 0,21 0-6 0,-21 0-2 0</inkml:trace>
  <inkml:trace contextRef="#ctx0" brushRef="#br0" timeOffset="91825.846">26028 1396 2358 0,'0'0'104'0,"0"0"22"0,0 0-101 0,0 0-25 16,0 0 0-16,-4 10 0 0,4-10 70 0,-3 0 9 0,-1 0 1 15,-3 0 1-15,-7 0-13 0,7 0-4 0,4 0 0 0,-8 0 0 16,0 0-51-16,1 0-13 16,3 0 0-16,-4 0 0 15,1 0-48-15,3-10-13 0,3 10-3 0,-3-3 0 16,7 3-204-16,0 0-42 0,0 0-8 0,0 0-2 0</inkml:trace>
  <inkml:trace contextRef="#ctx0" brushRef="#br0" timeOffset="92000.433">26024 1475 1728 0,'0'9'76'0,"0"-9"16"0,0 0-73 0,0 3-19 0,-3 10 0 0,-1-10 0 16,-3 3 246-16,4-2 46 0,-1 5 8 0,-3-3 3 0,0-3-199 0,4 4-39 15,3-7-8-15,0 0-1 16,-14 3-56-16,6-3 0 0,8 0-13 0,0 0 2 16,-3 0-113-16,3 0-24 0,-4-3-4 0</inkml:trace>
  <inkml:trace contextRef="#ctx0" brushRef="#br0" timeOffset="92693.738">26906 1243 1879 0,'0'0'41'0,"0"0"9"0,0 0 2 0,0 0 0 0,0 0-41 0,0 0-11 15,0 0 0-15,0 0 0 0,0 0 56 0,0 0 10 16,0 0 2-16,0-6 0 0,-3-4-44 0,-1 7-8 15,4 3-1-15,0 0-1 0,0 0-14 0,0 0 11 16,0-6-11-16,0 6 10 0,0 0 25 0,0 0 5 16,0 0 0-16,0 0 1 0,11 0 36 0,-4 0 7 15,-7 0 2-15,7 0 0 0,0 9-69 0,0 1-17 16,0-4 0-16,0 3 0 0,-3 1 35 0,3-1 3 0,3 0 1 16,-3 1 0-16,1 6-11 0,-1-13-3 0,3 6 0 0,-3 4 0 15,0-4-25-15,0-6 0 0,4 7 0 16,-1-4 0-16,1 3 56 0,0-9 7 0,-11 0 1 15,10 0 0-15,8 0-52 0,-4 0-12 0,0-6 0 16,-3 3 0-16,-4-13-12 0,3 13-4 0,8-3-2 0,-7-4 0 16,3 1 18-16,0 0 0 0,0-7 0 0,4 6 0 15,-8-2-8-15,1-1 8 0,-4 1 0 0,3-4 0 16,1 4-10-16,-8-1 10 0,4 4-8 0,-3 6 8 16,0-4-36-1,-4 7-3-15,3-9 0 0,-3 9 0 0,0 0-101 0,0 0-20 16,0 0-4-16,0 0-951 0</inkml:trace>
  <inkml:trace contextRef="#ctx0" brushRef="#br0" timeOffset="93101.44">27076 1487 1497 0,'0'0'66'0,"0"0"14"0,7-3-64 0,-7 3-16 0,0 0 0 16,0 0 0-16,0 0 102 0,0 0 17 0,0 0 3 0,0 0 1 15,0 0-15-15,0 0-4 0,3-9 0 0,-3 9 0 16,0 0-8-16,0 0-3 0,-3-6 0 0,3 6 0 15,0 0-62-15,0 0-13 0,0-10-2 0,0 10-1 16,0 0 27-16,0 0 6 0,0 0 0 0,0 0 1 16,0 0-26-16,0 0-6 0,0 0-1 0,0 10 0 15,0-10 7-15,3 6 1 0,-3 6 0 0,4 1 0 16,-1 0-4-16,-3 2 0 0,4 4 0 0,-1 0 0 16,1 6-10-16,-1 0-2 0,5-3-8 0,-5-6 12 15,1-4-12-15,3 4 0 0,0-7 0 0,3 7-10 16,-3-4-50-1,0 1-11-15,4 0-1 0,-8-4-1 0,5-3-74 0,-1 4-14 16,3-7-3-16,1 3-936 0</inkml:trace>
  <inkml:trace contextRef="#ctx0" brushRef="#br0" timeOffset="93307.893">27411 1691 1267 0,'0'0'112'0,"0"0"-89"0,0 0-23 0,0 0 0 0,0 0 224 0,0 0 40 15,0 0 8-15,0 0 1 0,0 10-151 0,0-10-30 16,0 9-7-16,0 0-1 0,0 4-12 0,3 0-4 16,-3-4 0-16,0 0 0 0,0 1-45 0,4 5-10 15,-1-5-1-15,1 9-1 0,-1-10-11 0,1 1 0 16,3 5 0-16,0-5-11 16,0-1-75-16,0 0-15 0,0 1-3 0,0-4-1 15,4-3-127-15,0 3-26 0</inkml:trace>
  <inkml:trace contextRef="#ctx0" brushRef="#br0" timeOffset="93533.352">27982 1494 1267 0,'-3'6'112'0,"-4"-3"-89"0,0-3-23 0,0 6 0 16,-7-2 208-16,-1 5 38 0,-6-9 7 0,4 0 2 16,-8 0-158-16,4 0-31 0,-7 0-6 0,-1 0-2 15,1 0-42-15,-4 0-8 0,11 0-8 0,-4 0 12 16,8 0-159-16,3 0-31 0,-14 0-6 0,13 0-2 0</inkml:trace>
  <inkml:trace contextRef="#ctx0" brushRef="#br0" timeOffset="94645.363">28194 1202 1764 0,'0'0'78'0,"0"0"16"0,0 0-75 0,0 0-19 16,0 0 0-16,0 0 0 0,0 0 79 0,-4-3 12 15,1-3 2-15,3 6 1 0,0-10-25 0,0 10-5 0,-7-3 0 0,0-3-1 16,3-4-31-16,-3 10-5 0,7 0-2 0,0 0 0 15,0 0 30-15,0 0 5 0,0 0 2 0,-3 10 0 16,-1-4-48-16,4 4-14 0,0-7 0 0,4 6 8 16,-4 7-8-16,3-7 0 0,8 7 0 0,-1-7 0 15,1 7 28-15,3-13 5 0,0 16 1 0,0-13 0 16,-3 7-34-16,7-4 0 0,-1-3 0 0,1 4 0 16,-1-10 0-16,-2 6 8 0,-1-3-8 0,-4 7 10 15,4-20-2-15,1 10 0 0,-5 0 0 0,-3-3 0 16,4-3-8-16,-4-4 0 0,-4 4 0 0,1 3 0 15,-1-6 0-15,1-7-11 0,-4 3 11 0,0 4-12 16,0-7 12-16,0 1-12 0,0-4 12 0,0 3-12 16,0-3-16-16,-4 0-3 15,8-6-1-15,-4 13 0 0,0-13-92 0,3 15-20 16,-3 4-3-16</inkml:trace>
  <inkml:trace contextRef="#ctx0" brushRef="#br0" timeOffset="94898.266">28420 1434 1267 0,'0'0'56'0,"7"6"12"0,-4 4-55 0,4 9-13 0,0-10 0 0,4 0 0 16,-11 7 258-16,4 3 49 15,-1 0 9-15,4 3 3 0,-3 6-223 0,-1-3-44 0,1-3-8 0,-1 3-3 32,1-6-65-32,-4 6-12 0,0-13-4 0,3 4 0 0,-3 3 15 0,0-13 2 0,0 4 1 0,4-1 0 31,-4-6-139-31,0-3-28 0,0 0-6 0</inkml:trace>
  <inkml:trace contextRef="#ctx0" brushRef="#br0" timeOffset="95274.654">28575 1531 1152 0,'0'0'102'0,"0"0"-82"0,0 0-20 0,7 7 0 15,0-4 262-15,-7-3 48 0,0 0 10 0,0 0 1 16,11 0-233-16,-11 0-46 0,0 0-10 0,7 0-1 16,3 6 26-16,-10-6 6 0,0 0 1 0,7 0 0 15,4 0-64-15,-4 3 0 0,4-3-14 0,-1 6 2 16,-10-6-14-16,11 0-3 0,3 7-1 0,-4-4 0 15,1-3-14-15,0 0-4 0,6 6 0 0,-6-3 0 16,-1 7 8-16,1-1 0 0,-7 0 1 0,3 4 0 16,0-10 39-16,0 7 0 0,-11-1 0 0,1 7 0 0,3-13 44 0,-4 6 16 15,-6 7 3-15,-1-7 1 0,4 1 1 0,-4-1 1 16,1-3 0-16,-1-3 0 0,1 4-3 0,-1-1-1 16,4-6 0-16,-4 3 0 0,4-3-50 0,4 6-12 15,3-6 0-15,-7 4 0 0,3 5 0 0,1-3 0 16,3-6 0-16,3 10 0 0,1-7 39 0,-1 3 5 15,4-3 0-15,7 3 1 0,1 1-34 0,-1-4-11 16,-4 6 0-16,4 1 0 0,0-10 0 0,4 6-11 16,-4-3 0-16,7 3 0 15,-3-6-94-15,0 0-19 0,3 0-4 0,-7-9-687 0,7 9-137 16</inkml:trace>
  <inkml:trace contextRef="#ctx0" brushRef="#br0" timeOffset="95597.781">28938 1058 1857 0,'0'0'40'0,"0"0"9"0,7 0 2 0,0 9 2 0,1 1-42 0,-1-1-11 0,0 7 0 0,3 3 0 0,-3-13 19 0,4 6 1 15,-1 4 1-15,5-7 0 0,2 7-21 0,-3-3-20 16,0 2 4-16,4 1 1 15,0-3-12-15,-1 2-2 0,5 1-1 0,-5 6 0 0,1-3 42 0,3 6 8 16,0 0 1-16,-3 0 1 0,-4 3 63 16,0 0 13-16,-7 1 2 0,0 2 1 0,0 7 16 15,-10-4 3-15,-1-3 1 0,-3 4 0 0,4-1-45 0,-8 4-10 16,-3-13-2-16,-4 10 0 0,8-17-47 0,-8 11-9 16,0-10-8-16,4-4 9 0,0 4-9 0,0-3 0 15,3-7-10-15,1 0 10 16,-1 1-28-16,8-1 1 0,-1 7 0 0,4-13 0 15,0-3-101-15,0 0-20 0,4 6-4 0,3-2-932 0</inkml:trace>
  <inkml:trace contextRef="#ctx0" brushRef="#br0" timeOffset="95880.029">29637 1500 1036 0,'0'0'92'0,"0"0"-73"0,0 0-19 0,0 0 0 0,0 0 362 0,10 3 69 15,-10-3 13-15,8 0 4 0,-8 0-359 0,10 0-71 16,-10 0-18-16,0 0 0 16,0 0-175-16,0 0-38 0,21-3-8 15,-10 3-734-15</inkml:trace>
  <inkml:trace contextRef="#ctx0" brushRef="#br0" timeOffset="96190.241">30300 1268 1958 0,'0'0'43'0,"0"0"9"0,0 9 1 0,-3 4 3 0,-8 3-45 0,4-7-11 0,0 0 0 0,0 7 0 16,0 3 70-16,-4-7 12 0,-3 4 2 0,0 3 1 16,3-3-55-16,-6 2-11 0,3 11-3 0,-4-11 0 15,4 4-16-15,0 7 0 0,0-1 0 0,3 6 0 16,-3-5 0-16,3-1 0 0,8 3 0 0,-8-3 0 16,4-9-24-16,4 9-11 0,3-9-2 15,-4 6-1-15,1-9-43 0,3-3-9 16,0 2-2-16</inkml:trace>
  <inkml:trace contextRef="#ctx0" brushRef="#br0" timeOffset="96398.639">29817 1296 1382 0,'0'0'123'0,"14"10"-99"15,4 2-24-15,-1 1 0 0,4-1 133 0,1 4 22 0,-5-4 4 0,1 4 1 16,-1 9-93-16,5-3-19 0,2-6-3 0,1 9-1 16,-4 3-19-16,0 7-4 0,8-1-1 0,-8-3 0 31,3 4-118-31,-2-7-24 0,2 7-5 0</inkml:trace>
  <inkml:trace contextRef="#ctx0" brushRef="#br0" timeOffset="96598.111">30586 1638 2178 0,'0'0'96'0,"0"0"20"0,-4 16-92 0,4-13-24 0,-7 12 0 0,7 1 0 16,0 3 47-16,0-7 5 0,4 14 0 0,-4 2 1 0,-4-3 19 0,8 9 4 15,-1-9 1-15,1 7 0 0,-4-1-54 16,3 1-11-16,4 2-3 0,0-6 0 15,-3 7-104-15,0-4-21 0,-4-3-4 16,3 1 0-16</inkml:trace>
  <inkml:trace contextRef="#ctx0" brushRef="#br0" timeOffset="105470.599">25770 1387 172 0,'0'0'16'0,"0"0"-16"0,0 0 0 16,0-3 0-16,0-10 90 0,0 10 15 15,0-6 3-15,-3 3 1 0,3-4-38 0,0 10-8 0,0 0-2 0,0 0 0 16,0 0 27-16,0 0 6 0,0 0 1 0,0 0 0 16,0 0-14-16,0 0-2 0,0 0-1 0,0 0 0 15,0 0-33-15,0 0-6 0,0 0-2 0,0 0 0 16,10 0-21-16,-10 0-4 0,8 0 0 0,-8 0-1 16,7 0-11-16,-7 0 0 0,0 0 0 0,10 0 0 15,-3 10 0-15,-7-10 0 0,0 0 0 0,0 0 8 16,0 0 24-16,0 0 4 0,0 0 0 0,0 0 1 15,0 0 17-15,0 0 3 0,0 0 1 0,-7 0 0 16,-7 9 3-16,3-3 1 0,4-6 0 0,-3 3 0 16,-4-3-4-16,0 7-1 0,0-7 0 0,-1 0 0 15,-2-7-14-15,-4 7-3 0,3 7-1 0,4-7 0 16,0-7 2-16,0 7 1 0,-8 7 0 0,1-7 0 16,7-7-34-16,-3 7-8 0,2 0 0 0,1 0 0 15,-3 0-14-15,3 0-5 0,3 0-1 0,4 0 0 16,-4 0-16-16,1-3-3 0,3 3-1 0,3 0 0 15,1 0-148-15,3 0-29 0,0 0-7 16,0 0-632-16</inkml:trace>
  <inkml:trace contextRef="#ctx0" brushRef="#br0" timeOffset="106101.101">26081 1324 172 0,'-7'10'16'0,"0"-10"-16"0,7 0 0 0,-7 0 0 16,-7 6 256-16,3-3 49 0,4-3 10 0,0 0 1 15,-7 0-213-15,3 0-43 0,4 10-9 0,0-10-2 16,0 0-37-16,-4 0-12 0,4 0 0 0,-3 0 0 15,10 0-63 1,-7 0-19-16</inkml:trace>
  <inkml:trace contextRef="#ctx0" brushRef="#br0" timeOffset="106282.474">26088 1459 1670 0,'0'0'148'0,"0"0"-118"0,0 0-30 0,0 0 0 0,-4 0 110 0,4 10 16 16,0-10 3-16,-3 6 1 0,-4 3-93 0,0-6-18 16,0-3-4-16,0 13-1 0,-4-13-14 0,0 3 0 15,1-3 0-15,3 0 0 16,-4 0-100-16,1 0-22 0,-22 0-5 0,11 0-1 0</inkml:trace>
  <inkml:trace contextRef="#ctx0" brushRef="#br0" timeOffset="109585.337">25686 9750 460 0,'0'0'41'0,"0"0"-33"15,10 0-8-15,-3-3 0 0,0-3 512 0,-3 3 100 16,-4 3 20-16,4-7 4 0,-4-2-510 0,3 0-102 15,-3 2-24-15,0 7 0 0,0 0 8 0,0 0-8 16,4-9 9-16,-4 9-9 0,0 0 18 0,0 0-2 16,0 0-1-16,7 0 0 0,3 0-15 0,1 0 0 15,3 9 0-15,4-2 0 16,3 2-31-16,0 0-9 0,7 7-1 0,4 3-1 16,3 0-11-16,0 6-3 0,-3-3 0 0,0 9 0 0,7-3 56 0,-8 10 0 15,1 3 0-15,-4 6 8 0,-3-3 40 0,-4 3 7 16,-7-3 1-16,-7 0 1 0,-3-1-9 0,-4 1-3 15,-11 0 0-15,-3-6 0 0,-7-4-30 0,-4 1-7 0,-3-7 0 16,-4-3-8-16,4-6 9 0,-11-10-9 0,-6-5 0 0,-1-4 9 16,3-4-9-16,1-11 8 0,0 2-8 15,-1-12 8-15,5 6-8 0,2-6 0 0,1-3 0 0,3-7 0 16,0 7 0-16,4 0 0 0,11-3 0 0,-1 2 0 16,-3 1-16-16,7-6 0 0,10-1 1 0,1 1 0 15,-1 2-32 1,4 1-6-16,11 12-2 0,-1-6 0 0,1 6-61 0,-1 10-12 15,5-10-2-15,-1 13-917 0</inkml:trace>
  <inkml:trace contextRef="#ctx0" brushRef="#br0" timeOffset="109858.92">25756 10255 2649 0,'14'3'117'0,"-14"-3"25"0,7 7-114 0,1-7-28 15,2 0 0-15,-3 3 0 16,-7-3-32-16,11 6-12 0,-1-3-2 0,1 3-1 0,3 4 24 0,-3-1 5 16,-1 10 1-16,1-10 0 0,-1 7 31 0,1 3 6 15,-8 0 2-15,8 0 0 0,0 2 16 0,-4 1 3 0,0 4 1 16,0-1 0-1,-4-7-85-15,4 7-17 0,-3-3-3 0,7 4-1 16,-8-8-71-16,8 1-14 0,3-9-3 0,-4 5-771 0</inkml:trace>
  <inkml:trace contextRef="#ctx0" brushRef="#br0" timeOffset="110476.274">26906 9832 2188 0,'0'0'97'0,"-7"6"20"0,4-6-93 0,-8 9-24 15,1-9 0-15,-4 7 0 0,-1-4 35 0,1 3 2 16,-3-3 1-16,3-3 0 0,-8 10-10 0,5-4-1 15,-4 3-1-15,3 1 0 0,0-1-26 0,4 7 0 16,-3-7 0-16,-1 1 0 0,-3 5 0 0,0-2 0 16,10-7 0-16,-7 4-11 0,4-7 11 0,0 3 0 15,4 3 0-15,-1-9 0 0,-3 0-16 0,3 7-4 16,4-4 0-16,0 3-1 16,4-6-17-16,-4 3-3 0,0-3-1 0,3 6 0 0,4-6 25 0,0 0 5 15,0 10 0-15,-4-1 1 0,4-9 11 0,0 0 0 16,0 0-9-16,0 0 9 0,0 0-9 0,0 0 9 15,0 0-12-15,0 0 12 0,0 0 12 0,0 0 8 0,0 0 3 16,0 0 0-16,0 10-23 0,4-4-16 0,0-3 2 0,-4-3 1 16,0 0 21-16,7 10 5 0,-4-1 1 0,1-3 0 15,-1 4-6-15,1-7 0 0,-4 3-8 0,0 3 12 16,7 1-12-16,-4-1 0 0,-3-2 8 16,0 2-8-16,0 0 0 0,4 1 0 0,-8-1 0 0,4 1 0 15,0-1 0-15,0-3 0 0,0-3 8 0,0 7-8 16,-3-1 20-16,-1-3 0 0,4 4 1 0,0-1 0 15,-3-2-9-15,3 2-1 0,0-6-1 0,3 6 0 16,-3-9-10-16,0 7 0 0,4 2 9 0,-1 1-9 16,1-1 0-16,-1 0 9 0,-3-9-9 0,7 10 0 15,4-4 18-15,-4-3-3 0,0 3-1 0,4 4 0 16,3-1 5-16,-4-2 1 0,4-4 0 0,1 3 0 0,2-3 0 16,-3 3 0-16,0-2 0 0,4 2 0 0,0 0-12 15,-1-3-8-15,1-3 12 0,0 6-12 0,-1-6 0 0,-3 4 0 16,4-4 0-16,0 0 0 15,-1-4-95-15,1-2-13 0,-4 6-2 0,4-3-920 16</inkml:trace>
  <inkml:trace contextRef="#ctx0" brushRef="#br0" timeOffset="110618.884">26808 10114 2808 0,'-18'0'124'0,"11"0"26"0,0 3-120 0,-7 3-30 0,0-6 0 0,0 0 0 15,-1 0 15-15,-2 0-3 0,-4 7-1 16,-1-4 0 0,5-3-104-16,-4 6-21 0,7-6-4 0,-4 3-654 0,0-3-132 0</inkml:trace>
  <inkml:trace contextRef="#ctx0" brushRef="#br0" timeOffset="116638.585">27587 10036 2599 0,'0'0'115'0,"0"0"24"15,0 0-111-15,0 0-28 0,0 0 0 0,0 0 0 0,-7-4 16 0,-3 4-1 16,-1-6-1-16,-3 6 0 0,0-3 44 0,-4-3 9 15,4-4 1-15,0 10 1 0,-4-9-59 0,1 9-10 16,3 0 0-16,-1 0-10 0,5 3 10 0,-1 3 0 16,1-6 0-16,10 0 0 15,0 0-200-15,-11 7-39 0</inkml:trace>
  <inkml:trace contextRef="#ctx0" brushRef="#br0" timeOffset="116821.137">27520 10214 2188 0,'4'16'195'0,"-4"-7"-156"0,0-9-31 0,0 0-8 16,0 0 184-16,-4 7 35 0,-3-4 7 0,4-3 2 15,-8 0-175-15,0 0-34 0,-3 0-7 0,4 0-2 16,-4 0 6-16,3 0 0 0,0 0 1 0,1 0 0 16,-1 0-17-16,-3 0 0 0,4 0 0 0,-4 0 0 15,3 0-120 1,4 0-19-16,0 0-3 0,-4 0-1091 0</inkml:trace>
  <inkml:trace contextRef="#ctx0" brushRef="#br0" timeOffset="117615.022">28332 9634 864 0,'0'0'76'0,"0"0"-60"16,0 0-16-16,0 0 0 0,0 0 224 0,0 0 43 16,0 0 8-16,-4 7 1 0,4-7-129 0,0 0-27 15,0 0-4-15,-7 3-2 0,0 3-14 0,0-6-4 16,7 0 0-16,0 0 0 0,0 0-43 0,0 9-9 15,0 7-1-15,0-7-1 0,0-9-28 0,0 0-6 16,3 13 0-16,1-4-8 0,-4 7 8 0,3-7-8 0,5 7 0 0,-1-3 0 16,0 2 0-16,3 4 0 0,-3 0 0 15,0-3 0-15,4 2 0 0,3-2 0 0,-3-3 10 16,-1-4-10-16,4 7 21 0,-3-7-1 0,3-3 0 16,0-2 0-16,-3-8 0 0,3 4 0 0,-4 0 0 0,5-6 0 15,-5-3-32-15,4-1-6 0,-3-5-2 0,-1-4 0 16,1 6 20-16,-4-9 17 0,-3 4-3 0,-1-1-1 15,4 3-33 1,-3 7-6-16,-4-10-2 0,0 9 0 0,3 1-148 16,-3 0-31-16,0-1-5 0</inkml:trace>
  <inkml:trace contextRef="#ctx0" brushRef="#br0" timeOffset="117892.27">28497 9929 979 0,'4'16'43'0,"-1"-13"9"0,5 9-41 0,-5 1-11 16,-3-7 0-16,4 7 0 0,-1-7 373 0,-3 10 73 15,0 2 14-15,0-5 4 0,0 9-388 0,0 0-76 16,0-3-16-16,-3 6-4 0,-1-6 32 0,1 6 5 0,-1-6 2 15,0-1 0-15,1-2-4 0,-1 3-1 16,4 6 0-16,-3-13 0 0,-1 4-23 0,4 3-5 16,0-10-1-16,4 7 0 15,-1 0-101-15,-3-7-20 0,0-6-4 0,4 7-558 0,3-4-112 16</inkml:trace>
  <inkml:trace contextRef="#ctx0" brushRef="#br0" timeOffset="118283.386">28603 10205 2188 0,'0'0'97'0,"0"0"20"0,0 0-93 0,0 0-24 0,11 6 0 0,-4-6 0 16,-7 0 32-16,7-6 1 0,4 6 1 0,-11 0 0 16,0 0-20-16,7 0-4 0,-7 0-1 0,0 0 0 0,0 0 3 0,0 0 0 15,0 0 0-15,7 0 0 0,3 0-4 0,-10 0-8 16,0 0 12-16,11 0-4 0,-1 6-8 15,4-3 0-15,-6 4 0 0,-1-4 0 0,3 3 0 16,-3 3 0-16,4-2 0 0,-4-4 0 0,0 6 0 0,0-2 0 16,4 2 0-16,-8 0 8 0,-3 1 45 0,0-1 9 15,0-9 2-15,0 10 0 0,-3-1 0 0,-1 0 0 16,1 1 0-16,-1-1 0 0,4-3-52 0,-4 4-12 16,-3-1 0-16,0 1 0 0,0-4 20 0,4-3 0 15,3-3 1-15,-4 6 0 0,4-6-5 0,-3 10 0 16,3-1-1-16,0-3 0 0,0-6-4 0,3 10-1 15,4-7 0-15,-7-3 0 0,0 0-10 0,7 9 0 16,7 1 0-16,1-10 8 0,-1 6-8 0,0-6-17 16,0 3 4-16,4 4 1 15,-4-7-19-15,3-7-3 0,4 7-1 0,-3-3 0 16,3-3-126-16,-3 3-26 0,3-7-5 0,0 1-896 0</inkml:trace>
  <inkml:trace contextRef="#ctx0" brushRef="#br0" timeOffset="118748.186">29097 9678 576 0,'0'0'25'0,"0"0"6"0,0 0-31 0,4 10 0 16,3-1 0-16,-7 0 0 0,0-9 307 0,0 7 55 15,0-7 11-15,0 0 3 0,3 9-276 0,-3-9-56 16,0 0-10-16,0 9-2 0,0-9-4 0,0 0 0 15,-3 7 0-15,-1 2 0 0,4 1 3 0,-3-1 0 16,-1 0 0-16,1 7 0 0,-4-3-2 0,3-4 0 16,4 7 0-16,-4 2 0 0,-3-2 42 0,4 3 8 15,-1 0 1-15,1 6 1 0,-1-6-65 0,-3 9-16 0,7-3 0 16,-3 9 0-16,3-5 55 0,0-1 7 16,-4 6 2-16,8-5 0 0,-1 2-11 0,-3-3-1 0,4-6-1 15,-1 10 0-15,4-4-22 0,0 0-4 0,0-3-1 16,1 3 0-16,2-3-24 0,1 0-12 0,3-3 0 15,0 4 1-15,0-1 11 0,4-7 0 0,3 1 0 16,0 0 0 0,0 0-74-16,0-3-13 0,4-7-2 0,0-9-779 0,-4 0-155 0</inkml:trace>
  <inkml:trace contextRef="#ctx0" brushRef="#br0" timeOffset="121085.214">29859 9882 1119 0,'-7'-16'49'0,"7"16"11"15,0 0-48-15,0 0-12 0,0 0 0 0,0 0 0 16,0 0 72-16,0 0 12 0,0 0 3 0,0 0 0 0,0 0-55 0,0 0-12 16,-3 7-1-16,-1-4-1 0,-3 3 37 0,3-6 7 15,1 3 2-15,-1 3 0 0,4-6-15 0,0 0-2 0,-3 0-1 0,-4 7 0 16,0-4 10-16,0-3 3 0,7 0 0 0,0 0 0 15,-7 9 2-15,0-3 1 0,3 4 0 0,1-1 0 16,-5 1-21 0,1 5-4-16,0-2-1 0,0 3 0 0,0 2-11 0,-3 1-2 15,3 0-1-15,-4 3 0 0,4 0-7 0,-4 3-2 0,1 0 0 0,-1-3 0 16,1 3 0-16,-1 0 0 0,0-6 0 0,1 0 0 16,3 6-13-16,0-6 8 0,0 0-8 0,0-1 0 15,-4 7 8-15,0-6-8 0,8 0 0 0,-4-3 0 16,3-7-85-1,-3 7-23-15,4-7-5 0,-1 1-951 0</inkml:trace>
  <inkml:trace contextRef="#ctx0" brushRef="#br0" timeOffset="121372.446">29411 9948 1382 0,'11'-13'123'0,"-11"13"-99"0,7 0-24 0,-7 0 0 0,0 0 287 0,0 0 52 16,7 0 10-16,-7 0 3 0,7 0-252 0,0 10-49 15,-7-10-11-15,3 9-1 16,4 1-26-16,1-1-5 0,-1 7 0 0,0-4-8 16,3 4 8-16,-3 3-8 0,4-1 0 0,-1-2 0 0,1 0 0 15,0-4 0-15,-1 7 0 0,4 3 0 0,0-3 16 0,4 0 2 16,-4 0 1-16,4 9 0 0,-1 6-31 0,1-6-7 15,0 7-1-15,-1-10 0 16,-6 3-20-16,7-9-4 0,3 6 0 0,-4-6-1 16,-6 0-117-16,3-10-23 0,0 7-5 0,4-7-795 0</inkml:trace>
  <inkml:trace contextRef="#ctx0" brushRef="#br0" timeOffset="121782.357">29968 10258 1267 0,'11'0'112'0,"-11"0"-89"0,7 0-23 0,0 7 0 15,4-4 295-15,-4-3 54 0,-7 0 11 0,0 0 3 16,10 6-291-16,-3-6-57 0,-7 0-15 0,0 0 0 0,0 0 0 0,0 0 0 16,0 0 0-16,0 0 0 0,0 0 0 0,11 0 0 15,3 3 0-15,-14-3 0 0,0 0 0 0,0 0 0 16,7 6 0-16,7-3 0 0,0 4-11 0,-3-7 11 15,0 9-10-15,-4-3 10 0,3 4 0 0,-3-1 0 16,0-6 0-16,0 7 0 0,-3-4 0 0,-1 3 0 16,1 1 8-16,-4-1-8 0,-4 1 31 0,4-1-1 15,0-3 0-15,-3-2 0 0,-4 2-2 0,0 3-1 16,3-3 0-16,1-2 0 16,-4 5-7-16,0-3 0 0,-4 4-1 0,0-7 0 15,4 3-10-15,-3 4-1 0,3-10-8 0,3 9 12 0,4 0-4 0,-3 1-8 16,3-4 11-16,0-6-11 0,0 0 56 0,0 0 5 15,3 9 1-15,1 1 0 16,-1-1-80-16,4 1-16 0,4-4-3 0,-4-3-1 0,-7-3 38 16,7 6 0-16,4-3 0 0,-1 4 0 15,1-4-25-15,3 3-1 0,4-3 0 0,-1-3 0 16,1 0-114-16,7-3-22 0,-1-3-5 0,4-4-946 0</inkml:trace>
  <inkml:trace contextRef="#ctx0" brushRef="#br0" timeOffset="122028.737">30745 10117 1670 0,'-7'6'148'0,"3"4"-118"15,-3-1-30-15,0-2 0 16,0-4 224-16,-4 3 38 0,-6-3 8 0,3-3 2 0,-4 6-188 0,0-6-38 15,4 0-7-15,0 0-2 0,0 3-8 0,0 4-1 16,0-7-1-16,0 0 0 0,10 6-41 0,-7-3-8 16,1-6-2-16,3-3 0 15,0 6-64-15,0 0-12 0,3 0-4 0,4 0-661 16,0 0-133-16</inkml:trace>
  <inkml:trace contextRef="#ctx0" brushRef="#br0" timeOffset="122481.483">31277 9794 1440 0,'0'0'128'0,"-3"10"-103"16,-1-1-25-16,1 0 0 0,-1 1 172 0,-3 5 28 16,-7 1 7-16,3-3 1 0,4 2-167 0,0 4-33 15,-3 0-8-15,-1-3 0 0,1 3 13 0,3-4 1 16,-8 4 0-16,5 0 0 0,-1 0-1 0,1-1 0 16,-1 4 0-16,0-3 0 15,4-6-13-15,0 12 0 0,-3-9 8 0,3-4-8 0,-7 4-9 0,7-1-5 16,7-2-1-16,-4-4 0 15,1 7-36-15,3-7-7 0,-8 7-2 0,8-3 0 16,0-4-103-16,0 0-21 0,0 4-4 0,0-10-522 0</inkml:trace>
  <inkml:trace contextRef="#ctx0" brushRef="#br0" timeOffset="122736.794">30762 9876 1152 0,'0'0'102'0,"0"0"-82"0,11 6-20 0,-4-6 0 15,3 0 184-15,1 3 32 0,0 3 6 0,-1-6 2 16,4 7-128-16,-3-4-26 16,3 6-5-16,4 1-1 0,-1-1-14 0,1 7-3 0,-4 3-1 0,4-1 0 0,3-2-22 0,-4 3-5 15,1 0-1-15,-4 6 0 0,7-6-18 0,-3-1 0 16,-4-2 0-16,4 9 0 0,-4-6-12 0,0 0-4 15,4 0 0-15,-1-4 0 16,1-2-95-16,0 2-19 0,-4 1-4 0</inkml:trace>
  <inkml:trace contextRef="#ctx0" brushRef="#br0" timeOffset="123038.992">31461 10214 518 0,'0'0'46'15,"0"0"-37"-15,0 0-9 0,0 0 0 0,0 0 153 0,0 0 29 0,3 10 6 0,4-4 0 16,-7 3-97-16,0 1-20 0,-3-1-4 0,-1 1-1 15,4 5 6-15,0-5 0 16,0-1 1-16,0 10 0 0,-3-10-7 0,3 7-2 16,-4 3 0-16,4-3 0 0,-3-4-20 0,3 4-5 0,0 3-1 0,3-1 0 15,-3-2-20-15,0 3-4 0,4-10-1 0,-1 10 0 16,1-9-27-16,-1-4-6 0,-3-6 0 0,7 9-594 16,0 1-118-16</inkml:trace>
  <inkml:trace contextRef="#ctx0" brushRef="#br0" timeOffset="123430.325">31556 9515 1958 0,'35'22'43'0,"-21"-6"9"0,4-7 1 0,0 10 3 0,3-3-45 0,4 2-11 0,-1 8 0 0,1-8 0 15,0 11 53-15,-1 5 9 16,1 4 2-16,0-4 0 0,-4 4 0 0,-4 6 0 16,1 6 0-16,-7 3 0 0,-8 0 37 0,4-5 8 0,-7 5 2 0,-3 0 0 15,-1-6-73-15,-3 3-14 0,-3-3-4 0,-1-3 0 16,-7-9-20-16,4 9 0 0,-7 0 0 0,3-7 0 16,-10-2-103-16,4-1-21 15,-5-6-5-15,5 1-1024 0</inkml:trace>
  <inkml:trace contextRef="#ctx0" brushRef="#br0" timeOffset="129570.627">23615 3601 1569 0,'0'0'34'0,"0"0"7"0,3 9 2 16,-3-2 2-16,0-7-36 0,4 9-9 0,-4 7 0 0,0-13 0 0,0 6 24 0,0 1 4 16,0-4 0-16,4 3 0 0,-4-9 8 0,0 0 3 15,0 0 0-15,-4 3 0 0,0 13-50 0,1-10-9 16,3-6-3-16,-4 4 0 0,1 5 47 0,3-9 10 15,0 0 2-15,0 0 0 0,0 0-15 0,0 0-2 16,0 0-1-16,0 0 0 0,7-3 2 0,4 6 1 0,-1-3 0 16,1 9 0-16,-4-2 23 0,3-4 4 0,1 3 0 15,-4-3 1-15,0 10-9 0,4-10-1 0,-4-3-1 16,0 9 0-16,-7-9-15 0,0 7-3 0,0-4-1 0,0-3 0 16,0 0-5-16,0 0-1 0,-7 9 0 0,0-9 0 15,-4 0-13-15,0 6 0 0,1-6 0 0,-1 0 0 16,1 0 0-16,-1 0 0 0,1-6 8 0,2-3-8 15,-2 6 16-15,3-4-2 0,0-5-1 0,0-4 0 16,3 7 11-16,1 2 1 0,3-2 1 0,3 0 0 16,1-1-8-16,3 10-2 0,-4-6 0 0,8 3 0 15,-1-4-16-15,1 7 10 0,-4-3-10 0,4 3 8 16,-4 0 3-16,3 3 0 0,-10-3 0 0,4 7 0 16,-4-7-19-16,7 9-4 0,0 10-1 0,-7-3 0 15,0-7-54-15,0 0-10 0,0-9-3 16,0 0-655-16,0 7-131 0</inkml:trace>
  <inkml:trace contextRef="#ctx0" brushRef="#br0" timeOffset="130330.277">25167 5047 2174 0,'0'0'96'0,"0"0"20"0,7 6-92 0,0-3-24 15,-7-3 0-15,0 0 0 16,7 6-44-16,-7-6-12 0,7 3-4 0,-7-3 0 0,0 0 80 0,7 0 15 16,4 0 3-16,-11 0 1 0,0 0-28 0,0 0-11 15,0 0 8-15,0 0-8 0,0 0 0 0,0 0 0 0,0 0 0 16,0 0 0-16,0 0 0 0,-7 0 0 0,0 0 0 16,0 0 0-16,-4 7 12 0,1-14 11 0,3 7 1 0,0 0 1 15,-4 0 15-15,0 0 2 0,1 0 1 0,3-3 0 16,0-3-18-16,-4-3-3 0,-3 5-1 0,3-5 0 15,4 3 3-15,0-4 1 0,0 1 0 0,4 3 0 16,-4-4 11-16,0 1 3 0,7-1 0 0,0 4 0 16,-4 3-31-16,4 3-8 0,0 0 0 0,0 0 0 15,0 0 0-15,0 0 0 0,11 0-11 0,-11 0 11 16,0 0 0-16,0 0 0 0,0 0 0 0,0 0 10 16,14 3-46-1,-14-3-8-15,0 0-3 0,0 0 0 0,0 0-112 0,0 0-22 16,-4-3-5-16,1-3-1 0</inkml:trace>
  <inkml:trace contextRef="#ctx0" brushRef="#br0" timeOffset="130872.922">24105 3576 748 0,'7'6'67'0,"0"0"-54"0,4-2-13 0,0 2 0 15,-1-3 304-15,-3 6 59 0,4-2 11 0,-4-4 2 16,3 3-296-16,1-6-59 0,0 3-12 0,-4 10-9 0,-7-13 21 15,7 3-2-15,0 3-1 0,3-3 0 16,-3 4-9-16,0 2-1 0,1-6-8 0,-1 13 12 0,3-7 4 16,1 10 1-16,-4-3 0 0,7-4 0 0,0 4 6 0,0 0 1 15,4-4 0-15,-1 7 0 0,8-3 4 0,-4 2 2 16,4-2 0-16,0 3 0 0,3 0 6 16,4 0 2-16,-1 6 0 0,1 0 0 0,0 0-3 0,0-3-1 15,-1 3 0-15,1 0 0 0,0-3-6 16,-4 3-2-16,4 3 0 0,-4-3 0 0,-3 10-16 0,3-7-10 15,0-9 12-15,0 0-12 16,-10-4-30-16,3 1-13 0,4-3-2 0,-7-13-1 16,-4 6-125-16,0-6-25 0,-4 0-4 0</inkml:trace>
  <inkml:trace contextRef="#ctx0" brushRef="#br0" timeOffset="131172.048">25044 4090 633 0,'-7'0'56'0,"7"0"-44"0,0 0-12 0,0 0 0 15,0 0 240-15,0 0 47 0,-7 0 9 0,7 0 1 16,0 0-205-16,0 0-42 0,-15 0-8 0,8 3-2 16,-3-3 44-16,10 0 8 0,0 0 1 0,0 0 1 15,-7-3-94-15,7 3 0 0,0 0-17 0,0 0 1 16,-11 3 16-16,11-3 0 0,0 0 0 0,0 0 0 16,0 0 0-16,0 13 0 0,0-10 8 0,7 13-8 15,0-4 0-15,0 4 0 0,4 0 0 0,0 5 0 16,3 11 15-16,-4-10-4 0,1-3-1 0,-1 6 0 15,1-6 62-15,-4 6 13 0,7-7 3 0,-3 1 0 16,-4 0-23-16,-4-3-4 0,-3 3-1 0,-3-13 0 16,3 3-36-16,0-9-8 0,-11 3-2 0,1 4 0 0,-8-14 13 15,0 4 2-15,-3-6 1 0,-4-7 0 16,-6 7-50-16,-1-7-11 0,0-3-1 16,4 0-1-16,-7 7-87 0,6-13-18 0,-2-3-3 0</inkml:trace>
  <inkml:trace contextRef="#ctx0" brushRef="#br0" timeOffset="14749.967">3030 10446 1094 0,'-14'7'48'0,"14"-7"11"0,0 0-47 15,-7 9-12-15,-3 1 0 0,3 5 0 0,-1 4 251 0,5 0 48 16,-8 9 9-16,1-3 3 0,6 10-245 0,-3 2-49 16,-3 1-9-16,3 12-8 0,-4-3 0 0,0 13 0 15,1 6 0-15,6 6 0 16,-3 6-43-16,4 4-7 0,-8 5-2 0,8 4 0 16,3 13-120-16,3 2-25 0,-3 1-5 0,11 3-1 15,-1 12-16-15,1 4-3 0,-4-7-1 0,4 12 0 16,10 4 151-16,-11 0 31 0,4-10 5 0,0 7 2 0,8 9 22 0,-1-6 12 15,-7-6-12-15,4 2 12 0,-1 4 72 0,1-3 22 16,3-3 4-16,0 12 1 0,4-7 37 0,0 8 7 0,-15-8 1 16,25 108 1-16,-10-48-116 0,-11-106-29 0,-3 3 0 0,-1 16 0 15,-3 2 142-15,4 7 22 0,0 0 5 0,-1 0 1 16,-6 1-94-16,6-5-18 16,4-2-4-16,-3-3-1 0,-4-10 2 0,4 3 0 0,3 7 0 15,-4-10 0-15,4-6 2 0,-10-6 1 0,7-10 0 0,-1-6 0 16,-6-6-20-16,3-1-4 0,-4 1-1 0,4-10 0 15,-7-6-21-15,0-6-12 0,0-6 12 0,4-7-12 16,-4-9-12-16,0 6-8 0,3-13-3 0,-3-5-730 16,7 2-147-16</inkml:trace>
  <inkml:trace contextRef="#ctx0" brushRef="#br0" timeOffset="15443.122">9275 15457 864 0,'0'0'76'0,"14"0"-60"0,-4 4-16 0,4-4 0 16,7 6 219-16,-6-3 41 0,-8-3 8 0,-7 0 1 16,0 0-164-16,7 6-33 0,-7-6-6 0,0 0-2 15,0 0-18-15,0 0-4 0,0 0-1 0,0 0 0 16,-4 3-1-16,1 7-1 0,-8-4 0 0,4-3 0 16,-7 3-2-16,3 4 0 0,-6-4 0 0,3-3 0 15,-8-3-23-15,-2 10-5 0,-1-4-1 0,-7-3 0 16,1 7-8-16,-5-4 0 0,-6-3 0 0,3 3 0 15,-10 4-12-15,-4-4-4 0,-14-3 0 0,-4 6-1 16,-3 1 1-16,0-4 1 0,0 3 0 0,-11 1 0 0,-6-1 15 16,-1 1-11-16,0-1 11 0,-10 7-10 0,-4-1 10 0,-7-2-13 15,0 3 5-15,0-4 8 0,-3 13-8 16,-4-6 8-16,-11 13 0 0,1-4 0 0,3-9 0 0,-11 9 10 16,1-9-1-16,-4 6 0 0,0-7 10 0,-4 1 1 15,0 6 1-15,-3-6 0 0,-14 0-6 0,10 3-2 16,7-3 0-16,1-7 0 0,-4 10-13 0,3-9 0 15,11 6 8-15,0-4-8 0,3 4 0 0,8-3 0 16,6-4 0-16,5 1 0 0,9-1 0 0,-3-5 0 16,8-4 0-16,10 6 0 0,3-9 0 0,7 0 0 15,1 7 0-15,6-7 0 0,4-7-12 0,0 7-1 16,0-3-1-16,7-6 0 16,7 2-10-16,7-2-3 0,7 0 0 0,4 2 0 15,3-2-77-15,4 6-16 0,3-7-4 0,4 4-502 0,7-3-101 16</inkml:trace>
  <inkml:trace contextRef="#ctx0" brushRef="#br0" timeOffset="16425.488">3461 12347 1407 0,'39'25'62'0,"-18"-6"14"0,7-4-61 0,4 4-15 0,-4 0 0 0,14 9 0 15,-3 4 20-15,7 5 2 0,14 1 0 0,0 12 0 31,0-3-42-31,3-3-9 0,8 3-2 0,-1 3 0 16,-3-3-17-16,11 3-4 0,7-3-1 0,3 7 0 0,4 8 53 0,-4 1 0 0,4-10 16 16,-4 7-4-16,14-4 60 0,-3-2 13 0,-4 8 3 0,4-8 0 15,7 2-23-15,0 10-4 0,-4 0-1 0,0-3 0 16,-3-1-24-16,0 1-6 0,3-3-1 0,-10-7 0 16,-4 3 31-16,0 7 5 0,-3 0 2 0,-4 0 0 15,-10-1 32-15,-4-2 6 0,3-13 2 0,-3 3 0 16,-7-3-19-16,0-9-4 0,-14 2-1 0,-4-5 0 15,-3-4-37-15,-4-6-7 0,-3 4-2 0,-7 2 0 16,-1-3-23-16,-2 0-5 0,-8-9-1 0,-4 0 0 16,4-3-8-16,-3-1 0 0,0-2 0 0,-8-4 8 15,1-2-8-15,-4 2-11 0,0-3 3 0,-4-3 0 16,1-3-24-16,-8 7-5 0,4-4-1 16,0 3 0-16,-4-6-119 0,-3 0-24 0,4-6-5 15</inkml:trace>
  <inkml:trace contextRef="#ctx0" brushRef="#br0" timeOffset="17780.254">3584 16066 460 0,'0'0'41'0,"0"0"-33"16,0 0-8-16,0 0 0 0,0-6 272 0,0-4 52 16,0 7 10-16,0 3 2 0,0 0-241 0,0-9-49 0,0-4-10 0,7 4-1 15,-7-1-35-15,0 1-19 0,0-1 3 0,0 1 0 16,0 0 0-16,4-1 0 0,-1 4 0 0,-3-4 0 15,7 1 44-15,-3-3 8 0,3-1 3 0,-3 4 0 16,-1-10 19-16,8 6 4 0,-4-2 1 0,3-1 0 16,-6 6-25-16,6 1-5 0,1 0-1 0,-4-1 0 15,0-5-8-15,4 5-3 0,-1 1 0 0,-3-4 0 16,4-2-10-16,3 5-3 0,-7-6 0 0,7 4 0 16,7-4-8-16,-10 1 0 0,-4 2 0 0,11-3 0 15,-4 4 0-15,0-10 0 0,0 9 0 0,4-2 0 16,-4-10 0-16,7 12 0 0,-4-6 0 0,5-3 0 15,2 3 0-15,1-9 0 0,0 3 0 0,-1-3 0 16,8-7 0-16,-4-2 0 0,4 2 0 0,-4 1 0 16,-3-4 0-16,7 4 10 0,-4-1-10 0,4-3 10 0,7 4-21 15,-8-10-4-15,5 6-1 0,-8-9 0 0,7-6-3 16,4 0-1-16,3 0 0 0,1-1 0 0,-8 1 4 0,0 0 0 16,4 6 0-16,3-7 0 0,-6 1 16 0,6-7 9 15,4-9-1-15,0 4 0 0,3 2-8 0,-3 3 12 16,3-3-12-16,1 10 12 0,-1-10 20 0,0 1 4 15,4-10 0-15,-3 0 1 0,-1 3-21 0,8 6-4 16,6 0 0-16,1 0-1 0,-4 1 11 0,0-4 2 16,-8-13 1-16,5 7 0 0,-4 10 3 0,-4-1 1 15,1 3 0-15,-1 4 0 0,0-4-17 0,1-2-3 16,3-4-1-16,-11 6 0 0,4-3 14 0,-4 10 2 16,-3 6 1-16,0-3 0 0,-7 6 15 0,-1 6 2 15,-2-6 1-15,-1 7 0 0,-7 2-11 0,0-2-3 16,0-7 0-16,-3 6 0 0,-4 4-4 0,0 5-1 15,-3-2 0-15,-4 12 0 0,0 0-4 0,0 4-2 0,-7 2 0 16,0-2 0-16,0 5-18 0,0 1 10 0,0 2-10 0,-7 4 8 16,7-3-26-16,0 6-6 0,-7 0 0 0,0 9-1 31,3-2-120-31,-10 2-24 0,11 10-5 0</inkml:trace>
  <inkml:trace contextRef="#ctx0" brushRef="#br0" timeOffset="19626.35">3161 15138 576 0,'0'0'25'0,"0"0"6"0,0 0-31 0,-7 0 0 0,3-7 0 0,-6 7 0 15,6-3 168-15,-3-3 28 0,4 6 6 0,-8-3 1 16,8-4-159-16,-5 7-32 0,5-3-12 0,-8-3 8 16,8 0 6-16,-4 3 1 0,7 3 0 0,0 0 0 15,0 0 46-15,0 0 10 0,0 0 1 0,0 0 1 16,0 0-11-16,7 0-2 0,-7 0-1 0,3-7 0 16,8 7-27-16,-11 0-6 0,11-9-1 0,-11 9 0 0,7 0-17 15,-7 0-8-15,7-9 0 0,-7 9 8 0,3-4-8 0,-3 4 0 16,0 0 0-16,0 0 0 0,0-6 10 0,0 6-10 15,0 0 12-15,0 0-12 0,0 0 32 0,0-9 0 16,0 9 0-16,0 0 0 0,0 0 8 0,0 0 2 16,7 0 0-16,-7 0 0 0,0-10-21 0,0 10-4 15,0-6-1-15,0 6 0 0,0 0-16 0,0-9 0 16,0 6-8-16,0-4 8 0,0-2 0 0,0-1 0 16,-7 7 0-16,7-9 0 0,0 2 16 0,-3 1-4 15,3 6-1-15,0-7 0 16,0 1 1-16,0 3 0 0,0-4 0 0,0-5 0 0,0 5-12 0,3 1 10 15,4-1-10-15,-3 1 10 0,3-7-10 0,-4 4 0 16,8-13 0-16,-8 6 0 0,8 0-17 0,0 3 4 0,-8-2 1 16,4 2 0-16,4 7-7 0,-4-10-1 0,0 0 0 0,3 3 0 15,5 4 8-15,-5-4 0 0,-6 0 1 0,6-3 0 16,1 1 11-16,-1-1 0 0,-3 3 8 0,4-3-8 16,0 1 0-16,3 2 9 0,7-3-9 0,0-6 0 15,-3 3 12-15,-1-3-4 0,1 0 0 0,3-3-8 16,0-7 0-16,4-2 0 0,0 8 0 0,-1-5 0 15,1 6 0-15,-4-4 0 0,-3-5-13 0,7 8 5 16,-1-5 8-16,1 6 0 0,-4-7 0 0,4 1 0 16,7-1 0-16,-8-2-8 0,1-7 8 0,0-3 0 15,-1 6 0-15,8-6 0 0,-4 3 0 0,8 0 0 16,-1 6 8-16,0-6 1 0,0 1 0 0,1-1 0 16,3 0-9-16,-1-13 0 0,5-2 0 0,-5 2 0 15,-2-2 8-15,3 5-8 0,10-2 8 0,-3 3-8 16,0-7 10-16,0-3-10 0,3-3 12 0,-7-2-12 0,4 5 12 0,-4 0-12 15,1 0 12-15,-1 1-12 0,8 5 16 0,-5-12-4 16,-2 0-1-16,-1 3 0 0,7-3 14 0,-6 13 3 16,3-7 1-16,0 10 0 0,-1 0-18 0,-2-7-11 15,3 7 12-15,-4-4-12 0,-3-2 0 0,0 2 0 16,3 7 0-16,0-3 0 0,8 12 9 0,-8-3-9 16,-3 3 0-16,-4 4 9 0,-3 2-1 0,-1-2 0 15,-2 8 0-15,-8-2 0 0,7 9 16 0,-14-3 2 16,4 0 1-16,-8 3 0 0,1-3-9 0,0 0-2 15,-4 6 0-15,-4 3 0 0,1 4-16 0,3-4 0 0,-7 7 0 16,0-1 0 0,0 4-72-16,-7 6-17 0,0 0-4 0,3 0-651 15,-3 0-131-15</inkml:trace>
  <inkml:trace contextRef="#ctx0" brushRef="#br0" timeOffset="20621.542">6149 12880 1382 0,'-11'0'123'0,"11"0"-99"0,0 0-24 0,-7 0 0 16,0 0 242-16,0 0 43 0,-3-10 9 0,6 4 2 15,-3 3-196-15,0-3-38 0,-11-4-8 0,1 1-2 16,6-7-39-16,-3 7-13 0,-4-1 8 0,1 1-8 16,-1-7-10-16,0-2-6 0,-6-1 0 0,-1-6-1 15,0 6-3-15,1 0-1 0,2 3 0 0,-2 4 0 16,3-4-5-16,-1 4-1 15,5-4 0-15,-8 6 0 0,4 1 12 0,0 3 3 0,-4-4 0 0,0 1 0 16,-3-7 12-16,3 7 0 0,-3-1 9 0,4 1-9 0,6 0 17 16,-3-1-2-16,-4 1-1 0,4 3 0 0,3-7-14 0,-6 4 0 15,6-1 8-15,4 4-8 0,0-3 0 0,0-1 0 16,-4 4 0-16,7 3 0 0,4-4-11 0,-3 4 11 16,-1-3-10-16,8 3 10 0,3 3-14 0,0 0 3 15,-7-6 1-15,7 6 0 0,0 0 2 0,0 0 0 16,0 0 0-16,0 0 0 0,0 0 8 0,0 0 0 15,-4 0-9-15,4 0 9 0,0 0 0 0,0 0 0 16,0 0 0-16,0 0 0 0,0 0 0 0,0 0 0 16,11 6 0-16,-11-3 0 0,0-3 0 0,7 9 0 15,0 1 0-15,-7-1 0 0,3 7-10 0,4-7 10 16,-7 1 0-16,7-1-9 0,0 1 9 0,4 5-10 0,-11-5 10 16,11-1-10-16,-8 0 10 0,8 1 0 0,-11-10 0 15,0 9-8-15,10 4 8 0,-10-13 0 0,0 0 0 0,0 0 8 16,0 0 0-16,0 0 1 0,0 0 0 0,0 0 0 15,0 0 1-15,0 0 0 0,0-6 0 0,-7-4 0 16,4 4-10-16,-8-4-9 0,8 1 9 0,-4 0-13 16,3-1-3-16,-7 1 0 0,4-7 0 0,4 7 0 15,-1-4 16-15,4-2 0 0,-7-1 0 16,7-3 0-16,0 6 0 0,0-2 0 0,7-1-9 0,-7-3 9 16,4 10 0-16,-1-10 0 0,4 10 9 0,4-7-9 15,0 7 37-15,-4-1 1 0,3 1 0 0,4 3 0 16,-3-4-6-16,0 7 0 0,10-6-1 0,-7 2 0 15,-4 4-21-15,12-3-10 0,2 6 10 0,1-6-10 16,3 6 0-16,4 0-16 0,3 6 1 0,0-6-739 16,-10 6-148-16</inkml:trace>
  <inkml:trace contextRef="#ctx0" brushRef="#br0" timeOffset="27985.483">5457 13642 748 0,'0'0'67'16,"0"0"-54"-16,0 0-13 0,0 0 0 0,-3-3 124 0,3 3 21 15,0 0 5-15,0 0 1 0,-7-7-58 0,7 7-11 16,7 0-2-16,-7 0-1 0,0 0 13 0,0 0 4 15,0 0 0-15,0 0 0 0,0 0-7 0,0 0-1 16,0 0 0-16,0 0 0 0,0 0-28 0,0 0-7 16,0 0-1-16,3-3 0 0,12-3-12 0,-5 3-2 15,-10 3-1-15,7-6 0 0,4 6-20 0,3-4-4 16,-14 4-1-16,0 0 0 0,3-6-3 0,-3 6-1 16,7 6 0-16,-7-6 0 0,15 0 4 0,-5 4 0 15,1-4 0-15,6 6 0 0,-6-3 0 0,0 3 0 16,-8-3 0-16,4 7 0 0,-3-4-12 0,-1 3 0 0,-3 1 0 0,-3 6 0 15,-1-4 0-15,-3 4-17 16,-3-7 4-16,2-3 1 0,1-2 12 0,4 2 10 0,-15-3-2 16,4-6 0-16,-4-3 0 0,1-4-8 0,3 1 12 0,0-1-4 15,-8-5-8-15,8 5-9 0,4 1 9 0,-1-1-13 16,1 1 13-16,3 3-9 0,7-4 9 0,-7 1-8 16,3-4 8-16,8 4 0 0,3-4 8 0,-7 10-8 15,7-3 16-15,0 3 0 0,-4-3-1 0,4-4 0 16,0 10 8-16,4 0 1 0,-4-3 1 0,4-3 0 15,-4 6-25-15,10 6 0 0,-10-3-12 0,11 4 12 16,-15-4 0-16,12 6 0 0,2 0 0 0,-3 4 0 16,7-4 0-16,-6 4 0 0,-1 3 0 0,-4-4 0 15,1 4 0-15,-1 3 0 0,-10-4 0 0,4 4 0 16,-4-3 0-16,0-4 0 0,-4 4 0 0,-3-6 0 0,4-1 0 16,-8-3 0-16,1-3 9 0,6-3-9 0,4 0 11 15,-10 0-3-15,-5-9 0 0,-2 0 0 0,6-7-8 0,4-3-9 16,-3 6 9-16,-5-2-13 15,5-1-86-15,-4 7-17 0,7-4-3 16,3-3-1026-16</inkml:trace>
  <inkml:trace contextRef="#ctx0" brushRef="#br0" timeOffset="28786.422">4459 13043 864 0,'14'-3'76'0,"-14"3"-60"16,0 0-16-16,0 0 0 0,0 0 220 0,0 0 40 15,-3-7 9-15,-4 7 2 0,-7-9-119 0,3 9-24 0,11 0-5 0,-11-3-1 16,-3-3-50-16,4 6-11 0,3-7-1 0,-4 4-1 15,0 3-12-15,4-6-3 0,0 3 0 0,7 3 0 16,0 0-16-16,0 0-3 0,0 0-1 0,0 0 0 16,0 0-2-16,0-6-1 0,0-4 0 0,0 10 0 15,0 0-5-15,4-9-2 0,6 9 0 0,-6 0 0 16,3 0-6-16,4 6 0 0,3-3-8 0,0 7 12 16,-4-1-12-16,1 0 0 0,3 7 0 0,0-7-10 15,-3 7 10-15,-1-3 0 0,1 2 0 0,-8-5 0 16,5 5 0-16,-8-2 0 0,-8 3 0 0,5-7 0 15,3 7 0-15,-7-7 9 0,-4-6-1 0,-3-3-8 16,11 7 15-16,-11-7-4 0,3-7-1 0,0 7 0 16,-3-3-10-16,4-3 8 0,3 3-8 0,3-4 8 15,-6 4-8-15,6-3 0 0,8-3-12 0,-4-1 12 16,0 4-20-16,7-3 4 0,0 5 1 0,3-2 0 16,-3 6-10-16,7-3-3 15,8-3 0-15,-8 12 0 0,3-3 12 0,12 3 1 0,-12-2 1 0,8 2 0 0,-4-3 14 16,0 13 0-16,4-7 0 0,-14 0 0 0,6 10 0 15,-3-3 0-15,4 3 0 0,-11-4 0 0,-4-2 0 16,5 3 0-16,-1-1 8 0,-7-5-8 0,0 2 0 16,0-5 0-16,0-4 8 0,0-3-8 0,0 0 0 0,0 0 0 15,-15 0 0-15,5 0 0 16,3 0-43-16,-4 0-12 0,4 0-2 16,-3 0-1104-16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4T17:14:03.7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4099 7188 1432 0,'0'0'64'0,"0"0"12"0,0 0-60 0,0 0-16 0,-3 7 0 0,3-4 0 15,-11 6 90-15,4-9 15 0,-3 10 3 0,2-10 1 16,-9 6-28-16,3-6-5 0,0 9-2 0,0-9 0 16,-8 6-48-16,8-2-10 0,4-4-1 0,-12 6-1 0,5-3-14 0,-1-3 8 15,4 9-8-15,0-9 0 16,0 7 0-16,3-7 0 0,-3 3 0 0,4-3 0 0,-8 6-8 0,4-6-5 16,0 10-1-16,3-10 0 0,1 9-9 0,-5-3-1 15,5-3-1-15,-1 4 0 16,4 2-6-16,-3-6-1 0,3 7 0 0,3-4 0 15,-10 3 21-15,7 1 11 0,3-1-12 0,-6-3 12 0,6 4 0 0,-3-1 0 16,4 7 0-16,3-4 0 0,-7-2 0 0,7-1 0 16,-4 1 0-16,4-4 0 0,0 3 0 0,4 1 8 15,-4-4-8-15,0-6 9 0,0 0-9 0,0 0 0 16,7 3 0-16,-7 3 8 0,0-6-8 0,10 3 0 16,-3 4 0-16,-7-7 0 0,0 0 10 0,11 3 3 15,-1 3 1-15,5-6 0 0,-5 3 34 0,4 4 6 16,4-7 2-16,-4 6 0 0,-3-3-22 0,-1-3-4 15,4 0-1-15,0 0 0 0,1 0-18 0,2 0-11 0,-3 6 12 16,0-6-12-16,8 0 0 0,-12 0 0 0,-10 0 0 0,14 0 0 16,0 0 0-16,0 3 0 0,4-3 0 0,-18 0 0 15,0 0 0-15,7 10 0 0,11-1 0 16,-4-3 0-16,-3 4 0 0,-8-1 0 0,1 1 0 0,3-4-12 16,3 3 12-16,-10-9 0 0,0 4 0 0,0 5 0 15,0-3 0-15,0 4 0 0,0-1 0 0,-7 0 0 16,-3-2-8-16,3 2 8 0,-11-6 0 0,11 7-9 15,-4-4 9-15,-3 3 0 0,-7 1 8 0,7-4-8 16,-7-3 0-16,7 7 0 0,-4-4 0 0,0 3 0 16,8-9-10-16,-4 10-3 0,-4-1-1 0,11-3 0 15,-11-3 22-15,11 4 4 0,0-4 0 0,4 6 1 16,-8-2-37-16,11 2-8 16,0 0-2-16,0 1 0 0,4-1 14 0,3 7 2 0,-4-7 1 0,4 7 0 0,0-4 17 15,4-2 14-15,-1-4-2 0,1 4-1 0,3 5 36 16,0-2 7-16,4 2 2 0,-11-11 0 0,11 5 12 0,-4-9 2 15,-4 6 1-15,4-6 0 0,-3 10-20 0,3-10-4 16,0 0-1-16,4 0 0 0,-1 0-24 0,-2 0-5 16,2 0-1-16,-6 6 0 0,6-3-16 0,-6-3 0 15,0 0 0-15,-1 0 0 16,1-3-89-16,3-3-25 0,-4 6-5 0</inkml:trace>
  <inkml:trace contextRef="#ctx0" brushRef="#br0" timeOffset="424.873">4396 7750 864 0,'0'0'76'0,"7"6"-60"16,3-3-16-16,-10-3 0 0,0 0 309 0,0 9 59 16,7 1 12-16,-3-1 3 0,-4 1-234 0,3 2-46 15,4 1-10-15,-3-4-1 0,-4 1-55 0,0 5-10 16,7 1-3-16,-7 3 0 0,0 0-8 0,4 6-1 16,-4-7-1-16,7 1 0 15,-4 0-43-15,1 0-9 0,-4-3-2 0,7-1 0 16,-4-2-80-16,4 2-17 0,-7-5-3 0,-7-1-859 0</inkml:trace>
  <inkml:trace contextRef="#ctx0" brushRef="#br0" timeOffset="806.842">4353 7740 2113 0,'0'0'46'0,"0"0"10"0,0 0 1 0,7 0 3 0,7 0-48 0,-14 0-12 0,0 0 0 0,4 3 0 15,14 4 57-15,-15-7 9 0,-3 0 2 0,0 0 0 16,0 0-42-16,0 0-8 0,11 0-2 0,-11 0 0 16,0 0-32-16,10 9-6 0,-3 0-2 0,4-2 0 15,-11-7-33-15,7 3-7 0,4 6-2 16,3 1 0-16,-11 2 38 0,11 1 7 0,4-4 1 0,0 7 1 0,-1-4 35 0,1 4 8 15,-4 3 0-15,7-3 1 0,-7 9 28 0,4-3 6 16,-4-4 1-16,0 4 0 0,-3-3-8 0,-1-6-2 16,1 2 0-16,-8 4 0 0,1-9-5 0,-4 5-1 15,0 1 0-15,0-3 0 0,-7-4-19 0,0 0-4 16,-7-2-1-16,0 2 0 0,-4 0-20 0,0-2 9 16,-6-7-9-16,-1 3 0 15,0-3-56-15,1 6-19 0,-8-6-3 0,7 3-1066 0</inkml:trace>
  <inkml:trace contextRef="#ctx0" brushRef="#br0" timeOffset="4278.268">5316 7367 460 0,'0'0'41'0,"0"0"-33"16,0 0-8-16,-7 6 0 0,0-3 239 0,4 4 45 15,-11-7 10-15,3 3 2 0,-3 3-185 0,3-6-37 16,-10 3-7-16,7 4-2 0,-4-7-43 0,1 0-9 16,3 0-1-16,-11 0-1 15,4 0-86-15,0 0-17 0,3 0-3 0</inkml:trace>
  <inkml:trace contextRef="#ctx0" brushRef="#br0" timeOffset="4654.26">5313 7609 1839 0,'0'0'81'0,"0"0"18"0,0 0-79 0,-4 6-20 16,-3-6 0-16,-3 3 0 0,3-3 86 0,-4 0 14 16,-3 0 2-16,3 0 1 0,1 0-28 0,-11 6-6 15,6-6-1-15,1 3 0 0,7 4-47 0,-7-7-9 16,-10 6-3-16,2-3 0 0,5-3-23 0,-1 0-5 16,4 6-1-16,0-6 0 15,-7 3-100-15,3-3-21 0,7 0-4 0</inkml:trace>
  <inkml:trace contextRef="#ctx0" brushRef="#br0" timeOffset="6527.252">6424 6671 1152 0,'0'0'102'0,"0"0"-82"0,0 0-20 16,0 0 0-16,7 6 109 0,-7-6 18 0,0 0 3 0,11 3 1 15,-4 4-78-15,-7-7-15 0,0 0-3 0,0 0-1 16,14 3-34-16,-11 3 0 0,4-3 0 0,-7-3 0 15,0 0-9-15,8 6-9 0,2 4-2 0,-10-10 0 16,0 0 0-16,11 6 0 0,-4 3 0 0,0 1 0 16,0-7 12-16,-7 6 8 0,3 1-12 0,4 6 12 15,-7-10 12-15,0 3 8 0,0 1 3 0,0-1 0 16,0 0 11-16,-7 7 2 0,4-6 1 0,-8-7 0 16,1 6-2-16,6 7-1 0,-10 3 0 0,3-10 0 15,-6-3-14-15,3-6-4 0,3-6 0 0,-3-3 0 0,0 5-16 16,0-2 0-16,3 0 0 0,-3 3 0 0,4-4 0 0,10-2 0 15,-11 6 0-15,0-6 0 0,8-1 12 0,-1 1-12 16,1-4 12-16,3 4-12 0,3-1 16 16,1-2-4-16,-1 2-1 0,8-5 0 0,0 8-1 0,-4-5 0 15,0 2 0-15,3 4 0 0,-6-3-10 0,3 6 0 16,7-4 9-16,-11 1-9 0,5 3 0 0,-1-3-12 16,10 6 2-16,-10 0 0 15,4 0-126-15,-4 0-24 0</inkml:trace>
  <inkml:trace contextRef="#ctx0" brushRef="#br0" timeOffset="7010.959">6678 6636 979 0,'11'10'87'0,"-11"-10"-70"16,-4 6-17-16,4 4 0 0,4-1 181 0,-8 0 33 16,1 1 6-16,-1-1 2 0,-10 7-126 0,7-7-26 15,3 7-5-15,-3-4-1 0,4-2-20 0,-8 6-4 16,1-7 0-16,-1 7-1 0,-7-7-31 0,8 7-8 15,-4-4 0-15,3 13 0 0,-6 0-18 0,-1-3-5 16,0 3-1-16,1 1 0 16,2 2-21-16,-6-3-5 0,7-3-1 0,-7 3 0 15,7 0 5-15,0-3 1 0,3 3 0 0,-3-6 0 16,4 6-15-16,-1-6-2 0,-3 0-1 0,10-4 0 16,-3 4-19-16,7-10-4 0,0 1-1 0</inkml:trace>
  <inkml:trace contextRef="#ctx0" brushRef="#br0" timeOffset="7380.972">6745 7028 1476 0,'18'7'65'0,"-18"-7"14"16,0 0-63-16,0 0-16 0,0 0 0 0,0 0 0 0,0 0 55 0,0 0 8 16,0 0 1-16,10 3 1 0,-3-3-5 0,-7 0-2 15,0 0 0-15,0 0 0 0,4 9-46 0,3 4-12 16,0-4 0-16,-7 1 0 0,7-1 0 0,0 4 0 16,4-7 0-16,-8 9 0 0,1-2 9 0,-1-4-9 15,4 1 10-15,-7 6-10 0,-3-7 8 0,-1 7-8 16,4-7 0-16,-3 0 9 0,-1-5-9 0,1 2 8 15,-11-3-8-15,3 3 8 0,4-6 2 0,-7 0 0 16,0-9 0-16,0 9 0 0,3-6-10 0,-3-4 12 16,3 1-12-16,-6-1 12 0,10-2 34 0,0-4 7 15,-4 7 2-15,4-1 0 16,3-5-133-16,1 5-26 0,3 1-6 0,3-1-482 0,1 1-96 16</inkml:trace>
  <inkml:trace contextRef="#ctx0" brushRef="#br0" timeOffset="7769.935">7151 6815 1324 0,'0'0'118'0,"0"0"-94"16,0 0-24-16,0 6 0 0,-4 4 101 0,4-1 16 15,0 1 3-15,-7 5 1 0,4-5-65 0,-1 9-12 16,1-4-4-16,-1-2 0 0,1-4-20 0,-8 7-5 15,4 3-1-15,0-4 0 0,0-2 42 0,0 9 8 16,3-3 1-16,-3-1 1 16,-3 1-91-16,-1-3-19 0,4 3-3 0,0 0-1 0,7-10 24 0,-7 10 5 15,0-3 1-15,3-1 0 0,4-5-4 0,-3 2-1 16,-1-6 0-16,4-2 0 16,0 5-29-16,0-9-5 0,0 0-2 0,0 0-460 0,0 0-92 0</inkml:trace>
  <inkml:trace contextRef="#ctx0" brushRef="#br0" timeOffset="8177.852">7108 6850 921 0,'0'0'40'0,"0"0"10"0,0 0-40 0,0 0-10 0,0 0 0 0,0 0 0 16,0 0 194-16,0 0 37 0,0 0 7 0,0 0 2 15,0 0-149-15,0 0-30 0,0 0-5 0,0 0-2 16,0 0-32-16,0 0-6 0,0 0-2 0,0 0 0 0,15 6-14 0,-12 6 0 15,4 4 0-15,0-6 0 0,4-1 30 0,-4-3 13 16,0 4 2-16,0-1 1 16,4 0-102-16,-4 1-21 0,3 6-4 0,1-7-1 15,-4 3 58-15,3 4 12 0,12-6 3 0,-5 8 0 0,-6-8 9 0,-1 5 0 16,8 4 0-16,-4-3 0 0,4 3 12 0,-4 0 2 16,-4-4 0-16,5 4 0 0,-1-3 8 0,-4-4 2 15,-3 4 0-15,0-7 0 0,0-5-8 0,-7 2 0 16,0-6-1-16,0 0 0 0,-10 9-2 0,-1-9 0 15,-3 0 0-15,-3 0 0 0,-5 0-5 0,1-9 0 16,-3 9-8-16,-8-6 12 0,4 2-12 0,-8-2 0 16,5-3 0-16,2 6 0 0,5-4 0 0,-1 4-12 15,4-3 1-15,7 6 0 16,-11 0-13-16,11 0-2 0,0 6-1 0,7-3 0 16,-4-3 0-16,11 0 0 0,-7 0 0 0,7 0 0 15,0 0-110-15,0 0-23 0,0 0-4 0,0 0 0 0</inkml:trace>
  <inkml:trace contextRef="#ctx0" brushRef="#br0" timeOffset="9070.458">7655 6847 979 0,'-7'-16'43'0,"7"16"9"0,0 0-41 0,0 0-11 16,7-10 0-16,0 4 0 0,-14 3 176 0,7-6 32 16,7 2 8-16,-7-2 0 0,-7 6-115 0,7-3-23 15,-3-4-5-15,3 4-1 0,0 3-49 0,0-7-11 16,0 4-1-16,3 3-1 0,-3 3-10 0,0 0 0 15,0 0 9-15,0 0-9 0,0 0 0 0,7-6 0 16,-7 6 0-16,14 0 8 0,1 0-8 0,-1 0 0 16,-14 0-8-16,17 6 8 0,-3-3-11 0,4 6 11 15,0-2-13-15,-1 8 5 0,1-2-10 0,-4-4-2 16,7 7 0-16,-7 3 0 0,4 6 20 0,-4-3 0 16,0 3 0-16,-3 0 0 0,3 0 32 0,-11-3 9 0,5 3 3 15,-8-6 0-15,0 6-20 0,0-6-3 16,-8 0-1-16,5 6 0 0,-11-6 20 0,3-1 4 0,-6-2 1 15,-1 0 0-15,-7-4-21 0,1-2-4 0,-8-4 0 16,0-3-1-16,0-6-19 0,4-3 0 16,-4-4 0-16,4 1 0 0,-4 0 0 0,4-7 0 0,7-3 0 0,0 10 0 15,3-10 0-15,1 3-19 0,2-3 4 0,5-6 1 32,3 13-14-32,-4-4-2 0,4-3-1 0,7 0 0 15,0-6-1-15,0 6 0 0,0 1 0 0,4 2 0 0,3 3-15 16,3-2-3-16,-3 8-1 0,0-5 0 0,4 6-101 0,3 3-20 15</inkml:trace>
  <inkml:trace contextRef="#ctx0" brushRef="#br0" timeOffset="9345.72">7592 7010 403 0,'0'0'17'0,"0"0"5"0,0 0-22 0,10 0 0 16,-10 0 0-16,4 9 0 0,-4-9 299 0,10 6 55 0,5-3 11 16,-5 7 3-16,-6-4-192 0,3 3-39 0,7 1-7 0,-4-1-2 15,1 7-108-15,-4-7-20 0,4 1 0 0,6 5-12 16,-10-2 12-16,11-4 8 0,-4 7 0 0,7 0-8 15,-10-4 58-15,3-2 5 0,0-1 1 0,0 7 0 32,0-7-82-32,-3 1-16 0,3-1-3 0,-3 0-657 0,-1-2-131 0</inkml:trace>
  <inkml:trace contextRef="#ctx0" brushRef="#br0" timeOffset="10066.791">7870 7580 979 0,'0'0'87'0,"0"0"-70"15,0 0-17-15,0 0 0 0,0 0 111 0,-3 0 18 16,-11 0 4-16,3 0 1 0,-6 0-50 0,3 0-11 16,-4 7-1-16,0-7-1 0,1 0-34 0,-8 0-6 15,-3 3-2-15,-4-3 0 0,0-3-7 0,0 3-2 16,-3 3 0-16,-4-3 0 0,1 0-7 0,-5 6-1 15,4-6-1-15,-6 3 0 0,-15-3 44 0,3 6 9 16,4-2 1-16,0-4 1 16,-7 6-106-16,11-3-20 0,-4-3-5 0,4 6-1 0,-1-3 53 0,1 4 13 15,3 2 0-15,-3-3 0 0,10-3 0 0,-7 7 0 16,7-10 0-16,7 9 0 0,4-2 0 0,-4 2 0 16,4 0-10-16,3-2 10 0,1-4 0 0,6 6 10 15,1-9-1-15,-1 6 0 0,4-2-9 0,3-4-9 0,4 0 9 16,-3 0-13-1,10-4-21-15,-11-2-4 0,4 3-1 0,3-3-509 0,4 6-103 16</inkml:trace>
  <inkml:trace contextRef="#ctx0" brushRef="#br0" timeOffset="10664.238">6523 8044 403 0,'0'0'36'0,"0"0"-36"0,0 0 0 0,0 0 0 16,0 0 311-16,0 0 55 0,0 0 11 0,0-9 3 15,0 3-251-15,3 3-49 0,4-4-11 0,-7 7-1 16,0-3-46-16,0 3-9 0,0-9-1 0,0 2-1 16,0-5-11-16,0-1 0 0,0 13 0 0,0 0 0 15,0 0 0-15,0 0-16 0,0 0 4 0,0 13 1 16,11-4-4-16,-4 1-1 0,4-1 0 0,-4-6 0 16,0 13 16-16,3-7-12 0,1 1 12 0,-4 5-12 15,0-2 12-15,0-4 0 0,-3 7 12 0,-4 0-12 16,-4-7 24-16,4-6-3 0,0 7 0 0,-7 2 0 15,0-9 7-15,-4 7 0 0,4-10 1 0,-3 0 0 16,-1 0-10-16,4 0-3 0,-14-3 0 0,7-4 0 16,0-2-8-16,3 0-8 0,1-1 9 0,-1-5-9 15,7 5 0-15,-6-6 0 0,3 7 0 0,0 0-10 16,7 5-11-16,0-5-3 0,7 0 0 0,0-1 0 16,-7 4-110-1,3-3-22-15,12 2-5 0</inkml:trace>
  <inkml:trace contextRef="#ctx0" brushRef="#br0" timeOffset="10997.304">6826 8007 460 0,'0'0'41'0,"0"0"-33"0,0 0-8 0,0 0 0 16,0 0 222-16,0 0 42 0,0 0 9 0,0 9 2 16,0-9-165-16,-3 3-33 0,3-3-6 0,0 10-2 15,-7 2-17-15,0-2-3 0,7-10-1 0,-4 9 0 16,-3 0-14-16,0-5-3 0,0 5-1 0,-4-3 0 16,4 10-8-16,-3-7-2 0,3 1 0 0,0 2 0 15,3-5-12-15,-3 2-8 0,0 0 8 0,0 7-8 16,-4-6 0-16,8-1 0 0,3 0 0 0,-7 10 8 15,-4-9-8-15,4 5 0 0,0-5 0 0,4 8 0 16,-8-8-9-16,7 6 0 0,-6-7 0 0,10 0 0 16,-7 7-18-1,3-3-3-15,-6-4-1 0,6 0 0 0,4 1-22 0,-7-4-5 16,4 3-1-16,-1-2-475 0,4-7-95 0</inkml:trace>
  <inkml:trace contextRef="#ctx0" brushRef="#br0" timeOffset="11336.397">6816 8223 1699 0,'0'0'37'0,"0"0"8"0,0 0 2 0,7 0 1 0,-7 0-39 0,0 0-9 15,0 0 0-15,7 0 0 0,3 0 36 0,-10 0 4 0,0 0 2 0,7 0 0 16,-7 0-26-16,11 6-6 0,-4-2-1 0,-7-4 0 15,0 0-9-15,11 9-9 0,-1 0 9 0,-3-2-13 16,0 2-5-16,4-3-1 0,-4 4 0 0,4-7 0 16,3 6 19-16,-11 1 0 0,1-1 0 0,-1-3 0 15,-3 4 12-15,4-1 7 0,-8 1 1 0,4-1 0 16,-3 0 19-16,-1 1 4 0,1-4 1 0,-11 3 0 16,7-9-4-16,-4 7 0 0,-7-14 0 0,8 7 0 15,-8 0-25-15,11-9-6 0,-7 3-1 0,3-4 0 16,1-2-8-16,-1 2 0 0,1 1 0 0,6-7 0 31,-3 10-31-31,7-3-1 0,0-4-1 0,0 7 0 0,0-4-92 16,7 1-19-16,-7 0-3 0</inkml:trace>
  <inkml:trace contextRef="#ctx0" brushRef="#br0" timeOffset="12063.464">7193 8044 979 0,'0'0'43'0,"0"0"9"0,0 0-41 0,0 0-11 15,-3 10 0-15,-1-1 0 0,1-3 155 0,-8-2 29 16,4 5 5-16,0-3 2 0,7 4-111 0,-7-4-21 0,3 3-5 0,-3 1-1 15,0-1-32-15,7 1-6 0,-3-1-2 0,-1 0 0 16,4 1-13-16,0-1 0 0,0 1 0 0,0-1 0 16,-3 7-20-16,3-7 0 0,0 1 0 0,0 5 0 31,0-5-16-31,-7-1-3 0,7 0-1 0,0 1 0 16,-8-1 10-16,8 1 2 0,4-1 0 0,0-3 0 0,-4-6 16 0,0 0 3 0,0 0 1 0,0 0 0 31,0 0-21-31,0 0-4 0,0 0-1 0,0 0 0 15,0 0-17-15,7-6-3 0,0 3-1 0,-4-3 0 16,1-7-29-16,-1 4-5 0,4-7-2 0,-3 0 0 16,3 7-30-16,-7-4-7 0,0-2 0 0,0 5-1 0,0-5 95 0,3 5 19 0,-3 1 4 0,0-1 1 15,0 1 135-15,0 0 27 0,4-1 6 0,-4 4 1 16,0-3-18-16,-4 5-3 0,4-2-1 0,0-3 0 16,0 2-37-16,-3 4-7 0,3-3-1 0,0 6-1 0,0 0 10 0,0-3 3 15,0-3 0-15,0 6 0 0,0 0-80 0,0 0-16 16,0 0-8-16,0 0 8 15,0 0-61-15,0 0-12 0,10 0-3 0,-2 0 0 0,2 9 41 0,-3-3 8 16,7-3 2-16,-3 4 0 0,-4 2 4 0,0 1 1 16,4-4 0-16,-4 3 0 0,10 1 12 0,-6-1 0 15,-4 0 0-15,3 7-9 0,5-6 9 0,2 2 12 16,-6 4-2-16,-1-7-1 0,4 10 7 0,-3-10 2 16,3 7 0-16,-3 3 0 0,3 0 2 0,0-4 0 15,0-5 0-15,-3 9 0 0,-4-10 2 0,0 0 1 16,-4 7 0-16,4-10 0 0,-7-6-5 0,0 0-1 15,0 0 0-15,0 0 0 0,0 0 11 0,0 0 3 16,-14 0 0-16,0-6 0 0,0 6-31 0,-4-6 0 16,-3 6-8-16,-3 0 8 0,6-3 0 0,-7 3 0 0,1-7 0 15,-1 7 0-15,0 0 0 0,0 0 0 0,4 0 0 0,0 0 0 16,3 7 0-16,8-7 0 0,-8 0 0 0,8 3 0 16,-4-3 0-16,6 0 0 0,8 0 0 0,0 0 0 31,0 0-22-31,-7 6-4 0,4-6-1 0,3 0 0 15,0 0-85-15,0 0-16 0,0 0-4 0,0 0-423 0,0 0-84 0</inkml:trace>
  <inkml:trace contextRef="#ctx0" brushRef="#br0" timeOffset="12548.166">7595 8026 2059 0,'0'0'91'0,"7"3"19"0,-3 3-88 0,-4-6-22 0,0 0 0 0,3 9 0 16,1 1 20-16,-1-1-1 0,-3-9 0 0,0 0 0 15,4 10 16-15,3-1 3 0,-7-3 1 0,4 4 0 16,-1 5-31-16,1-5-8 0,-1 2 0 0,1 4 0 16,-4-7 0-16,3 10-8 0,4 0 0 0,0-3 0 15,-3 3-3-15,3-1 0 0,7-2 0 0,-10 3 0 16,3 0 11-16,0-4-8 0,0 4 8 0,3-3-8 16,-6-4-18-16,-1 4-3 0,1-7-1 15,-4-9 0-15,0 0-82 0,0 0-16 0,0 0-3 16,0 0-1-16,0 0-76 0,0-9-15 0</inkml:trace>
  <inkml:trace contextRef="#ctx0" brushRef="#br0" timeOffset="12848.006">7578 7947 633 0,'7'-3'56'16,"-4"-3"-44"-16,1 3-12 0,-1-4 0 0,4 4 242 0,-7 3 46 15,7-6 10-15,-3 0 2 0,10 6-190 0,-10-3-38 16,-4 3-7-16,7 0-1 0,3 0-13 0,-3 0-3 15,0 3 0-15,4-3 0 0,3 6-32 0,-10 0-8 16,6-3 0-16,1 7-8 0,-1-4 0 0,1-3 0 16,3 7-10-16,-7-1 10 0,4 7-15 0,6-7 5 15,-6 0 1-15,7 7 0 0,6-3 9 0,-6 2 0 0,-1-5 0 0,-2 5 0 16,2-2 0-16,-3-7 17 0,-3 4-2 16,-4-1-1-16,0 1 11 0,-3-1 3 0,-1 0 0 0,-3-2 0 15,-7 2 4-15,0 0 2 0,3-2 0 0,-6-4 0 16,-8 3 2-16,1-3 0 0,-1-3 0 0,-7 0 0 15,-6 0-36-15,2-3 0 0,-2-3 0 0,2 6 0 16,-2-3-54-16,2-4-8 16,-2 4-2-16,2-3-969 0</inkml:trace>
  <inkml:trace contextRef="#ctx0" brushRef="#br0" timeOffset="16585.029">3581 10318 518 0,'0'0'23'0,"0"-6"5"0,0 6-28 0,0 0 0 0,10 0 0 0,-6-10 0 15,-1 7 320-15,-3 3 58 0,0 0 12 0,0 0 2 16,7-6-235-16,-3-1-47 0,3 4-10 0,-7 3-1 16,4-6-51-16,-4 6-9 0,10 0-3 0,-10 0 0 15,0-3-14-15,0 3-3 0,0 0-1 0,14 0 0 16,-3-6-6-16,-1 6 0 0,1 6-1 0,3-6 0 16,-10 3-3-16,6 3-8 0,-3-3 12 0,7 4-4 0,-10 2-8 0,6 1 12 15,-6-1-12-15,3 0 12 0,-3 1-4 0,-4-1 0 16,7 7 0-16,-7-7 0 0,0 1 12 0,-7 5 1 15,3-5 1-15,-7-1 0 0,8 7-5 0,-15-7-1 16,4 1 0-16,0-7 0 0,0 3-16 0,-11 4 0 16,8-10 8-16,-1 0-8 0,-7 0 0 0,-3 0 0 15,3-7 0-15,8 4 0 0,-4-3 0 0,6-4 0 16,5 1-10-16,-1 0 10 0,-3-1 0 0,7 1 0 16,4-7 0-16,-1 7 0 0,-7-1 0 0,11 1 0 15,0-7 0-15,4 7 0 0,-4-1 0 0,7 1 8 16,-3 0-8-16,6 5 0 0,1-2 0 0,3-3 0 15,0 2 0-15,-3 4-11 16,3-3-69-16,3 6-13 0,-3-3-3 0,-3 3-1017 0</inkml:trace>
  <inkml:trace contextRef="#ctx0" brushRef="#br0" timeOffset="16978.941">4001 10224 2149 0,'-11'6'95'0,"11"-6"20"0,3 9-92 0,-3 1-23 16,-14-1 0-16,4 1 0 0,-1-1 104 0,4 7 16 16,-3-1 3-16,-8-2 1 0,0 3-70 0,4-4-14 15,4 10-2-15,-12-3-1 0,1-6-37 0,4 8 0 16,-5 1 0-16,1-3 0 15,4 6-23-15,-5 0-5 0,8 4-2 0,0-1 0 16,-3 3-42-16,-1-9-9 0,7 3-2 0,-3-6 0 16,4 0-69-16,-1-3-15 0,4 2-2 0,0-2-1 15,0-7-23-15,3 1-5 0</inkml:trace>
  <inkml:trace contextRef="#ctx0" brushRef="#br0" timeOffset="17567.363">3955 10550 230 0,'14'0'20'0,"-7"3"-20"0,-7-3 0 0,0 0 0 15,3 0 333-15,-3 0 63 0,0 0 12 0,0 0 2 16,0 0-286-16,0 0-58 0,11 9-11 0,-11 7-3 16,3-6-52-16,5-1 0 0,-8-9-8 0,3 9 0 15,8 1 0-15,-1-1 0 0,-6-3 0 0,3 4 0 16,-4-1 8-16,8 7 11 0,-11-7-3 0,3 4 0 15,4-7 52-15,-7 4 9 0,0-1 3 0,-7 0 0 16,4 1 6-16,-8-1 2 0,8-3 0 0,-8-2 0 16,1 2-32-16,-1 0-7 0,0-6-1 0,-6 0 0 15,-1 0-13-15,4-6-3 0,0 6-1 0,0 0 0 16,-4-6-23-16,4-4 0 0,11 7 0 0,-4-3 0 16,-4-4 0-16,7 1 0 0,4-7 0 0,0 7 8 15,0-1-8-15,0 1-8 0,0-3 8 0,11-20-12 16,10 4 12-16,-17 19 0 0,-1-1 0 0,8 1 0 15,3 2-184-15,4-2-36 16,-8 0-6-16</inkml:trace>
  <inkml:trace contextRef="#ctx0" brushRef="#br0" timeOffset="17865.568">4396 10365 1324 0,'0'0'118'0,"0"0"-94"0,-11 9-24 0,4 1 0 16,3-1 180-16,-3 7 31 0,0-1 6 0,-3-2 2 16,-1 6-124-16,1-10-25 0,6 7-5 0,-7 0-1 15,1-4-46-15,6 4-10 0,-3-1-8 0,4 4 12 16,-11 0-26-16,14 0-5 0,-7 0-1 0,7-10 0 31,-4 7-21-31,4-7-5 0,0 1-1 0,0-1 0 16,4-3-11-16,-4-6-2 0,0 0-1 0,7 3 0 0,-4 7 4 15,-3-10 1-15,0 0 0 0,11 0 0 0,-8 0-82 16,4 0-16-16,-7 0-3 0</inkml:trace>
  <inkml:trace contextRef="#ctx0" brushRef="#br0" timeOffset="18251.533">4343 10384 864 0,'0'0'76'16,"7"-3"-60"-16,-7 3-16 0,0-7 0 0,0-2 213 0,0 6 40 16,0-4 8-16,0-2 2 0,-11 9-113 0,8-6-22 15,3-4-5-15,0 10-1 0,-7-3-68 0,7 3-14 16,0 0-2-16,0 0-1 0,0 0-27 0,0 0-10 16,0 0 0-16,0 0 9 0,0 0-9 0,0 0 0 15,7 10 0-15,0-7 0 0,0 6-9 0,3-3 9 16,-6 4-12-16,6-1 12 0,1 7-8 0,0-7 8 15,-4 1 0-15,0 9 0 0,3-10 0 0,4 10 0 16,1-3 10-16,-5 2-2 0,1 1 0 0,-1 6 0 16,4 3 0-16,0-2 0 0,8 2 7 0,-12-3 1 15,4 0 1-15,-3-3 0 0,0 3-2 0,3-6-1 16,-11 0 0-16,4-4 0 0,0 1-14 0,0-4 11 0,-7-2-11 16,0-1 10-16,-7-2-1 0,0 2 0 0,0 0 0 0,-7-2 0 15,0-7-1-15,-4 0-8 0,1 0 12 0,-5 0-4 16,-6 0 1-16,4-7 0 0,-5 7 0 0,1-3 0 15,3-3-1-15,-6 3 0 0,13-3 0 0,-7 6 0 16,8-7-8-16,3 4 0 0,-1 3 0 0,5-6-11 31,6 6-16-31,-3-10-3 0,4 7-1 0,3 3 0 0,3-6-117 16,-3 6-24-16,0 0-5 0,7-3-1 0</inkml:trace>
  <inkml:trace contextRef="#ctx0" brushRef="#br0" timeOffset="18797.073">5024 10340 403 0,'-15'6'17'0,"15"3"5"0,0-9-22 0,-7 7 0 16,4 2 0-16,-11 1 0 0,3-1 454 0,-3 0 86 0,3 1 18 0,1-1 3 16,-11 7-388-16,3-4-77 0,8-2-16 0,-8 6-4 15,0-7-57-15,4 7-19 0,7-4 10 0,-4 4-10 16,1-7 0-16,3 7 0 0,0 3 0 0,3 0 0 31,4-10-30-31,0 7-2 0,-7-4 0 0,14-6 0 16,-7 4-12-16,0-1-2 0,0 1-1 0,0-1 0 0,4 0 24 0,3 1 5 0,-4-1 1 0,1 4 0 15,-1-4 17-15,1 4 8 0,-1-4-8 0,5-3 12 16,-8 4 9-16,3 6 2 0,4-7 0 0,0-6 0 16,0 6-9-16,-7 1-2 0,11-4 0 0,-8 4 0 15,4-1-12-15,-3 0 11 0,-4-9-11 0,11 7 10 16,-1-4-10-16,-3 3 0 0,0-3 9 0,4-3-9 16,3 0 0-16,-4 6 8 0,1-6-8 0,-4 0 0 15,4-6 12-15,-1 6-3 0,11-9 0 0,-10 6 0 16,-4-7 1-16,11 1 0 0,-1-4 0 0,1 4 0 15,-11-1-10-15,4-2 0 0,-1-4 0 0,1-3 0 0,-1 1 0 16,-3-7 0-16,-3 6 0 0,0-6 0 0,-1-4-9 16,-3 4 9-16,0-3 0 0,-3 9 0 0,-8-6 0 0,7 10 16 15,-6-4-2-15,-4 6 0 0,3-2 10 0,-3-1 3 16,-7 6 0-16,-4-2 0 0,4 2-27 0,-4 4 0 16,11-3 0-16,-11 3 0 15,1 2-38-15,3 4-3 0,-1-6-1 0,5 6 0 16,-1 0-155-16,4 0-31 0</inkml:trace>
  <inkml:trace contextRef="#ctx0" brushRef="#br0" timeOffset="19192.022">4939 10688 748 0,'0'0'33'16,"0"0"7"-16,3 0-32 0,-3 0-8 0,0 0 0 0,0 0 0 15,7-10 204-15,-7 10 40 0,-7-3 7 0,7 3 1 16,0 0-138-16,0 0-28 0,0 0-6 0,0 0 0 0,-3-6-34 15,3 6-6-15,0 0-2 0,0 0 0 0,0 0-6 16,0 0-2-16,0 0 0 0,0 0 0 0,0 0-3 16,3 6-1-16,8-3 0 0,-4 4 0 0,7 2 9 0,-10 1 1 15,6-1 1-15,1 0 0 16,-1 7-1-16,1-7-1 0,-4 7 0 0,0-3 0 0,4 2 11 0,3-2 2 16,-14 3 1-16,10 2 0 0,-6-2-29 0,3-3-7 15,0 2-1-15,0 1 0 0,4-3-12 0,3 2-10 16,-4-5 2-16,-3-1 0 15,11 0-90-15,-7 1-18 0,-4-10-3 0,3 6-975 0</inkml:trace>
  <inkml:trace contextRef="#ctx0" brushRef="#br0" timeOffset="19547.069">5824 10481 1555 0,'0'0'68'0,"0"0"16"0,0 0-68 0,-7 0-16 16,-3 0 0-16,-1 0 0 0,-3 0 168 0,0 0 31 16,0 6 5-16,-7-6 2 0,7 0-154 0,-8 0-32 15,-6 0-5-15,3 0-2 16,4 3-151-16,7-3-30 0,-21 7-7 0,14-7-1 0</inkml:trace>
  <inkml:trace contextRef="#ctx0" brushRef="#br0" timeOffset="19705.644">5782 10694 1497 0,'0'0'133'0,"0"0"-106"0,0 0-27 0,-4 3 0 16,-6 4 220-16,-1-1 38 0,-3-3 8 0,0-3 2 15,-11 0-192-15,4 0-37 0,-3 0-8 0,-1-3-2 32,0 3-92-32,-7-6-18 0,4 6-4 0</inkml:trace>
  <inkml:trace contextRef="#ctx0" brushRef="#br0" timeOffset="33445.309">7049 9804 345 0,'0'0'31'0,"0"0"-31"16,0 0 0-16,0 0 0 0,0 0 364 0,0 0 68 15,0 0 12-15,0 0 4 16,0 0-257-16,0 0-51 0,0 0-11 0,0 0-1 0,0 0-68 0,0 0-12 0,0 0-4 0,3-4 0 15,-3-2-19-15,0-3-4 0,0-1-1 0,0 4 0 16,4 3-20-16,3-3 0 0,-7 6 0 0,0 0 8 16,0 0 5-16,3-3 2 0,4-4 0 0,0 7 0 15,0 0-24-15,4 7-5 0,-1-4-1 0,5 3 0 16,-8-6 43-16,3 9 9 0,8 1 2 0,-8 5 0 16,5-5-29-16,-8-1-10 0,10 4 0 0,-6 2 9 15,-8 1-9-15,4-6 10 0,-3-1-10 0,-1 0 10 16,-3 1-10-16,8-1 0 0,-8 1 0 0,0-1 0 15,-11-3 0-15,4 4-9 0,0-10 9 0,-4 9 0 16,1-9-9-16,3 0 9 0,0 6 0 0,0-6-9 16,-4 0 9-16,4-6 0 0,0 6 0 0,3 0-8 15,-10 0 8-15,14 0 0 0,0 0 0 0,0 0-8 16,0 0-22-16,0 0-4 16,0 0-1-16,0 0 0 0,0 0 35 0,0 0 0 0,4 6 0 0,6 4 0 15,1-7 0-15,-4 6 0 0,4 7 0 0,-1-7 0 0,4 7 16 0,4-7 11 16,-11 4 1-16,3-4 1 0,1 4-18 0,-4 0-11 15,0-4 12-15,0 0-12 0,-7 1 30 0,0-1-1 16,0 4 0-16,-10-4 0 0,-1 1 3 0,-3-7 1 16,0 6 0-16,-4-3 0 0,4-6-2 0,-4 3-1 15,-3-3 0-15,0 0 0 0,0 0-10 0,3-3-3 16,-3 3 0-16,0-6 0 0,0 3-9 0,0-3-8 16,3-4 12-16,4 10-12 0,-4-9-11 0,8-1-9 15,-1 4-1-15,1 3-1 16,6-3-85-16,-10 3-17 0,10-4-3 0,4 7-1127 0</inkml:trace>
  <inkml:trace contextRef="#ctx0" brushRef="#br0" timeOffset="34728.899">8019 5037 1209 0,'0'0'108'0,"0"0"-87"15,3-9-21-15,-3-1 0 0,0-5 210 0,0-7 38 16,-7-3 7-16,0-4 1 0,0-11-178 0,0 2-36 15,0 4-7-15,-4-4-2 0,1-3-14 0,3 0-3 16,3 1-1-16,-3 2 0 0,-3-6-15 0,2 10 0 16,12-13 0-16,-4 3 0 0,0-10 0 0,4 7 0 15,-1-3 0-15,4-3 0 0,7 6 0 0,-3-3 8 0,-4 9-8 0,3 0 0 16,1-3 0-16,0 16 8 0,-4-7-8 0,0 7 0 16,0-6 10-16,0 12-10 0,0-10 10 0,-4-21-10 15,4 15 0-15,-7 29 0 0,4-7 0 0,-4 4 0 16,-4-4 31-16,4 0 0 0,4 4 0 0,0-4 0 15,-8 7-31-15,0-7 0 0,4 7 0 0,0-1 0 32,0 1-29-32,-3 0-9 0,-4-1-2 0,7 4-662 0,-7-4-133 0</inkml:trace>
  <inkml:trace contextRef="#ctx0" brushRef="#br0" timeOffset="36063.331">8065 2582 1080 0,'7'-16'48'0,"-7"16"9"0,0 0-45 0,0 0-12 0,0 0 0 0,0 0 0 15,0-9 77-15,0 9 14 0,-4-3 2 0,4 3 1 16,0 0-12-16,0 0-2 0,0 0-1 0,0 0 0 0,0 0-19 0,0 0-3 15,0 0-1-15,-3 12 0 0,-1-12 3 16,0 16 0-16,4-16 0 0,0 9 0 16,-3 7-27-16,3 6-4 0,0-13-2 0,3 7 0 0,-3 12-16 0,0-9-10 15,0 6 12-15,0-6-12 0,4 0 8 16,0 6-8-16,-1-6 0 0,1-4 0 0,3 4 0 0,-4 0 0 16,1-10 0-16,-1 7 0 0,1 3-20 0,3-4-4 15,0-5 0-15,-7 2-1 16,0-5-135-16,0-7-28 0,0 0-4 0</inkml:trace>
  <inkml:trace contextRef="#ctx0" brushRef="#br0" timeOffset="36538.043">8206 2450 1231 0,'0'0'54'0,"7"0"12"0,7 0-53 0,-14 0-13 16,0 0 0-16,0 0 0 0,0 0 107 0,0 0 18 15,0 0 4-15,0 0 1 0,0 0-46 0,0 0-10 16,0 0-2-16,0 0 0 0,0 0-35 0,0 0-7 15,-7 6-2-15,7-6 0 0,-4 10-7 0,4-1-1 16,4 1-1-16,-4 5 0 0,0 4-19 0,0-6 0 16,7 2 0-16,-7 4 0 0,0 0 8 0,0 6-8 15,7 10 12-15,0-7-12 0,3 6 16 0,-6-6-4 16,0 7-1-16,6-7 0 0,1 0-11 0,-4-2 0 16,0-8 0-16,-4 7 0 0,11-6-17 0,-10-3-6 0,7-4-1 15,-4 4-610-15,0-6-122 16</inkml:trace>
  <inkml:trace contextRef="#ctx0" brushRef="#br0" timeOffset="36782.395">8280 2710 748 0,'17'-3'33'0,"-17"3"7"16,0 0-32-16,0 0-8 0,0 0 0 0,0 0 0 15,0 0 366-15,-10 3 71 0,-4-3 15 0,3 0 2 16,0 0-315-16,-10 0-63 0,4 0-13 0,-4 7-3 0,-1-7-44 0,1 0-16 16,0 0 9-16,-11 6-9 0,4-3 0 0,7-3-17 15,-7 0 2-15,6 6 1 16,-2-3-23-16,6-3-5 0,4 10-1 0,0-10 0 16,14 0-18-16,0 0-4 0,0 0-1 0,0 0 0 15,0 0-170-15,0 0-33 0</inkml:trace>
  <inkml:trace contextRef="#ctx0" brushRef="#br0" timeOffset="37024.743">8269 2808 1209 0,'0'18'53'0,"-3"-11"12"0,-4 2-52 0,-1-3-13 0,8-2 0 16,-14 11 0-16,-3-12 237 0,-1 4 45 0,4-4 9 0,-4 3 1 16,1 3-176-16,-4-9-36 0,-4 7-8 0,4-7 0 15,0 3-58-15,3-3-14 0,-3 9 0 0,7-9 0 32,-1 0-21-32,5-9-7 0,3 9-2 0,0-3 0 15,0-4-134-15,7 7-26 0,0 0-6 0</inkml:trace>
  <inkml:trace contextRef="#ctx0" brushRef="#br0" timeOffset="37515.455">8498 2566 2116 0,'0'0'47'0,"0"0"9"0,11 6 3 0,-4 4 0 0,-3-7-47 0,-4-3-12 16,3 9 0-16,-3-9 0 0,0 0 55 0,0 0 9 16,7 7 1-16,-7-7 1 0,0 0-31 0,0 0-7 0,0 0 0 0,7 0-1 15,-7 0-27-15,0 0 0 0,0 0 0 0,7-7-11 16,0 7 11-16,0-3-12 0,-7 3 12 0,7-6-12 15,0 6 0-15,8 0 0 0,-1 0 0 0,-4-3 0 16,1 3-3-16,3 0-1 0,-3 0 0 0,-1 3 0 16,-10-3 4-16,14 0 0 0,-10 0 0 0,3 9 0 15,-4-2-8-15,1 2-2 0,-4 0 0 0,-4 7 0 16,1-6 54-16,-4-1 10 0,-4 10 2 0,1 6 1 16,-4-13-6-16,-1 4-2 0,1 3 0 0,0-3 0 15,0-1-9-15,0-2-3 0,0 6 0 0,-4-10 0 16,8 7-17-16,-4-7-8 0,6 1 8 0,1 5-8 15,0-2 11-15,7 2-3 0,0-5-8 0,0 5 12 16,0-5 1-16,7 2 0 0,-3 1 0 0,7-4 0 16,-4 4-5-16,3-13 0 0,1 9-8 0,3-2 12 15,0-4-12-15,4 3 0 0,-4-6 0 0,3 9 0 0,5-9 0 16,-5 0 0-16,1 0 0 0,-1-3 0 16,5-3-99-16,-1 6-16 0,0-6-3 0</inkml:trace>
  <inkml:trace contextRef="#ctx0" brushRef="#br0" timeOffset="38549.666">13758 5028 2016 0,'0'0'179'0,"0"0"-143"15,0 0-36-15,0 0 0 0,0 0 148 0,0 0 22 16,-3-10 5-16,-8 10 1 0,1-15-148 0,-1 5-28 15,-3-9-9-15,3-6 0 0,-6 7 9 0,3-11 0 16,0-5 0-16,-1-1 0 0,1-2 0 0,0 2 0 16,0 1 0-16,3-7 0 0,1 0 0 0,3-3 11 15,-4-3-1-15,8-3 0 0,-4 3-10 0,7-6 0 16,-4-10 0-16,4 10 0 0,0-4 0 0,4 4 0 16,-1-7 0-16,1 7 0 0,6-3 0 0,1-4 0 15,3-3 0-15,0 1 0 0,0-1 0 0,7 0 0 0,4 10 0 0,0 0 0 16,-8 9 0-16,1-3 0 0,0 3 0 0,-1 0 0 15,-3 9 0-15,1-9 0 16,2 7 0-16,-3 2 0 0,-3 7 0 0,-1 3 0 0,1-3 9 16,0 9-9-16,-1 3 0 0,1-3 0 0,-8 10 0 15,4 0 0-15,0-1 0 0,-3 4 0 0,-4 6 0 0,4-9 0 16,-4-1 0-16,0 10-8 0,3-3 8 0,-3 3 0 31,0 0-55-31,0 0-5 0,0 0-2 0,0 0 0 16,0 0-1-16,0 0 0 0,4 3 0 0,-1 3-949 0</inkml:trace>
  <inkml:trace contextRef="#ctx0" brushRef="#br0" timeOffset="39089.223">14185 2460 1706 0,'11'0'76'0,"-11"0"15"0,0 0-73 0,0 0-18 0,0 0 0 0,0 0 0 16,7 0 111-16,-7 0 18 0,0 0 4 0,0 0 1 16,0 0-66-16,0 9-14 0,-11-3-2 0,8-3-1 15,-4 4-9-15,3 2-2 0,4 10 0 0,-3-13 0 16,-1 4-24-16,4-1-6 0,0 7-1 0,4-4 0 16,-8 4-9-16,1-4 0 0,3 4 0 0,0 9 0 15,-4-6 0-15,4 0-11 0,0 6 11 0,0-6-12 16,0-1 3-16,0 8 0 0,4-11 0 0,-1 7 0 15,4-6-19-15,-3-4-4 0,-4 4-1 0,3-6 0 16,4 5-28-16,0-12-6 0,-3 7-1 16,-4-10-594-16,0 0-119 0</inkml:trace>
  <inkml:trace contextRef="#ctx0" brushRef="#br0" timeOffset="39366.479">14344 2362 2077 0,'0'0'45'0,"0"0"10"0,0 0 1 0,0 0 4 0,0 0-48 0,0 0-12 0,0 0 0 0,0 0 0 16,0 0 27-16,-4 7 3 0,1 2 1 0,-1 0 0 15,4-9-31-15,-3 10 0 0,-1-4 0 0,4 3 0 16,0 1-13-16,-3-1 1 0,3 1 0 0,0 5 0 15,0-2 12-15,0 3-12 0,0 2 12 0,3 8-12 16,1-11 12-16,3 7 0 0,-4-3 0 0,1 15 0 16,-1-5 0-16,1 5 0 0,3-6-9 0,0-3 9 15,-3 4-100-15,3-4-16 0,0 0-2 0,3-6-698 16</inkml:trace>
  <inkml:trace contextRef="#ctx0" brushRef="#br0" timeOffset="39599.857">14316 2594 2188 0,'0'0'48'0,"-4"0"11"0,-3 7 1 0,-3-7 1 0,-1 6-49 0,-3-3-12 16,0 3 0-16,0-3 0 0,0-3 60 0,-4 0 10 15,0 0 2-15,-3 0 0 0,7 10-64 0,0-10-8 16,-4 0-12-16,4 0 4 0,0 0 16 0,3 0 4 15,1 6 1-15,-1-6 0 16,4 0-86-16,0 0-18 0,4 0-3 0,3 0-579 0,0 0-116 0</inkml:trace>
  <inkml:trace contextRef="#ctx0" brushRef="#br0" timeOffset="39800.32">14376 2770 1036 0,'0'0'92'0,"0"0"-73"0,0 0-19 0,0 0 0 16,0 0 188-16,-7 0 35 0,-4-6 6 0,-3 6 2 16,3 0-114-16,-6 0-22 0,-4 0-5 0,-1 0-1 15,-2 0-71-15,3 0-18 0,-4 0 0 0,4 0 0 16,3 0 55-16,0 0 7 0,1 6 2 0,-1-6 0 16,4 9-103-16,3-2-20 0,-3-4-4 15,4 6-1-15,-1-9 52 0,8 6 12 0,-1-2 0 0,4-4 0 16,0 0-114-16,0 0-20 0,0 0-4 0,0 0-696 15</inkml:trace>
  <inkml:trace contextRef="#ctx0" brushRef="#br0" timeOffset="40132.433">14591 2428 1958 0,'0'0'87'0,"0"0"17"0,0 0-83 0,3 3-21 0,-3-3 0 0,4 10 0 15,-1-1 0-15,1 7 0 0,-4-13 0 0,4 6 0 16,-1 7 56-16,-3-7 6 0,0 17 2 0,0-17 0 15,0 19-30-15,0-9-6 0,0 6 0 0,0 0-1 16,0 3 8-16,0 7 1 0,0-10 1 0,0 3 0 16,-3-9-29-16,3 0-8 0,3 0 0 0,1-4 0 15,-8-5-99-15,1 5-21 0,6-2-4 0</inkml:trace>
  <inkml:trace contextRef="#ctx0" brushRef="#br0" timeOffset="43556.465">7535 9794 1209 0,'0'0'108'0,"0"0"-87"0,0 0-21 0,0 0 0 16,0 0 221-16,0 0 40 0,0 0 8 0,0 0 2 16,0 0-136-16,0 0-27 0,0 0-6 0,0 0-1 0,0 0-58 0,0 0-12 15,0 0-3 1,0 0 0-16,0 0-28 0,-7 10 0 0,7-10 0 0,-3 6 0 15,-4-3 0-15,7-3 0 0,0 0 0 0,0 0 0 0,-4 0 0 0,4 0 0 16,0 0 0-16,0 0 0 0,0 0 20 0,0 0-3 16,0 9 0-16,0-9 0 15,0 0-8-15,0 0-1 0,0 0-8 0,0 0 12 16,0 0-12-16,4 7 8 0,-4-7-8 0,7 9 0 0,0 0 0 0,3-2 0 16,-10-7 0-16,0 3 0 0,11-3 9 0,3 6-9 15,-10-3 8-15,6-3-8 0,-3 10 0 0,7-4 0 16,-7 3 0-16,0 1-11 0,-3-1 11 0,3 7 0 15,4-7 8-15,-4 4-8 16,3 3-20-16,-3 2-8 0,0-8-1 0,4 5-1 0,-4 1 60 0,0-3 12 0,-7-4 2 0,4 7 1 16,3-7-31-16,-7-9-6 0,-4 10-8 0,1-1 11 15,-4-3 1-15,3-3 1 0,-7 4 0 0,1-4 0 16,-1-3-13-16,1 0 0 0,-1 0 0 0,-3-3 0 31,0-4-113-31,0 4-26 0,0-3-5 0,3-3-622 0,-7-1-125 0</inkml:trace>
  <inkml:trace contextRef="#ctx0" brushRef="#br0" timeOffset="43793.836">7440 9688 748 0,'0'0'33'0,"0"0"7"15,7 0-32-15,0-4-8 0,4-2 0 0,-1 3 0 0,1-3 373 0,3 3 73 16,-3-4 14-16,3 1 4 0,3 3-320 0,1-3-64 16,0 3-13-16,-1-4-3 0,-3 4-19 0,4-3-4 15,3-4-1-15,-3 10 0 0,-4-3-12 0,0-3-4 16,4 6 0-16,-1 0 0 0,-6 0-24 0,3 0 0 16,-3 0 0-16,-1 0 0 15,-3 6-40-15,4-3-14 0,3-3-2 0,-14 0-1 16,0 0-138-16,4 10-27 0</inkml:trace>
  <inkml:trace contextRef="#ctx0" brushRef="#br0" timeOffset="44602.672">8227 9697 691 0,'-7'16'61'0,"7"-16"-49"0,7 9-12 0,0 0 0 16,-7-9 305-16,0 0 59 0,7 7 11 0,-7-7 2 16,0 0-271-16,10 3-54 0,-2-3-12 0,-8 0-1 15,0 0-3-15,10 0-1 0,-3 6 0 0,4-12 0 0,-4 6-35 0,-7 0 0 16,0 0 0-16,0 0 0 16,7 9-21-16,3 1-11 0,-3 5-3 0,8 4 0 15,-1 0 52-15,-7-3 11 0,-4 9 1 0,4-13 1 16,0 4-2-16,-3 3-1 0,-4 0 0 0,0-4 0 0,-4-2-16 0,-3 3-3 15,0-1-8-15,-3-2 12 0,-4-4 36 0,-4 4 8 16,0-4 0-16,1-6 1 0,-1 7-40 0,-3-10-8 16,-4 0-1-16,1-4-8 0,2-2 0 0,1 3 0 15,0-6 0-15,0-7 0 0,0 0 34 0,3 7 0 16,4-10 0-16,7 3 0 0,-11 4-25 0,8-4-9 16,6-3 0-16,1 1 9 0,-4 2-9 0,7-3 0 15,0 10 0-15,0-7 8 16,3 7-37-16,4-1-8 0,0 1-2 0,4-1 0 0,3 4 55 0,0 3 12 0,0 3 1 0,0 0 1 31,4 0-48-31,-1 0-10 0,1 0-1 0,0 0-1 16,-1 9-78-16,1-9-16 0,0 7-4 0,-1-4-580 0,4-3-116 0</inkml:trace>
  <inkml:trace contextRef="#ctx0" brushRef="#br0" timeOffset="44876.939">8918 9857 1497 0,'-17'9'133'0,"17"-9"-106"0,0 0-27 0,-7 10 0 0,-11-10 210 0,4 6 37 15,3-6 7-15,-6 3 2 16,2 3-205-16,-2-6-41 0,-1 7-10 0,1-4 0 0,2-3 42 0,-2 0 6 16,-1 6 2-16,4-6 0 0,0 3-29 0,3-3-5 15,-3 0-2-15,0 0 0 16,7 0-180-16,0 0-36 0,3 0-7 0</inkml:trace>
  <inkml:trace contextRef="#ctx0" brushRef="#br0" timeOffset="45671.809">9373 9659 2188 0,'4'0'48'15,"3"7"11"-15,0-7 1 0,0 0 1 0,-7 0-49 0,4 0-12 0,3 0 0 0,0-7 0 0,-7 7 80 0,0 0 12 16,0 10 4-16,0-4 0 0,3 3-52 0,-6-5-9 16,3 5-3-16,3 0 0 0,-3 7-32 0,4-7 0 15,-4 7 0-15,3-3 0 0,4 2 0 0,-7 4 0 16,4-3 0-16,-4 3 0 0,7-1 0 0,0-2 0 16,-4-3 0-16,1 2 0 15,0-5-100-15,3 9-28 0,0-4-4 0,-4-2-912 0</inkml:trace>
  <inkml:trace contextRef="#ctx0" brushRef="#br0" timeOffset="46153.527">9648 9622 1209 0,'0'0'53'0,"0"0"12"16,0 0-52-16,0 0-13 0,0 0 0 0,0 0 0 16,0 0 216-16,0 0 40 0,0 0 8 0,0 0 1 15,0 0-165-15,0 0-32 0,8 3-8 0,-8-3 0 0,0 0-41 16,0 0-8-16,0 0-2 0,7 0 0 15,-4 9-9-15,1-2 0 0,-4-7 0 0,7 3 8 0,-4 3-8 16,4 3 0-16,-7-9 0 0,0 10 0 0,4-1 0 0,-4-9 10 16,3 10-2-16,1-4-8 0,-4-6 12 0,3 9-4 15,4-6 0-15,1 4-8 0,-8-7 22 0,0 0-2 16,7 9-1-16,-7-9 0 0,0 0-9 0,0 0-2 16,0 0 0-16,10 6 0 0,-3-3-8 0,0-3 8 15,-7 0-8-15,11 7 8 0,-11-7-8 0,10 3 0 16,-3-3 0-16,4 0 0 0,0 6 0 0,-1 4 0 15,-3-7 0-15,0 3 0 0,0 3 0 0,0 7 0 16,4-3 0-16,0-4 0 0,-8 7 0 0,8-1 0 0,-1-2 0 0,-3-4 0 16,0 1 9-16,0 5-9 0,-3-5 10 0,3 5-10 15,-3-5 0-15,-4-1 8 16,0 1-8-16,0-1 0 0,0 1 0 0,-7-4 0 0,-4-3-9 0,0 3 9 31,1-3-94-31,-1-3-13 0,-6 0-2 0,2 0-591 0,1-3-117 0</inkml:trace>
  <inkml:trace contextRef="#ctx0" brushRef="#br0" timeOffset="46336.044">9663 9515 1440 0,'14'13'128'0,"0"-7"-103"0,7 3-25 0,-3 1 0 16,3-10 211-16,0 6 37 0,4-3 7 0,-1-3 1 0,-3 6-196 0,4-12-39 15,7-3-8-15,-4-1-1 16,-3 4-118-16,0 3-23 0,-8-3-5 0</inkml:trace>
  <inkml:trace contextRef="#ctx0" brushRef="#br0" timeOffset="46737.959">10308 9612 806 0,'0'0'72'15,"0"0"-58"-15,0 0-14 0,0 0 0 0,0 0 221 0,0 0 42 0,0 0 8 0,7-6 1 32,-7 6-168-32,7-6-33 0,-3 3-7 0,-4 3-2 0,0 0-27 0,0 0-6 0,0 0-1 0,7-7 0 15,-7 7-20 1,3-3-8-16,-3 3 0 0,0 0 9 0,0 0-9 0,0 0 8 0,0 0-8 0,0 0 8 15,11 3-8-15,0 4 0 0,-4 2 0 0,0 0 0 16,3 1 8-16,1-1-8 0,-4 1 0 0,0 5 8 16,0-5 1-16,0 9 0 0,4-4 0 0,-4 4 0 15,-7-3-9-15,3 3 0 0,-3-1 0 0,0 7 0 16,-7-12 41-16,0 6 3 0,0-4 1 0,0 1 0 16,-4-3-24-16,-3-7-5 0,-3 3 0 0,-5-9-1 15,5 0-15-15,-4-9 9 0,0 3-9 0,-1-4 8 16,-2-9 1-16,3-6 0 0,-1 7 0 0,5-1 0 15,-1-6-9-15,4 6-12 0,0 0 2 0,7 3 1 0,0 4 9 0,3-4 0 16,1 7 0-16,-1-1-8 16,4-5-17-16,0 5-3 0,7-2-1 0,0 2 0 15,0-2-133-15,4 2-26 0</inkml:trace>
  <inkml:trace contextRef="#ctx0" brushRef="#br0" timeOffset="47849.988">10612 10355 345 0,'10'7'31'0,"-10"-7"-31"0,-7 3 0 0,0 6 0 16,7-9 227-16,0 0 39 0,-14 0 8 0,-4 7 2 16,-3-7-209-16,3 0-42 0,1 0-8 0,-8 0-1 15,-7-7 10-15,4 7 2 0,11 0 1 0,-1 0 0 16,0 0-29-16,-10 0 0 0,0-3 0 0,0 3 0 15,-4-6 28-15,4 6 0 0,-8 0 0 0,-10 0 0 0,4-3-16 0,-4 3-3 16,0 0-1-16,-3 3 0 0,0-3-8 0,3 0 0 16,3 0 0-16,1 0 8 0,0 6-8 0,-1-3 0 15,1-3 9-15,0 0-9 0,-1 7 0 0,-2-4 8 16,-5-3-8-16,4 6 0 0,-3-3 21 0,3 3 0 16,-3-2 0-16,-1 2 0 0,8 3-21 0,-4-3 0 15,-3 4 0-15,3-7-12 0,-7 6 34 0,4-2 6 16,-1 2 2-16,1-6 0 0,3 10-5 0,4-10-1 15,-1 6 0-15,1-2 0 0,-4-4-4 0,14 3 0 16,1-12-1-16,2 6 0 0,-9-3-19 0,2 3 0 16,-6 0 0-16,3 3-9 0,0-3 9 0,-7 0 0 15,-6 0 0-15,9 6 0 0,4-6 0 0,4 0 8 16,0 0-8-16,-7 0 11 0,6 0-11 0,-3 3-14 0,4-3 3 16,7 0 1-16,3 6 10 0,-10-2-10 15,3 2 10-15,4-6-10 0,-7 9 10 0,3-3-13 0,0-2 5 16,-3 2 8-16,0-3-12 0,-1 3 12 0,8-3-12 0,3-3 12 15,1 10-14-15,-1-10 5 0,0 6 1 0,1-6 0 16,3 0-5-16,-4 3-1 0,-3 4 0 0,-1-7 0 16,8 0 14-16,-3 6 0 0,-1-3-10 15,-3-3 10-15,6 0-9 0,1 0 9 0,-3 0-12 0,2 6 12 16,1-3-16-16,4-3 4 0,-1 7 1 0,4-7 0 16,-7 3 11-16,7-3 0 0,-1 6 0 0,1-3 0 15,0-3 0-15,4 0 0 0,-4 0 0 0,3 6 0 16,0-6 0-16,4 0 0 0,0 4 0 0,0 2 0 15,7-6 0-15,-3 0-13 0,-8 0 5 0,4 0 8 16,0 0-53-16,0 6-3 0,0-6-1 16,3 3 0-16,4-3-118 0,0 0-23 15</inkml:trace>
  <inkml:trace contextRef="#ctx0" brushRef="#br0" timeOffset="49745.922">7521 11042 1717 0,'0'0'76'0,"0"0"16"0,0 0-74 0,0 0-18 16,0 0 0-16,0 0 0 0,0 0 84 0,0 0 12 15,0 0 4-15,0 0 0 0,7 0-38 0,-7 0-7 16,7-6-2-16,-7 6 0 0,0 0-32 0,0 0-6 15,7-3-2-15,-7 3 0 0,0-6-1 0,0 6-1 16,0 0 0-16,0 0 0 0,0 0-3 0,7-4 0 16,-7 4 0-16,8-6 0 0,2 6-8 0,-10 0 8 15,0 0-8-15,7 0 8 0,7 6-8 0,0-2 0 16,-7 5 0-16,4 0 0 0,-4 4 0 0,0-4 0 16,4 1 8-16,-4 2-8 0,-7 4 0 0,10 0 0 15,-6-7 9-15,-1 4-9 0,-6-4 0 0,3 0 0 16,0-2 0-16,-4 2 0 0,4 0 0 0,-7-2 0 15,4-4 0-15,-1 3 8 0,4-6-8 0,-7 3 0 16,0-3 0-16,4 0 0 0,3 0 0 0,-4 0-10 0,-3 0 10 16,7 0 0-16,0 0-14 0,-4 7 4 0,1-4 1 0,-1 3 0 15,4 3-3-15,0-2-1 0,7-4 0 0,4 6 0 32,-7 1-19-32,-1-4-4 0,8 3-1 0,-1-6 0 0,-3 13 54 0,0-10 11 0,4 4 3 0,-4-7 0 15,0 6-7-15,-3 1-2 0,-1 2 0 0,1-2 0 16,3-1 5-16,-11 0 1 0,-6-5 0 0,3 5 0 15,3-3 15-15,-7 4 3 0,-3-4 1 0,-7-3 0 16,7 3-38-16,-4-2-9 0,4-4 0 0,-3 0 0 16,-1 0-19-16,4 0-5 15,0 0-2-15,0 0 0 0,3-4-90 0,1-2-19 0,2 6-3 16,8 0-859-16</inkml:trace>
  <inkml:trace contextRef="#ctx0" brushRef="#br0" timeOffset="50206.712">7888 11089 979 0,'0'0'43'0,"0"0"9"0,0 0-41 0,0 0-11 0,0 0 0 0,0 0 0 16,0 0 223-16,0 0 42 0,0 0 9 0,0 0 2 15,-7 0-168-15,4 7-32 0,3-7-8 0,-8 9 0 16,5 0-47-16,3 1-9 0,-7-1-1 0,3 1-1 16,1-1-10-16,-1-3 0 0,4 4 0 0,0-1 8 15,4 0-8-15,-4 1 0 0,0-1 0 0,7-2 0 16,0-4-9-16,0 3-1 0,0 3 0 0,-3-2 0 15,-4-7 2-15,10 3 0 0,-3 6 0 0,0-3 0 16,0-6 8-16,4 4 0 0,-4-4 0 0,0 0 0 16,0 0 10-16,0 6 1 0,-3-3 0 0,3 3 0 15,0 4 5-15,-4-4 2 0,8 3 0 0,-11 1 0 16,7-7 2-16,-4 6 1 0,5 1 0 0,-1 5 0 16,-4-5-9-16,-3-1-3 0,0 1 0 0,0-1 0 15,-3-3-9-15,3 4 0 0,-4-1 0 0,1-3 0 0,-1-2 0 16,0 2 0-16,-6-3-11 0,3-3 11 0,0 0-25 0,0-3 0 15,0-3 0-15,-4 2 0 16,1-2-151-16,-1-3-31 0</inkml:trace>
  <inkml:trace contextRef="#ctx0" brushRef="#br0" timeOffset="50374.242">7825 11080 1980 0,'17'-13'88'0,"-10"7"17"0,4 6-84 0,3 6-21 16,0-6 0-16,4 0 0 0,3-6 56 0,-7 6 6 16,4-3 2-16,-1-3 0 0,1 6-64 0,0-10 0 15,-4 10-9-15</inkml:trace>
  <inkml:trace contextRef="#ctx0" brushRef="#br0" timeOffset="50840.997">8244 11080 230 0,'11'-13'10'16,"-11"13"2"-16,-4-6-12 0,4 6 0 0,0 0 0 0,0 0 0 0,-7-3 257 0,0-3 49 15,4 6 10-15,-1 0 1 16,1 6-192-16,-4-3-38 0,0 3-8 0,3-3-2 0,-3-3-40 0,0 7-8 15,0-4-1-15,-4 6-1 0,1-9-27 0,3 7 0 16,-4-4-9-16,1 3 9 0,-1 0 0 0,4-3 11 16,0 7 0-16,7-10 0 0,-7 6-11 0,7-6 0 15,0 9 0-15,0-9 0 0,0 0 0 0,0 0 10 16,0 10-10-16,0-10 10 0,0 0-10 0,0 9 0 16,7 1 0-16,0-1 0 0,0 0-8 0,-7-9-8 15,0 0 0-15,7 10-1 0,4-1 31 0,-1-2 6 16,-10-7 2-16,11 9 0 0,-4 0-3 0,3-2-1 15,-10-7 0-15,0 0 0 0,0 0-2 0,11 9 0 0,0-6 0 0,-11-3 0 16,0 0 40-16,0 0 7 0,7 10 1 0,-7-10 1 16,0 0-50-16,14 6-15 0,-7-3 0 0,0-3 8 31,-7 0-58-31,0 0-11 0,10 0-3 0,-6 0 0 0,3 0 52 0,-3-3 12 0,-1-3 0 0,1 6 0 16,3-10 0-16,0 7 0 0,-7-3 0 0,0-4-9 15,0 7 9-15,0-9 0 0,0 2 0 0,0 1 0 16,-7-1-16-16,7 1-2 0,0-7 0 0,-7 7 0 31,0-4-17-31,0 4-3 0,-1-7-1 0,1 7 0 0,-3-7-20 16,3 7-4-16,-7-1-1 0,7 1-640 0</inkml:trace>
  <inkml:trace contextRef="#ctx0" brushRef="#br0" timeOffset="51616.92">9052 11143 172 0,'-3'15'16'0,"3"-15"-16"0,0 0 0 0,-4 10 0 16,4-1 427-16,-3 0 82 0,3-9 17 0,0 0 3 15,-11 0-352-15,1 0-70 0,-5 7-15 0,5-4-2 16,-4-6-37-16,-4-4-7 0,4 7-2 0,-4-9 0 15,1 6-44-15,-1-3 0 0,-3-1 0 0,-4 4 0 32,-7-3-32-32,11-3-2 0,4 9-1 0,3-4 0 15,-1 4-24-15,5 0-5 0,-1 0 0 0,4 0-1 16,7 0-101-16,0 0-20 0,0 0-4 0</inkml:trace>
  <inkml:trace contextRef="#ctx0" brushRef="#br0" timeOffset="51891.185">8745 11005 288 0,'0'0'25'16,"0"0"-25"-16,0 0 0 0,0 0 0 0,0 0 208 0,4-7 36 16,-4 7 7-16,0-3 1 0,0 3-145 0,3-6-30 15,1 0-5-15,-4 6-2 0,0 0 6 0,0 0 0 16,7 6 1-16,0 3 0 0,-3 1-9 0,-1-1-3 15,1 1 0-15,-1 5 0 0,4 1-15 0,-7-4-3 16,4 7-1-16,3-3 0 0,0 3-23 0,0-4-5 16,-4 4-1-16,4-3 0 0,4-4 24 0,-4 4 5 15,0-3 1-15,-3 2 0 0,6-5-38 0,-3-1-9 0,0 7 0 16,-3-7 0 0,-1 1-51-16,5-1-12 0,2 0-2 0</inkml:trace>
  <inkml:trace contextRef="#ctx0" brushRef="#br0" timeOffset="52343.021">9215 10945 2203 0,'0'0'48'0,"0"0"11"0,0 0 1 0,0 0 2 16,0 0-50-16,3 6-12 0,-3-3 0 0,4 4 0 0,-4-7 0 0,0 0 0 16,0 9 0-16,3-6-10 0,-3-3 20 0,4 7 4 0,-4 2 1 0,3 0 0 15,1 1-15-15,3-1 8 0,-7 1-8 0,0-1 0 16,3-3 15-16,4 10-3 0,-3-4-1 16,-4-2 0-16,3 6 19 0,1-7 4 15,3 0 1-15,-3 7 0 0,-1-3-26 0,1-4-9 0,3 7 0 0,0-7 9 16,-7 0-9-16,7 1 0 0,-4-1 0 15,1-2 0 1,-4-7-28-16,3 3-7 0,-3-3-1 0,7 6-1 16,-7-6-148-16,0 0-30 0,0 0-5 0,0 0-2 0</inkml:trace>
  <inkml:trace contextRef="#ctx0" brushRef="#br0" timeOffset="53588.654">9588 10882 1728 0,'0'0'76'0,"0"0"16"0,0 0-73 0,0 0-19 16,8 10 0-16,-8-10 0 0,0 0 44 0,0 9 6 15,0 1 1-15,3-1 0 0,-3-3-23 0,-3 4-4 16,3-1 0-16,0 7-1 0,0-7-23 0,0 1-12 15,0-1 2-15,0 0 0 0,0 10 10 0,0-9 16 16,0 5-4-16,0-5-1 0,3 5 7 0,1-5 2 16,-4-1 0-16,0 1 0 0,0-1 11 0,3-3 2 15,-3-6 1-15,0 3 0 0,0-3-2 0,0 0 0 16,0 0 0-16,0 0 0 0,0 0-14 0,0 0-3 16,0 0-1-16,0 0 0 0,0 0-14 0,0 0 8 15,0 0-8-15,0 0 0 0,11 0 0 0,-11 0 0 0,10-9 0 0,-6 3 0 16,-4 6-10-16,7-3 2 0,-7 3 0 0,3-7 0 15,-3 7-5-15,0 0-1 0,11 0 0 0,-11 0 0 16,0 0-1-16,11 0 0 0,-1 0 0 0,4 0 0 16,-3 7 15-16,-1-7 0 0,-2 0-10 0,-1 0 10 15,3 3 8-15,-6 3 7 0,6 3 1 0,-6 1 0 16,3 5 20-16,-4-2 4 0,4 3 0 0,0-1 1 16,-7-5-5-16,4-1-2 0,-8 1 0 0,4-1 0 15,-3 0-3-15,-1 1-1 0,-3-4 0 0,0 3 0 16,-3-5-30-16,3 5 0 0,-4-9 0 0,4 6-10 15,-4-3-39 1,4 4-8-16,-3-7-2 0,-1 0 0 0,4 0-108 0,-3-7-21 16,-1 4-5-16,0 3-688 0</inkml:trace>
  <inkml:trace contextRef="#ctx0" brushRef="#br0" timeOffset="53814.049">9553 10882 576 0,'0'0'51'0,"11"0"-41"15,-1 0-10-15,1 0 0 0,0 0 382 0,3 0 74 16,0-3 16-16,0-3 2 0,-4 6-353 0,5 0-70 16,-1 0-15-16,0-6-2 0,0 6-24 0,-3-4-10 15,3 4 8-15,0-6-8 16,-4 6-16-16,4 0-9 0,-3 0-2 0,3-3 0 15,0 3-83-15,0 3-17 0,-3-3-3 0,-1 0-771 0</inkml:trace>
  <inkml:trace contextRef="#ctx0" brushRef="#br0" timeOffset="54242.9">10107 10863 1972 0,'0'0'88'0,"0"0"17"15,0 0-84-15,7 4-21 0,0-4 0 0,-7 0 0 0,11 0 47 0,-11 0 5 16,7 6 0-16,0-6 1 16,-7 0-31-16,7 0-6 0,-7 0-2 0,11 6 0 0,-4-3-22 0,3 7-5 15,4-1-1-15,0 1 0 0,4 5 1 0,-4 4 0 16,0-10 0-16,0 10 0 0,-3-3 13 0,0 0 12 15,-4 2-3-15,0-5 0 0,-7 3 26 0,0 2 5 16,0-2 0-16,-7-6 1 0,-4 5 16 0,0-2 3 16,1-4 1-16,-4 1 0 0,-4-1-14 0,0-3-3 15,1 4-1-15,-1-10 0 0,1 6-22 0,-1-6-4 16,-3 0-1-16,3 0 0 0,0-6-8 0,1-1-8 16,-4 4 9-16,7-3-9 0,-1-3 0 0,5-1 0 0,-4 1 0 0,7-1 0 15,0 1 0-15,3 0 0 0,1-1 0 16,-1-6 0-1,4 7 0-15,-3-10 0 0,6 10-12 0,-3-1 12 0,4-5-27 0,6 5 2 0,1 1 0 16,-1-7 0 0,1 7-70-16,7-1-13 0,-4 1-4 0</inkml:trace>
  <inkml:trace contextRef="#ctx0" brushRef="#br0" timeOffset="55026.834">10474 11491 1663 0,'0'0'73'0,"-11"0"16"0,-3 0-71 0,-3 6-18 15,-5-3 0-15,5-3 0 0,-8 6 68 0,-3-3 9 16,-4 4 3-16,-14-7 0 0,-3 9 5 0,-8-3 2 16,-3-2 0-16,-10 2 0 0,-4-3-43 0,0-3-8 15,-4 6-1-15,4-6-1 16,-7 0-24-16,0 0-10 0,-7-6 8 0,3 12-8 0,-3-3 15 0,3 4-3 16,-3-4 0-16,0 12 0 0,0-5-12 0,3 6-8 15,0-4 8-15,1 4-13 0,2 3 24 0,1-1 5 0,4-2 0 0,-1 0 1 16,11-7-17-16,7 4 0 0,0-4 8 15,7 1-8-15,4-4 0 0,3 3 0 0,0 1 0 0,0-4 0 16,4-3 9-16,-1 3-9 0,1-3 0 16,7 4 9-16,7-4 26 0,-1 3 5 0,5 3 0 15,6-2 1-15,4-7-33 0,3 0-8 16,4-7 0-16,-7 7 0 0,7 0 0 0,0-3 0 0,0-3 0 0,7 6 0 31,-7-9-105-31,3 9-23 0,4 0-5 0,0 0-911 0</inkml:trace>
  <inkml:trace contextRef="#ctx0" brushRef="#br0" timeOffset="55930.02">8791 12155 576 0,'0'0'25'0,"0"0"6"0,0 0-31 0,0 0 0 0,0 0 0 0,0 0 0 0,0 0 400 0,0 0 75 15,7-6 14-15,4 6 3 0,-4-9-378 0,0 2-76 16,-7 4-15-16,3-3-3 16,-3 3 35-16,0 3 7 0,8 0 2 0,-5-6 0 0,11 3-52 0,-14-4-12 15,11 4 0-15,-4-3 0 0,7 0 0 0,-3 2 8 16,-1-2-8-16,1-3 0 0,-1 9 12 0,4-3-4 16,1-4-8-16,2 4 12 0,-10 3-12 0,7-6 0 15,0 6 0-15,4 0 0 0,-7 6 8 0,3-6-8 16,-4 3 0-16,-10-3 9 0,11 0-9 0,-11 0 0 15,0 0 0-15,7 10 8 0,-7-10 4 0,7 9 1 16,-7 7 0-16,0-7 0 0,-4 1 18 0,1-1 3 16,-4 0 1-16,0 1 0 0,-4 6-35 0,1-7 0 0,3 0 0 15,-4 1 0-15,-3-1 31 0,3 7-1 0,4-7 0 16,-3 1 0-16,-1 5-18 0,1-5-4 0,3-1-8 0,-4 7 12 31,0-7-39-31,4 4-8 0,0-4-1 0,0 4-1 0,7-4 77 0,0 4 15 0,-7-4 3 0,7 1 1 16,-3 5-27-16,3-5-4 0,3 5-2 0,4-5 0 15,-7-10-5-15,0 9-1 0,0-9 0 0,11 10 0 16,-11-10-3-16,14 9-1 0,0-3 0 0,0-3 0 16,0-3-7-16,0 0-1 0,0 0-8 0,4-3 12 15,0-3-12-15,3 3 11 0,-7-3-11 0,7-1 10 16,0-2-10-16,4 9 0 0,-7-10-10 0,3 10 10 16,0-3 0-16,-3-3 0 0,-4 3 0 0,3-3 0 15,1 6-16-15,7 0 4 0,-8 0 0 0,-3-4 0 16,1-2-84-16,2 6-16 15,1-9-3-15,-4 9-1234 0</inkml:trace>
  <inkml:trace contextRef="#ctx0" brushRef="#br0" timeOffset="58667.27">11790 10321 1094 0,'0'0'97'0,"-4"6"-77"15,-3-3-20-15,0 7 0 0,0-10 349 0,0 6 67 16,0-6 12-16,-4 0 4 0,-3 3-344 0,4 3-68 16,-1-6-20-16,1 0 9 0,-1 0-9 0,0 0 12 15,4 0-12-15,0 0 12 16,0 0-128-16,0 7-26 0,4-7-5 0</inkml:trace>
  <inkml:trace contextRef="#ctx0" brushRef="#br0" timeOffset="58862.782">11755 10569 2818 0,'0'0'62'0,"0"0"13"0,0 0 2 0,-4 9 3 0,-7-9-64 0,4 10-16 0,7-10 0 0,-3 0 0 16,-8 0 20-16,1 0 2 0,-1 0 0 0,-3-7 0 16,0 4-22-16,3 3 0 0,1-6 0 0,3-4-862 15,-4 1-165-15</inkml:trace>
  <inkml:trace contextRef="#ctx0" brushRef="#br0" timeOffset="62262.13">12922 9916 2419 0,'0'0'53'0,"0"0"11"0,0 0 3 0,0 0 1 0,0 0-55 0,0 0-13 0,0 0 0 0,0 0 0 16,4-6 26-16,-4 6 2 0,7-3 1 0,0-3 0 16,-4-4-3-16,1 1-1 0,-4 9 0 0,0 0 0 15,7 0-11-15,-7 0-2 0,4-6-1 0,3-4 0 16,3 10-11-16,-3-3 0 0,-7 3 0 0,0 0 0 16,11-6 50-16,-1 6 11 0,-3-10 3 0,1 10 0 15,-8 0-103-15,10 0-20 0,4 10-4 0,-3-10-1 16,-11 0 52-16,7 9 12 0,3-2 0 0,1-4 0 0,-7 6 48 0,3-3 13 15,0 4 3-15,0-1 0 0,0 1-52 0,-4-1-12 16,-3-3 0-16,0 4 0 0,4 5 0 0,-4-2 0 16,-7-4 0-16,3 1 0 0,4-10 0 0,-7 15 0 15,0-5 0-15,-3 9 0 0,-5-4 0 0,5 1 0 16,-4-3 0-16,3-4 0 0,-6 0 0 0,6 1-12 16,4 5 3-16,-4 1 0 0,4-3 18 0,0-4 4 15,0 7 1-15,4-7 0 0,-1 1-14 0,1-1 0 16,-1 0-9-16,4 1 9 0,4-4 45 0,-1-3 15 15,1 3 4-15,3 4 0 0,3-4-52 0,1-3-12 16,-4-3 0-16,0 7 0 0,4-7 0 0,-1 0 0 16,1 3 0-16,-4-3 0 0,7 0 0 0,-4 6 0 15,5-6 0-15,-1 0 0 16,-7 3-48-16,7-3-13 0,0-3-3 0,-3 3 0 16,3-6-195-16,0 6-39 0</inkml:trace>
  <inkml:trace contextRef="#ctx0" brushRef="#br0" timeOffset="62683.999">13483 9882 2419 0,'0'0'53'0,"0"0"11"0,11 3 3 0,-1 3 1 0,-10-6-55 0,7 0-13 15,4 0 0-15,-4 0 0 16,-7 0 0-16,0 0 0 0,7 0 0 0,-7 0 0 0,11 0 54 0,-11 0 8 16,7 10 2-16,3-10 0 15,4 6-103-15,-3-3-20 0,0 7-4 0,-4-1-1 0,7-3 52 0,-4 7 12 16,1-1 0-16,-4 1 0 0,-3-4 0 0,6 7 0 16,-3 0 0-16,-3 2 0 0,-8 1 28 0,1 0 9 15,3 0 2-15,-4-3 0 0,-6-4-5 0,2 4-1 16,1 0 0-16,-3-4 0 0,-4-3 19 0,-4-2 3 15,4 2 1-15,-4-3 0 16,1-6-69-16,-1 0-14 0,0 4-2 0,1-4-1 0,3-10 48 0,0 1 10 16,-4 2 1-16,4-2 1 0,3 0-30 0,4-1 0 0,-3 1 0 0,3-10 0 15,-1 3 0-15,5 7 0 16,-1-10 0-16,8 3 0 0,-4 4 0 0,0-4 0 16,7 7 0-16,0-1 0 15,0-5-45-15,4 2-15 0,-1-2-4 0,4 5 0 16,0 1-24-16,4-1-6 0,0 4-1 0,-1-3 0 15,1 5-155-15,0-2-31 0,10-6-7 0,0 5 0 0</inkml:trace>
  <inkml:trace contextRef="#ctx0" brushRef="#br0" timeOffset="63081.937">13889 9876 864 0,'0'0'76'0,"0"0"-60"15,0 0-16-15,7 0 0 0,0-3 278 0,-7 3 53 16,11 0 10-16,-11 0 3 0,0 0-229 0,0 0-46 16,7-7-9-16,-7 7-1 0,0 0-21 0,0 0-4 15,7 0-1-15,-7 0 0 0,0 0-23 0,10 0-10 16,-10 0 8-16,14 0-8 0,-7 10 0 0,4-4 0 16,0-6-12-16,-1 9 12 0,1 1 0 0,3 5 8 15,-4-5 2-15,1-1 0 0,0 1-10 0,-1-1-14 16,-3 10 3-16,0 0 1 0,-3-10 49 0,-1 13 9 15,1 0 3-15,-4 3 0 0,-4-9-31 0,-3-4-5 16,4 4-2-16,-4-7 0 0,-4 1 4 0,1-4 1 16,-5-3 0-16,1 4 0 0,0-7-18 0,0 0 10 15,-7-7-10-15,7 4 8 0,-4-3-8 0,4-4 0 16,-4-5 0-16,4-4-11 0,4 0 11 0,-1 10 0 16,4-7 0-16,0 3 0 0,0-2 0 0,3-4 0 0,-3 3 8 0,7 4-8 15,0-13-13-15,0 15-7 0,4 1-2 0,-1-7 0 16,5 7 22-16,2-7 10 0,1 7-1 0,-1 6 0 31,4-7-65-31,4 4-14 0,-4-4-2 0,4 10-1 0,6 0-95 16,-6 0-20-16</inkml:trace>
  <inkml:trace contextRef="#ctx0" brushRef="#br0" timeOffset="63400.139">14213 10399 2649 0,'0'0'58'0,"0"0"12"0,0 0 2 0,-7 4 4 0,-7 2-61 0,-7 0-15 16,-7-3 0-16,-4-3 0 0,4 0 54 0,-7 0 8 15,-8 0 2-15,-3 0 0 0,-6 0-52 0,2 0-12 16,-3 0 0-16,-3 0 0 0,-4 6 47 0,3-2 6 15,8-4 2-15,0 6 0 16,-1-3-103-16,1 3-21 0,6-3-4 0,-2 7-1 0,2-4 74 0,4-3 16 16,4 10 2-16,3-10 1 15,4 6-74-15,-4-9-14 0,8 10-3 0,6-10-1 16,0 6 14-16,8-6 3 0,-8 3 1 0,8-3 0 16,6-3-161-16,-6 3-32 0,-8-6-6 0,11 6-2 0</inkml:trace>
  <inkml:trace contextRef="#ctx0" brushRef="#br0" timeOffset="64032.398">13046 10911 403 0,'0'0'36'0,"0"0"-36"15,0 0 0-15,0 0 0 0,7 0 421 0,-7 0 78 16,0 0 15-16,7 0 3 0,0-4-366 0,0-2-74 15,-7 6-14-15,3-3-3 0,1-6-8 0,3-7-2 16,0 10 0-16,-3-4 0 0,-8-2-34 0,4 2-6 16,7-5-2-16,-3 5 0 0,-8 1-8 0,11-1-16 15,4 4 4-15,-4-3 1 0,-4-1 21 0,4 7 4 16,4-3 1-16,0 0 0 0,-1 2-15 0,1-2 0 16,3 3 8-16,-4 3-8 0,1 0-11 0,0 3-5 15,3-3 0-15,-4 6-1 0,4-2 17 0,1 2 0 0,-1 3 0 16,-4-2 0-16,4 2 0 0,-3 3 0 0,3-2 0 0,-7-1 0 15,4 7 0-15,-4 0 0 0,3-4 0 16,-3 4 0-16,-3 3 0 0,-1 0 0 0,1-4 0 0,-4 4 0 16,-7 0 0-16,3 0 0 0,-3 3 0 15,-3 0 0-15,-1-7 48 0,-3 13 12 0,0-9 4 0,0 3 0 16,-4-9 0-16,1-4 0 0,-5 1 0 0,5-1 0 31,-1-3-103-31,4 4-20 0,-4-10-4 0,4 0-1 0,-3 0 44 0,3 0 9 0,3 0 2 0,4-7 0 16,-7 4 9-16,10-3 12 0,4-3-2 0,-3-4-1 15,-1 4-9-15,4-1 0 0,4 4 0 0,3-3 0 16,0 2 0-16,-4-2 0 0,4 6 0 0,4-4 0 16,7 4 0-16,-4-3 0 0,-4 3 0 0,1-3 0 0,3 6 0 0,0 0 0 15,4 0 0-15,-1 0 0 0,1 6 0 0,0-3 0 16,-4-3 0-16,0 6 0 16,0-3-111-16,4 4-24 0,-4-7-5 0,3 3-628 15,1-3-127-15</inkml:trace>
  <inkml:trace contextRef="#ctx0" brushRef="#br0" timeOffset="64433.355">13755 10845 806 0,'-4'3'72'0,"4"-3"-58"0,-7 0-14 0,0 0 0 15,4 0 279-15,-4 0 53 0,0 6 10 0,-4-6 2 16,0 0-244-16,1 0-48 0,-4 0-11 0,3 3-1 15,1-3 19-15,2 0 4 16,1 0 1-16,0 6 0 0,0-2-50 0,0 2-14 0,7-6 0 0,-3 9 8 16,-4-9-8-16,3 10 0 0,4-10 0 0,0 0 0 15,0 6 0-15,0-6 0 0,0 0 0 0,7 3 0 16,0 7 0-16,-7-10 0 0,0 9 0 0,7-3 0 16,0 4 0-16,-7-10 0 0,7 9 0 0,-7-9 0 15,4 6 46-15,3 4 14 0,-3-7 4 0,-4 6 0 16,7-2-52-16,-4 2-12 0,4 0 0 0,0 1 0 15,-7-1 0-15,4 1 0 0,3-1 0 0,0 0 0 16,3 7-11-16,1-7-5 0,0 1 0 0,3-1-1 16,-4 7 27-16,-3 3 6 0,0-10 0 0,0 1 1 0,1-1-17 0,-1 0 0 15,-4 4 0-15,1-4 0 0,-4 1-10 0,0-7-6 16,-4 6 0-16,1-2-1 16,3-7-24-16,-7 9-5 0,-4-3-1 0,0-3 0 15,1-3-116-15,3 0-23 0,0-3-5 0,-4-3-1 0</inkml:trace>
  <inkml:trace contextRef="#ctx0" brushRef="#br0" timeOffset="64573.948">13663 10820 2293 0,'46'-7'101'0,"-25"7"22"0,4 0-99 0,0 0-24 0,-1 0 0 16,1 7 0-16,0-7 16 0,-1 0-3 0,-3 0 0 0,1 0 0 31,-1-7-37-31,-4 14-8 0,1-7-2 0,3 0-972 0</inkml:trace>
  <inkml:trace contextRef="#ctx0" brushRef="#br0" timeOffset="64966.9">14206 10845 1152 0,'0'0'102'0,"0"0"-82"0,0 0-20 0,7 0 0 16,4 0 212-16,-11 0 39 0,0 0 7 0,4-7 2 16,3 7-204-16,-4-3-41 0,-3 3-15 0,4-6 11 15,-1-3-3-15,-3 9 0 0,0 0 0 0,4 0 0 16,-4 0-8-16,7-7 0 0,0 4 0 0,-7 3 0 0,0 0-16 0,3 10 5 16,-3-10 1-16,7 9 0 0,4 0 10 0,-4 1 0 15,4-1-9-15,-1 7 9 0,4 3 0 0,-3-4 12 16,-1-2-2-16,-6 12 0 0,3-6 9 0,0 0 1 15,-3 3 1-15,-4-4 0 0,-4 1 31 0,-3 0 7 16,0-3 1-16,0-4 0 0,-11 4-19 0,1 0-3 16,-4-4-1-16,-1-6 0 0,-2-2-5 0,-1-4 0 15,-7-10-1-15,4 1 0 0,7-1-31 0,-4-5 0 16,0 2 0-16,1-3 0 0,6-2 0 0,0-1 0 16,1 0 0-16,-1 0 0 0,11 4 0 0,0-1 0 15,4 3 0-15,-1-2 0 0,0-1 0 0,8 7 0 16,0-1 0-16,-1 1 0 0,4-1 0 0,4 1-8 15,3-1-1-15,0 4 0 16,-3-3-37-16,3 6-7 0,3-4-2 0,4-2-687 0,4 0-138 0</inkml:trace>
  <inkml:trace contextRef="#ctx0" brushRef="#br0" timeOffset="69724.191">11095 9070 1152 0,'0'0'102'0,"0"0"-82"0,0 0-20 0,0 0 0 16,0 9 241-16,-4 1 44 0,-3-1 9 0,0 0 2 15,-3-2-174-15,3-4-34 0,0 6-8 0,-4 1 0 16,-3 5-30-16,0-5-6 0,7-1 0 0,-4 7-1 15,1 3-43-15,-1-4 0 0,0-2 0 0,4-4 0 16,0 7 0-16,-3 0 0 0,3-4 0 0,0 4 0 16,-1 3-147-16,5-4-31 0,-1-2-6 15</inkml:trace>
  <inkml:trace contextRef="#ctx0" brushRef="#br0" timeOffset="69926.64">10834 9016 1324 0,'14'19'59'0,"-7"-9"12"16,0-4-57-16,0 7-14 0,4-4 0 0,3 7 0 0,0 2 228 0,4 1 44 16,-4-3 8-16,-4 3 1 0,1-10-200 15,3 7-40-15,0-7-8 0,0 10-1 0,0 0-42 0,-3-3-8 0,-4 2-2 0,7 1 0 31,4-3-157-31,-8 3-32 0</inkml:trace>
  <inkml:trace contextRef="#ctx0" brushRef="#br0" timeOffset="70205.895">11278 8731 2217 0,'0'0'48'0,"4"10"11"0,-1-1 1 0,1-3 4 0,-4 4-52 0,3 2-12 16,1 4 0-16,-4-7 0 0,0 10 21 0,0-3 2 15,3-1 0-15,-3 4 0 16,-3-6-43-16,3 2-9 0,3 4-2 0,1-3 0 15,0-3 8-15,-4 2 2 0,0 1 0 0,0-4 0 16,3 4-63-16,-3-7-12 0,0 7-2 0,0-3-469 16,7 2-93-16</inkml:trace>
  <inkml:trace contextRef="#ctx0" brushRef="#br0" timeOffset="70640.778">11465 8706 2163 0,'0'0'96'0,"0"0"20"0,11 9-93 0,-11-9-23 0,0 0 0 0,10 0 0 15,1 7 12-15,-11-7-1 0,0 0-1 0,7 9 0 16,4-3-21-16,-11-6-4 0,0 0-1 0,3 10 0 15,1-1-48-15,6 1-9 0,4-1-3 0,-3 0 0 16,-4 1 15-16,0 6 2 16,4-4 1-16,-4-3 0 0,0 7 58 0,-4-6 20 0,8-1 0 0,-8 7 0 15,-3-7 89-15,4 4 18 0,-4 2 3 0,0 4 1 16,3-9-113-16,-10 5-18 0,0-5-12 0,-3 5 1 0,-4-2 43 0,0-7 9 16,-1-3 2-16,1 3 0 0,0-6-21 0,-3 0-4 15,-1 0-1-15,0 0 0 0,1-6-17 0,3-3 0 16,-1-1 0-16,5 1 0 0,-4 0 0 0,3-1 0 15,8 1-13-15,-4-7 5 16,0 4-32-16,3-4-5 0,4 0-2 0,4-3 0 0,-1 1 19 0,4-1 4 16,0 0 1-16,4 0 0 15,3-3-165-15,-4 10-34 0,1-4-6 0,3-3-478 0</inkml:trace>
  <inkml:trace contextRef="#ctx0" brushRef="#br0" timeOffset="71022.757">11790 8625 864 0,'0'0'76'0,"3"9"-60"0,4-9-16 0,4 6 0 15,-4-6 277-15,-7 0 53 0,0 0 10 0,0 0 3 16,7 0-254-16,-7 0-50 0,0 0-11 0,0 0-1 15,0 0-27-15,7 0 0 0,-7 0 0 0,0 0 0 16,0 0 0-16,7 3 15 0,4 7-1 0,-4-4 0 16,3-3-110-16,-3 7-21 0,4-4-5 0,0 10-1 15,-4-7 86-15,-4 3 17 0,1-2 3 0,-1 2 1 16,-3 1 111-16,4 3 22 0,-4-4 5 0,3 4 1 16,-3 3-98-16,-3-4-25 0,-4-5 0 0,-4 5 8 0,1-2 21 15,-1-7 5-15,-3 4 1 0,0-7 0 0,0-3-14 0,0 0-2 16,-1 0-1-16,1-3 0 0,0-4-10 0,-3-2-8 15,3 0 9-15,-1-7-9 0,5 3 0 0,3-2 0 16,3-4 0-16,1 3 0 0,-4-3 0 0,3 1-8 16,8 2 8-16,-4-3-13 0,0 7-9 0,3-4-2 15,1 0 0-15,6 4 0 16,4-4-60-16,1 3-12 0,-1 1-2 0,-4 2-514 16,8 1-104-16</inkml:trace>
  <inkml:trace contextRef="#ctx0" brushRef="#br0" timeOffset="71389.776">12160 8349 1094 0,'0'0'97'0,"0"0"-77"0,0 0-20 0,0 0 0 16,0 0 247-16,4 9 45 0,-4-9 10 0,0 0 2 15,0 9-247-15,-4-2-49 0,1 2-8 0,-4-3 0 16,3-3 0-16,4 7 0 0,0-10 0 0,-3 9 8 16,-4-2 0-16,3-4-8 0,0 6 12 0,1-3-4 15,-1 4-8-15,1-1-9 0,3 7 9 0,-4-4-13 16,1-2 0-16,-4 5 0 0,0-5 0 0,3 6 0 16,1-4 13-16,-1-2 0 0,4 2 0 15,-3-3 0-15,-1 1 0 0,-3-1 0 0,0 1 13 0,3-1-4 0,1 1-9 0,-1 5 12 16,1-2-12-16,-1-4 12 0,1-3-12 0,-1 4 0 15,4-10 0-15,0 0 0 0,0 0 0 0,0 0 0 16,0 0 0-16,0 0 0 0,0 0-13 0,4-10-5 16,-4 4-1-16,7-3 0 15,-4 6-161-15,4-7-32 0,8-5-6 0,-15 15-2 0</inkml:trace>
  <inkml:trace contextRef="#ctx0" brushRef="#br0" timeOffset="72068.965">11984 8295 576 0,'0'-9'25'0,"0"9"6"0,0 0-31 0,0-10 0 0,0 10 0 0,0-3 0 16,0-3 262-16,0 0 46 0,0 3 10 0,0 3 2 15,0 0-195-15,0 0-38 0,0-7-8 0,0 7-2 16,0-3-47-16,0 3-10 0,0 0-1 0,0 0-1 16,0 0-10-16,0 0-8 0,0 0 12 0,0 0-12 15,0 0 0-15,0 0 0 0,0 0 0 0,7 3 0 16,-7-3 0-16,3 16 0 0,1-7-10 15,-4 1 10-15,4-1-10 0,-4 1 10 0,0-10 0 0,0 9-9 16,0 7 9-16,-4-7 8 0,-3-3-8 0,3-2 11 16,4-4 16-16,-3 6 3 0,-8-3 1 0,1-3 0 15,3 0-31-15,-4 0 0 0,-3-3-8 0,3-3 8 16,1 6 0-16,3-10 0 0,0 7 0 0,0-3 0 16,3-4 0-16,1 4 0 0,3 3 8 0,0-3-8 15,3-4 0-15,-3 7 0 0,7-3-9 0,0-4 9 16,0 7-34-16,-3-3-1 0,3-3 0 0,0 2 0 15,3 7-41-15,-2-3-9 0,-1-3-2 0,-7 6-733 16</inkml:trace>
  <inkml:trace contextRef="#ctx0" brushRef="#br0" timeOffset="72481.861">12315 8455 691 0,'11'28'61'0,"-7"-18"-49"0,-1-4-12 0,-3-6 0 16,0 0 247-16,0 6 46 0,7-3 10 0,-7 7 1 15,0-10-211-15,4 6-42 0,-1-3-9 0,1 7-2 16,-4-4-16-16,3-3-4 0,-3-3-1 0,7 16 0 16,-3-7-19-16,-1 1 0 0,-3-4 0 0,0 3 0 15,0 1 0-15,0-1 0 16,0-3 0-16,-3 4 0 0,-1-7 20 0,-3 6 1 0,4-9 0 0,-4 10 0 16,-4-10 19-16,4 6 4 0,0-6 1 0,0 0 0 15,-4 0-9-15,4 0-3 0,-3-6 0 0,3 6 0 0,0-3-23 0,3-4-10 16,-3-2 8-16,4 9-8 0,-5-9 8 15,8 9-8-15,0-10 8 0,0 4-8 0,4-4 0 0,0 7 0 16,-1-3 0-16,1-3 0 0,3 5-14 16,-4-2-8-16,8 3-2 0,-1-3 0 15,-3 6-157-15,4-10-32 0</inkml:trace>
  <inkml:trace contextRef="#ctx0" brushRef="#br0" timeOffset="73368.488">15095 10224 1152 0,'0'0'102'0,"0"0"-82"15,0 9-20-15,0-3 0 0,-7 4 300 0,0-10 55 16,4 9 11-16,-4-9 2 0,0 7-257 0,0-4-52 15,-4 6-11-15,0-9-1 0,1 6-21 0,-4-3-4 16,0 4-1-16,-1 2 0 0,1 1-21 0,4-4 0 16,-4 3 0-16,3-6-12 15,1 7-78-15,-1-4-16 0,4 3-3 0,3 1-1 16,-6-1-82-16,6-2-16 0</inkml:trace>
  <inkml:trace contextRef="#ctx0" brushRef="#br0" timeOffset="73573.938">14859 10142 1382 0,'18'19'123'0,"-8"-10"-99"0,1 4-24 0,3 0 0 16,4 2 243-16,-1-2 43 0,-3 12 9 0,7-6 1 15,-3-4-217-15,3 4-44 0,0 0-9 0,-3 0-2 0,3-4 6 0,-3 4 1 16,0-3 0-16,-8-7 0 15,8 1-31-15,-4 5 0 0,4-2 0 0,-1-7 0 16,1-3-172-16,-4 4-41 0,7-7-8 0</inkml:trace>
  <inkml:trace contextRef="#ctx0" brushRef="#br0" timeOffset="73890.092">15621 10007 2098 0,'0'0'93'0,"0"0"19"0,0 0-89 0,0 19-23 0,0 0 0 0,0-3 0 15,0 3 40-15,4-10 3 0,-1 10 1 0,1-10 0 16,-4 7-4-16,3 0-1 0,4-7 0 0,-3 3 0 15,3 4-31-15,-4 0-8 16,1-4 0-16,3-2 0 0,3 5-15 0,-2 1-4 0,-5-3-1 0,4 2 0 31,0 4-14-31,0-3-3 0,-3-4-1 0,-4 4 0 0,3-7 22 0,1 10 4 0,-1-3 0 0,1-3 1 16,-1 2-60-16,4 4-12 0,-3-3-2 0</inkml:trace>
  <inkml:trace contextRef="#ctx0" brushRef="#br0" timeOffset="74262.144">15984 9998 2649 0,'11'3'58'0,"-4"3"12"0,-7-6 2 0,7 10 4 0,-7-10-61 0,11 0-15 16,-1 6 0-16,-10-6 0 15,0 0-22-15,7 3-7 0,-7-3-2 0,7 10 0 0,0 5 31 0,-3 1 0 16,3-3 0-16,0-4 10 0,-7 7-20 0,7-4-4 16,-3 4-1-16,3 0 0 0,-4-4 1 0,4-3 0 15,4 7 0-15,-1 3 0 0,1-3 14 0,3-4-9 16,-3 4 9-16,-1 3-8 0,1-4 8 0,-4-5 0 0,-4 9 10 16,-3-10-10-16,0 7 22 0,-3-7-2 15,-4 0 0-15,-4-2 0 0,-3-4 2 0,4 6 0 16,-5-2 0-16,1-4 0 0,-7-6-7 0,0-4-2 0,0 7 0 0,0-9 0 15,-4-1-13-15,0-5 0 0,4 5 0 0,-4-2 0 16,4-4 0-16,0-3 0 0,0 10-10 0,7-7 10 16,7 4 0-16,-4-4 0 0,1 0 0 0,3 4 8 15,3 2-51 1,4 1-9-16,4-7-3 0,-1 7 0 0,4 0-52 16,4-1-10-16,6-6-3 0,1 7-849 0</inkml:trace>
  <inkml:trace contextRef="#ctx0" brushRef="#br0" timeOffset="74696.938">16330 10142 172 0,'0'10'8'0,"0"-10"1"0,0 0-9 0,4 0 0 16,-1 0 0-16,1 0 0 0,-4-3 450 0,3-4 88 15,1 4 18-15,-1-3 3 0,4-4-467 0,-3 1-92 16,-8 3-22-16,4-4-2 0,7 10 39 0,-3-3 8 15,-4-3 1-15,0 6 1 0,3 0-25 0,-3 0 0 16,0 0 0-16,0 0 0 0,0 0 24 0,11 9-1 16,0 1 0-16,-1 5 0 0,1-5-37 0,-4 6-7 15,0-4-2-15,3-3 0 0,5 7 31 0,-5-6 5 16,8-1 2-16,-4 10 0 0,-4-4-15 0,5 4 0 16,-1-3 8-16,-4-7-8 0,-3 10-11 0,-3 0-5 0,-1-10 0 15,-3 1-1-15,0-4 65 0,-3 10 12 16,-8-4 4-16,1-5 0 0,-4 2 0 0,3-6 0 0,-7 3 0 0,-3-6 0 15,-7 0-52-15,0 0-12 0,3-6 0 0,0-3 0 16,-6-1 0-16,2 1 0 0,8-10 0 0,0 3 0 16,0 7 0-16,3-10 0 0,4 3 0 0,4 4 0 15,-1-4 8-15,7 7-8 0,-3-7 11 0,4 7-11 16,6-1 0-16,1 1-11 0,-4-4 0 0,7-2 0 16,0 5 11-16,7 4 0 0,-3 3 10 0,3-6-10 15,3 2-45-15,1-2-15 16,7 9-4-16,-4-3 0 0,-7-4 32 0,7 7 5 0,4 0 2 0,-4 0 0 15,-7 0-114-15,0 7-22 0,0-7-5 16,-3 3-702-16</inkml:trace>
  <inkml:trace contextRef="#ctx0" brushRef="#br0" timeOffset="75357.171">16732 9873 864 0,'0'0'76'0,"0"0"-60"0,0 0-16 0,0 0 0 16,11 3 292-16,-11-3 55 0,0 0 11 0,0 0 2 15,0 0-282-15,0 0-57 0,10 6-11 0,-10-6-2 16,0 0 5-16,0 0 2 0,15 3 0 0,-5 3 0 16,-10-6-15-16,11 0 0 0,-1 7 0 0,-10-7 0 15,14 3-17-15,-3-3 3 0,-11 0 1 0,11 9 0 16,-11-9 13-16,10 6 0 0,-6 4 0 0,-4-1-9 16,0-6 9-16,-4 7 12 0,-3 2-2 0,0-2-1 15,-4 2 26-15,1-2 5 0,-4-4 0 0,0-6 1 16,0 3-9-16,-1 3-1 0,1-6-1 0,0-6 0 15,-3 3-30-15,2-6 8 0,5 2-8 0,-1 4 0 16,1-12 0-16,-1 5 8 0,4 4-8 0,4 3 0 16,3-7 0-16,0 1-21 0,0-1 3 0,3 1 1 15,4 0 65-15,-3-4 12 0,3 4 4 0,3-1 0 16,1 1-103-16,-1 9-20 0,8-10-4 0,-4 7-1 16,0-9 52-16,4 2 12 0,0 7 0 0,-4-3 0 0,3-3 0 0,-3 5 0 15,1-2 0-15,-1 6 0 0,-4-3 0 0,-10 3-12 16,0 0 12-16,0 0-12 0,0 0 12 0,11 3 0 15,-11-3 12-15,0 0-12 0,10 6 0 0,-10-6 0 16,4 4 0-16,-1 5 0 0,1 7 0 0,0-7 0 16,-8 0 0-16,4-2 0 0,-4 2 0 0,4 1 0 15,-3-7 0-15,-1 6 0 0,1-3 23 0,-1 10-3 16,-3-3 0-16,0-4 0 0,0 10-20 0,0 3 0 16,-3-3 0-16,-1 6 0 0,0-3-14 0,1 9-4 15,-1-3-1-15,1-6 0 0,-4 3 35 0,3 0 6 0,0-6 2 16,4 9 0-16,4-3-24 0,-4-6 0 15,-4 0 0-15,8 3 0 0,-1-9-9 0,4 5-7 0,0-2 0 16,0 3-1 0,4-10-146-16,-1 7-29 0,1-13-5 0</inkml:trace>
  <inkml:trace contextRef="#ctx0" brushRef="#br0" timeOffset="75657.37">17007 10205 1958 0,'11'9'87'0,"-7"-2"17"0,3-4-83 0,0 3-21 15,-4-3 0-15,8 3 0 0,-1 4 56 0,-3-10 6 16,-7 0 2-16,7 6 0 16,8-3-125-16,-5 4-25 0,-3-4-5 0,0 3-1 15,4-3-6-15,-4 3-2 0,-7-6 0 0,0 0 0 0,-4 10 80 0,4-1 20 16,0 1 0-16,-3-1 0 0,-8-3 72 0,4-3 17 15,0 7 4-15,0-4 1 0,-3 3 4 0,-1 1 1 16,-7-10 0-16,4 6 0 0,-3-12-55 0,2 6-12 16,-2-10-1-16,3 1-1 0,-4 3-19 0,4-4-11 15,0 7 12-15,7-6-12 16,-4-1-23-16,8 1-11 0,-1-4-2 0,4 4-1 0,0 0 24 0,4-1 5 16,3-2 8-16,-4-1-651 0,1 4-122 0</inkml:trace>
  <inkml:trace contextRef="#ctx0" brushRef="#br0" timeOffset="76066.289">17875 10142 2185 0,'0'0'48'0,"0"0"9"0,-3 0 3 0,-4 7 2 0,-4-4-50 0,4 3-12 15,-4-6 0-15,-3 0 0 0,-3 0 0 0,-1-6 0 16,7 3 0-16,-3-4 0 15,0 4-91-15,4-3-21 0,3 6-4 0,7 0 0 0</inkml:trace>
  <inkml:trace contextRef="#ctx0" brushRef="#br0" timeOffset="76224.857">17879 10293 2419 0,'0'0'53'0,"0"9"11"0,0 1 3 0,0-10 1 0,-7 0-55 0,0 6-13 0,-4-6 0 0,4 0 0 15,-4 0 0-15,-3-6 0 0,-7 6 0 0,4-10 0 16,2 7 0-16,-2-3 0 0,-1-1 0 0,-3 4 0 16,7-3 0-16,0 3-12 0,0-6 3 0,-4 2-1058 15</inkml:trace>
  <inkml:trace contextRef="#ctx0" brushRef="#br0" timeOffset="93224.24">18814 9898 1879 0,'0'0'83'0,"0"0"17"0,0 0-80 0,0 0-20 15,0 0 0-15,0 0 0 0,0 0 60 0,0 0 7 16,0 0 1-16,-7 3 1 0,0-3-36 0,7 0-7 15,0 0-2-15,-8 6 0 0,1-3-24 0,7-3 0 16,-3 6-12-16,-1-2 12 0,-3 2 38 0,7-6 15 16,-3 9 3-16,-1 1 1 0,4-10-38 0,-3 3-8 15,-1 9-2-15,1-8 0 0,3 5-9 0,0 0 0 16,-4 7 0-16,4-7 0 0,4 1 0 0,-1 9 10 16,-3-10-1-16,4 7 0 0,-1 3-9 0,1-10 0 15,-1 7 9-15,1-4-9 0,-1 4 0 0,1 3 0 16,3-10 0-16,-4 7 0 0,5-7-10 0,-1 7 0 15,3-4 0-15,-3-2 0 0,0 5-6 0,4-5 0 16,-4-1-1-16,7 7 0 0,-3-4-6 0,3 4-1 0,-4 3 0 0,1-3 0 16,-1 2 16-16,-2-2 8 0,-1 3-10 0,0-6 10 15,-4 8-9-15,-3-2 9 0,0-6-8 0,-3 3 8 16,-1 2-8-16,1-2 8 0,-4-7-8 0,-4 1 8 16,-3 5-13-16,0-5 2 0,3-7 1 0,-3 3 0 15,3-3 10-15,1-3 0 0,-4 7 0 0,3-14 8 16,4 7-8-16,0-3 0 15,-4-6 0-15,4 3-8 0,0-4 8 0,4 1 0 0,-1-7 0 0,4 7 0 16,0-10 48-16,0 3 11 0,0 4 2 0,0-7 1 16,4 3-48-16,3-3-14 0,0 4 0 0,0-4 8 0,0 0 29 0,4 3 7 15,-1-2 0-15,1-1 1 16,3 0-21-16,-3 3-4 0,-4-9 0 0,3 6-1 0,1 10-7 16,-4-10 0-16,-4 3-1 0,1 4 0 0,3-4-11 0,-7 4 0 15,0-10 0-15,3 3 0 0,1 6 0 0,-4-9 0 16,-4 13 0-16,4-4 0 15,0 4-26-15,0-7-1 0,-3 7 0 0,3 3 0 16,0-4-96-16,0 10-19 0,0 0-4 0,0 0-856 16</inkml:trace>
  <inkml:trace contextRef="#ctx0" brushRef="#br0" timeOffset="93703.165">19297 9989 1407 0,'0'0'62'0,"0"0"14"16,11 3-61-16,-1-3-15 0,-10 0 0 0,11 6 0 15,-4-3 43-15,0 3 5 0,3 4 2 0,-3-1 0 0,-3 10-40 16,3-3-10-16,4 3 0 0,-1-4 0 0,-3-2-18 0,4 9-6 16,-1-10 0-16,1 7-1 15,-7 6 71-15,3-6 14 0,0-3 4 0,-4 2 0 0,-3 1 3 0,0 0 1 16,-3-3 0-16,-4 3 0 0,3-1-27 0,-7 1-5 15,1 3 0-15,-4-9-1 16,0 2-7-16,0 1-2 0,-1-3 0 16,-2-4 0-16,-4 0-26 0,-1-2 0 0,1-4 0 0,0-3 0 0,3-3 36 0,-3-4 6 15,4 7 1-15,3-9 0 0,-4 0-19 0,7-1-4 16,1-5-1-16,3 2 0 0,-4-3-19 0,4-3 0 16,4 4 8-16,-1-4-8 0,8 0 14 0,-1 0-1 15,4 4 0-15,4 2 0 0,-1-3-13 0,4-2-12 16,-3-1 3-16,3 0 0 15,4 3-67-15,-4 7-14 0,0-7-2 0,0 13-897 0</inkml:trace>
  <inkml:trace contextRef="#ctx0" brushRef="#br0" timeOffset="94489.061">19727 9929 460 0,'0'0'20'0,"0"0"5"0,0 0-25 0,0 0 0 15,0 0 0-15,0 0 0 0,0 0 332 0,0 0 62 16,4-3 12-16,-4 3 2 0,0 0-275 0,3-6-55 15,-3 6-11-15,7 0-3 0,-7 0-45 0,7-4-10 16,-7 4-1-16,8 0-8 0,2 4 13 0,1-4-4 16,-11 0-1-16,7 9 0 0,3-3-8 0,-3 4-9 15,4-7 9-15,-4 3-13 0,-3 4 1 0,3-1 1 16,-4 0 0-16,1 1 0 0,-4-1 11 0,3 7 0 16,-3 9 0-16,-3-6 0 0,3 6 14 0,-7-13-2 15,0 4 0-15,-4 0 0 0,4-4-12 0,-4-5 9 16,-3-4-9-16,0 3 8 0,4-3-8 0,-1-3 0 15,0-3 0-15,4 3 0 0,0-9 0 0,0 2 0 16,-3-2 0-16,3-10 0 0,3 3 0 0,1-2-12 16,3 5 4-16,0-3 8 0,0 1 0 0,3-4 16 0,1 3 0 15,6 4-1-15,4-4-24 0,-3-3-5 16,6 10-1-16,-2-1 0 0,2 1 15 0,-3-1 0 0,0 4-10 0,1 3 10 16,-1-3 0-16,0 6 0 0,-4 0 0 0,-3 6 0 15,1-3-14-15,-1-3-8 0,0 6-2 0,-7-6 0 16,0 0 24-16,0 0 0 0,0 0 0 0,0 0 0 15,0 0 0-15,0 0 0 0,0 0 12 0,0 0-4 16,-4 10 8-16,4-10 0 0,0 0 1 0,-3 3 0 16,3-3-17-16,-7 9 0 0,7-9-11 0,-4 7 11 15,4-7 0-15,0 0 0 0,0 0 0 0,0 0 9 16,0 0-9-16,0 15 8 0,-4-11-8 0,4-4 8 0,0 0 6 16,0 0 1-16,0 0 0 0,-3 15 0 0,-1-5 9 15,4-10 3-15,0 0 0 0,0 0 0 0,0 0-7 0,0 0-2 16,0 0 0-16,0 0 0 0,0 0 1 0,-3 9 0 15,3 0 0-15,0-9 0 16,0 0 2-16,0 0 1 0,3 16 0 0,-3-3 0 0,0 2-14 0,0-5-8 16,0-10 10-16,0 9-10 0,4 7 8 0,-1-13-8 15,-6 6 0-15,3 1 0 0,-4 5 0 0,4-5 0 16,-3 6 0-16,-1-4 0 0,4-3 20 0,-3 7-3 16,3 3 0-16,0 0 0 0,-7-4-28 0,0 4-5 15,7 0-2-15,-4 3 0 16,1 0 29-16,-4-3 5 0,0 6 2 0,3 0 0 0,-3-6-31 0,0 6-7 15,0-3 0-15,0 3-1 0,0-6 8 0,3-4 1 16,1 4 1-16,-1 0 0 16,4 0-34-16,-3 3-7 0,-1-10-2 0,1-2 0 15,3-1-169-15,-4 1-33 0</inkml:trace>
  <inkml:trace contextRef="#ctx0" brushRef="#br0" timeOffset="94854.543">20045 10393 2264 0,'0'0'50'0,"0"0"10"0,0 0 3 0,0 0 0 0,7 0-51 0,-7 0-12 15,3 6 0-15,-3-6 0 0,0 0 16 0,0 0 1 0,0 0 0 0,0 0 0 16,0 0-17-16,7 10 0 0,1-1 0 0,-8-9 0 0,0 0 0 0,3 10-14 15,4-1 1-15,-3 0 0 16,-1-2-8-16,4 2-2 0,0 1 0 0,-7-10 0 16,0 0-10-16,4 9-3 0,-4 7 0 0,0-7 0 15,-4 0 8-15,1 7 2 0,-1-3 0 0,1-4 0 0,-1 0 26 0,-3 1 0 16,-3-4 9-16,-5-3-9 0,5-3 31 0,-1 0-1 16,-3-3 0-16,4 3 0 0,-1-6-14 0,0-4-2 15,-3 1-1-15,4 0 0 0,3-10-3 0,0 3-1 16,3 4 0-16,4-4 0 15,0 0-9-15,4 7 0 0,-1-10 0 0,4 10 0 0,0-10 0 0,0 9 0 16,4 1-12-16,-1 0-633 16,8-1-127-16</inkml:trace>
  <inkml:trace contextRef="#ctx0" brushRef="#br0" timeOffset="105796.557">3341 14645 1688 0,'0'0'75'0,"0"0"15"0,0 0-72 0,0 0-18 16,0 0 0-16,0 0 0 0,0 0 128 0,0 0 21 16,0 0 5-16,0 0 1 0,-7 3-78 0,7-3-15 15,0 0-3-15,-4 0-1 0,1-3-14 0,-8 3-2 16,11 0-1-16,0 0 0 0,0-6-7 0,-7 6-2 15,7 0 0-15,0 0 0 0,0 0-1 0,0 0-1 0,0 0 0 0,0 0 0 16,0 0-30-16,0 0 0 0,0 0 0 0,0 0 0 16,7 6 16-16,-3-3-2 15,6 7-1-15,1-4 0 0,-11 3-13 0,10 1 0 0,-3-1 0 0,1 1-10 16,-5-1-2-16,4 7 0 0,4-4 0 0,-8 4 0 16,1 3 12-16,3 0-13 0,-14-4 5 0,7 4 8 15,0-3 0-15,-4-4 0 0,-6 4 0 0,-4 0 0 16,3-7 8-16,-3 4 4 0,3-7 0 0,-3-3 0 15,-4 3-4-15,4 4 0 0,-3-10 0 0,-1-3 0 16,4 3 1-16,0-7 0 0,3 7 0 0,1-6 0 16,-4 3 0-16,7-3 0 0,7 6 0 0,0-10 0 15,0 10-1-15,-4-9 0 0,8-4 0 0,-4-2 0 16,7-1-8-16,-4-3 10 0,-3 10-10 0,7-7 10 16,7 7-10-16,-3-1 0 0,-1-2 9 0,-3 2-9 0,11-5 0 0,-4 8 0 15,-3-2 0-15,-8 6 8 0,4-3-8 0,8 2 0 16,-5-5 0-16,1 3 0 0,-8-4 0 0,1 4 0 15,3 3 0-15,3-3 8 0,-6-4-8 0,-1 7-8 16,5-3 8-16,2 3-12 16,-6-4-24-16,-4 7-6 0,10-3-1 15,-6-3 0-15,6 6-7 0,1-6-2 0,-1 3 0 0,1 3 0 16,-7-7-20-16,6 7-5 0,-10 0-1 0,4 0 0 16,6-3 29-16,-10 3 5 0,7 0 2 0,7 0 0 0,-10 0 16 0,-4 0 3 15,0 0 1-15,0 0 0 0,11-6 11 0,-11 6 3 16,0 0 0-16,0 0 0 0,10 0 8 0,-10 0 0 0,11 0 0 15,-11 0-8-15,0 0 8 0,0 0 0 0,0 0 0 0,0 0 0 16,0 0 29-16,0 0 2 0,0 0 0 16,0 9 0-16,0-9 20 0,0 0 4 0,3 7 1 15,-3-7 0-15,0 9-7 0,0 0-1 0,-3 1 0 16,3-4 0-16,0-6-13 0,0 9-3 16,-7 1-1-16,-4-1 0 0,4-2-11 0,-4-4-1 0,4 6-1 15,0 1 0-15,0-1-18 0,4 0 8 0,-8 1-8 0,1 5 0 16,6 4 12-16,-7 6-12 0,-3-6 12 0,7-3-12 15,4 3 15-15,-8-1-4 0,-3 8-1 16,4-8 0-16,-1 1-10 0,0 0 10 0,1-3-10 0,3 2 10 16,-4 1-10-16,1 0 10 0,2-3-10 0,1 3 10 15,-3-4-10-15,-1-5 0 0,8 8 0 0,-4-2 8 16,3-3-8-16,-6-4 0 0,10 7 0 0,-8-7 0 16,8 1-23-16,-3-1-6 15,3 0-2-15,3-2 0 0,5-4-141 0,-8-3-29 0,0 0-6 16</inkml:trace>
  <inkml:trace contextRef="#ctx0" brushRef="#br0" timeOffset="106229.392">3630 14987 1206 0,'0'0'53'0,"0"0"11"0,4-6-51 0,-4 6-13 0,7 0 0 0,-7 0 0 15,0 0 124-15,0 0 21 0,0 0 5 0,0 0 1 16,0 0-63-16,0 0-12 0,10 0-2 0,-10 0-1 16,0 0-46-16,0 0-10 0,0 0-1 0,0 0-1 15,0 0-15-15,4 6 8 0,6 0-8 0,-10-6 0 16,0 0 15-16,0 0-3 0,11 3-1 0,-11-3 0 15,0 0 22-15,3 10 5 0,-3-10 1 0,11 6 0 16,-11-6-25-16,0 10-5 0,0-7-1 0,0-3 0 16,0 9 18-16,0 4 3 0,0-10 1 0,-11 6 0 15,1 1 3-15,6-4 1 0,-10-3 0 0,4 3 0 16,-1-3-18-16,1-3-3 0,-1 0-1 0,-3 0 0 16,3-3-12-16,1-3 9 0,-1 3-9 0,8-3 8 15,-1-4-8-15,-7 7 0 0,4-3 0 0,0-4 0 16,7 1 0-16,0 3 0 0,0-4 8 0,0 7-8 0,0-13 0 15,4 13-20-15,-1-3 3 0,4-3 1 16,-3 2-27-16,7-2-5 0,-1 6 0 16,1-3-1-16,-8 2-170 0,8-2-33 0,14-3-8 0,-4 9 0 0</inkml:trace>
  <inkml:trace contextRef="#ctx0" brushRef="#br0" timeOffset="106588.435">4068 14664 1267 0,'0'0'112'0,"0"9"-89"0,-4 1-23 0,4-1 0 16,0 1 189-16,0-1 34 0,-4 7 6 0,-3-4 2 15,7-2-112-15,-3 5-23 0,-8 4-4 0,8 0 0 16,-4-3-65-16,3 3-13 0,-6-4-2 0,3-2-1 16,0 2-11-16,-4 1 0 0,4-3 0 0,0 2 0 15,-4-5 0-15,4 9 0 0,4-10 0 0,3 0 0 16,-4 1-20-16,-3 5 4 0,4-5 1 0,-5-4 0 15,8 4-20-15,0-1-4 0,-3-6-1 16,3-3 0-16,0 0-93 0,0 0-19 0,0 0-4 0,0 0-419 16,0 0-83-16</inkml:trace>
  <inkml:trace contextRef="#ctx0" brushRef="#br0" timeOffset="106930.568">3979 14708 748 0,'0'0'33'0,"4"-9"7"0,3-4-32 0,-7 4-8 16,3 5 0-16,5-5 0 0,-5 3 292 0,8-4 57 15,-11 7 11-15,0 3 3 0,0 0-211 0,0 0-41 16,0 0-9-16,0 0-2 0,0 0-56 0,0 0-11 16,0 0-2-16,0 0-1 0,3 3-17 0,4 4-3 15,-3-4-1-15,3 6 0 0,-4 1-9 0,1-1 0 0,3 7 0 0,3-7 0 16,-2 7 0-16,-1-4 0 0,3 20 0 0,1-10 0 16,-4 0-10-16,10 0 10 0,-2-4 0 15,-5 7-9-15,4 1 9 0,7-8 0 0,-6 7 0 0,-5-6 0 16,1 0 0-16,3 0 0 0,-4 0 0 0,-6-4-8 15,-1-5 8-15,4-1 0 0,-7 7 0 0,0-13 0 16,-7 6 0-16,4-2 0 0,-8 2 0 0,1-9-8 16,-4 6 8-16,0-3 0 0,-8-6 8 0,-2 3-8 15,-1-6 10-15,0 6-2 0,1 0-8 0,-1-6 12 16,4 6-12-16,0-3 11 0,-4 3-11 0,7 0 10 16,8 0-10-16,-4-7 0 0,3 7 0 0,-3 0 0 15,3 0-15-15,11 0-8 0,0 0-1 0,0 0-1 16,0 0-123-1,0 0-25-15,0 0-5 0</inkml:trace>
  <inkml:trace contextRef="#ctx0" brushRef="#br0" timeOffset="107553.853">4540 14677 2102 0,'0'0'93'0,"0"0"19"0,-10 6-89 0,3-6-23 0,7 0 0 0,0 0 0 15,-7 3 69-15,-4 3 10 0,11 1 1 0,-11-4 1 16,4 6-45-16,0 1-8 0,7-4-3 0,-7-3 0 16,4 3-25-16,3-3 8 0,-7 4-8 0,7-7 0 15,7 9 8-15,-4 10-8 0,-3-3 8 0,7-4-8 16,7 4 8-16,-10 3-8 0,3-10 0 0,4 0 8 15,-11 7-8-15,7-7-12 0,10 10 2 0,-10-3 1 16,0-7 9-16,4 10 0 0,-8-3 0 0,5-4 0 16,-1 4 0-16,0-7 12 0,-4 10-2 0,4-9-1 15,-7 5-9-15,7-5 0 0,0 5 0 0,-7-5 0 16,0-7-12-16,4 6 1 0,-4 1 1 0,7-4 0 16,-7-6 10-16,0 0 0 0,0 0 0 0,0 0-8 15,0 0 0-15,0-9 0 0,0-1 0 0,0-5 0 16,0 5 8-16,0-9 0 0,-7 4 0 0,7-4 0 0,0 0 0 0,-4-6 0 15,4 6 0-15,0-6-8 0,0 3 8 0,-7-3 0 16,4-3 0-16,-1 3 0 0,4-3 18 16,0 2 2-16,0 1 1 0,4 7 0 0,-1-1-1 0,4 3-1 15,-7 3 0-15,0-2 0 0,4 5-7 16,3 1 0-16,0 0-1 0,0 2 0 0,4-2-3 0,-8 6 0 16,11-4 0-16,-3 7 0 0,3 0-8 0,4 0-9 15,-4 0 9-15,7 7-13 16,-11-4-11-16,8 3-3 0,3-3 0 0,-7 7 0 15,0-4 10-15,4 10 1 0,-11-7 1 0,4 4 0 0,-4 2 15 0,0-5 12 16,-7-1-3-16,0 7 0 0,0-4 22 0,-7 4 4 16,-4-7 1-16,-10 7 0 0,3-3-4 0,1-4 0 15,-1 7 0-15,-10-10 0 0,3-3-16 0,-3-3-3 16,3 0-1-16,1 6 0 0,-8-2-12 0,7-4 0 0,4-4 0 16,3 4 0-16,4 0-13 0,-3-6-3 0,10-3 0 0,-1 9 0 31,-2-10-83-31,6 10-17 0,4 0-3 0,0 0-1 15,0 0-93-15,11-6-19 0</inkml:trace>
  <inkml:trace contextRef="#ctx0" brushRef="#br0" timeOffset="107932.84">5500 14727 1612 0,'24'3'72'0,"-16"6"14"0,-1-9-69 0,-7 0-17 0,0 0 0 0,0 0 0 16,0 7 198-16,-11 2 36 0,7 0 7 0,-6-2 2 15,-4-4-170-15,3-3-33 0,-6 6-8 0,2-3 0 31,-2 7-51-31,-1-1-9 0,1-3-3 0,6 1-721 0,0-4-144 0</inkml:trace>
  <inkml:trace contextRef="#ctx0" brushRef="#br0" timeOffset="108101.837">5479 14934 1555 0,'0'0'138'0,"0"0"-110"0,0 0-28 0,0 0 0 16,0 0 149-16,0 0 25 0,-11 0 5 0,0 0 1 15,8 0-108-15,-15-3-20 0,4 3-5 0,0-7-1 16,0 7-122-16,-7-6-24 0</inkml:trace>
  <inkml:trace contextRef="#ctx0" brushRef="#br0" timeOffset="114168.269">7405 14181 691 0,'0'0'61'0,"0"0"-49"15,0 0-12-15,0 0 0 0,-7 0 438 0,-4 0 85 16,1-6 17-16,-5 6 3 0,5-6-385 0,-4 2-77 16,7 4-15-16,-4-6-3 0,1 6-20 0,-5 0-4 15,-2 0-1-15,6-3 0 16,-3 3-30-16,4 3-8 0,2 3 0 0,-2-2 0 0,-4 2 0 0,10 0 0 16,-6-3 0-16,3 7 0 0,3-4 0 0,1-3 0 15,3 7-11-15,0-1 11 0,-7 0-20 0,7 7 1 0,7-7 1 16,0 1 0-1,3 6-9-15,8-1-1 0,-8-2-1 0,12 2 0 0,-1-2 7 0,-4 3 2 0,1 2 0 0,3-8 0 16,-3 6 20-16,-1-1 0 0,1-2 10 16,-7 2-10-16,-1-2 8 0,-3 3-8 0,0 2 0 0,-7 1 0 15,-3-3 12-15,-1 3-12 0,1 0 12 0,-4-4-12 16,0-5 8-16,-7 5-8 0,-1-5 0 0,1-7 0 16,-3 3 0-16,-1-6-19 0,-7-6 3 0,8 6 0 15,-4-10-101 1,3 1-20-16,-3 0-4 0,3-7-939 0</inkml:trace>
  <inkml:trace contextRef="#ctx0" brushRef="#br0" timeOffset="114508.982">7183 13987 1036 0,'0'0'92'0,"0"0"-73"15,0 0-19-15,0 0 0 0,3-7 289 0,-3 4 55 16,0 3 10-16,0 0 2 0,0 0-232 0,0 0-48 16,0 0-8-16,4 3-3 0,-1 7-31 0,11-4-6 0,-3 4-2 0,-8 8 0 15,1 1-26-15,-1-3 0 0,1 3 0 0,-1 6 0 31,5-6-18-31,-1 9-9 0,-7-3-1 0,3 3-1 0,4-3 46 0,0 3 10 0,-3-2 1 16,3-1 1-16,-4-3 7 0,4 3 0 0,-3 3 1 0,7-3 0 16,-4 9-28-16,0-5-9 0,3 8 0 0,-6-2 0 31,3-7-83-31,0 6-23 0,-4-8-5 0,4 2-648 0,0-9-129 0</inkml:trace>
  <inkml:trace contextRef="#ctx0" brushRef="#br0" timeOffset="114835.105">7705 14219 2509 0,'0'0'55'0,"0"3"11"0,7 6 2 0,-4 4 4 0,-6-1-58 0,3 7-14 15,3-12 0-15,4 11 0 0,-7-2 49 0,0-3 7 16,4 2 2-16,-1 1 0 0,1-4-42 0,3 7-16 16,-7-3 11-16,7-7-11 15,-7 1 0-15,0 5 0 0,0-5 0 0,4-1 0 16,3 7-21-16,0-4-7 0,0 7-2 0,3 3 0 15,-10-3-18-15,7 0-4 0,0-3-1 0,4-4 0 16,-7-3-123-16,3 1-24 0,0-1-4 0</inkml:trace>
  <inkml:trace contextRef="#ctx0" brushRef="#br0" timeOffset="115201.131">8086 14256 1209 0,'3'-28'53'0,"1"22"12"16,-4 6-52-16,7 0-13 0,3 6 0 0,1 4 0 15,0-4 226-15,-1-3 42 0,-3 3 9 0,11-3 2 0,-15 7-188 16,11-1-38-16,1-2-7 0,-1 2-2 0,-7 0-30 0,7 1-6 16,7-1-8-16,-3 1 11 15,3 5-3-15,-4-5-8 0,1 5 12 0,0-2-4 0,-8 3 31 0,4-1 5 16,-7-2 2-16,1 6 0 0,-5-1 10 0,-3 7 1 15,0-9 1-15,-3 3 0 0,-5 0-18 16,1-4-3-16,-7-2-1 0,4 3 0 0,-8-10-36 0,0-3-12 16,-3-3 0-16,0 0 0 0,3-9 12 0,-6-1 0 15,6-5 0-15,-3 2 0 0,0-6 0 0,3-3 0 16,4 10 0-16,-4-7 0 0,8 3 49 0,-1 1 12 16,8-4 3-16,-1 9 0 15,4-8-103-15,-3 8-20 0,3-6-4 0,3 7-1 0,1 0 52 0,3-7 12 16,0 7 0-16,7-1 0 15,0 7-156-15,4-3-29 0,-1-4-6 0</inkml:trace>
  <inkml:trace contextRef="#ctx0" brushRef="#br0" timeOffset="115472.405">9017 14423 2188 0,'-14'18'97'0,"3"-14"20"0,1 2-93 16,-1 3-24-16,-6-9 0 0,-5 10 0 15,1-10 56-15,-7 6 6 0,10-6 2 0,-3 0 0 0,-7 3-23 0,3-3-4 16,8 0-1-16,-1 0 0 0,-7 0-36 0,8 6 0 15,6-6-12-15,0 0 4 16,1 0-132-16,3 0-25 0</inkml:trace>
  <inkml:trace contextRef="#ctx0" brushRef="#br0" timeOffset="116235.514">9853 14150 1555 0,'0'0'138'0,"0"0"-110"0,0 0-28 0,0 0 0 16,0 0 216-16,0 0 37 0,-7 0 8 0,-4 6 2 15,1-12-144-15,-4 6-29 0,3-3-6 0,1-4 0 16,-5 4-50-16,-2-3-10 0,-1 3-1 0,4-3-1 16,-4 6 27-16,1 0 6 0,3 0 1 0,3 0 0 15,-3 6-39-15,3-3-7 0,4 6-2 0,0-2 0 16,0 2 2-16,4-6 0 0,-1 7 0 0,1 5 0 15,-1-5-10-15,8-1-14 0,-1 1 3 0,1-1 1 16,-1 7 10-16,4-7 0 0,0 0 0 0,0 7 0 16,4-6-14-16,3-1-4 0,0 7-1 0,4-4 0 15,-4-2-21-15,0 5-5 0,7 1-1 0,-3-4 0 16,-4-2 62-16,0-1 12 0,4 1 2 0,-8 5 1 16,1-5-31-16,-1-1 0 0,-6 1 0 0,-4-4 0 15,7 3-24-15,-10 1-4 0,-5-4 0 0,1-3-1 0,0 3 47 0,-3-3 10 16,-1-3 1-16,-3 0 1 15,-7-9-48-15,7 9-10 0,-4-9-1 0,8 2-1 16,-4 4-27-16,-1-6-6 0,1-1-1 0,4 1 0 16,-1 3-78-16,1-4-16 0,2 1-3 0</inkml:trace>
  <inkml:trace contextRef="#ctx0" brushRef="#br0" timeOffset="116570.672">9712 13977 1731 0,'0'0'76'0,"0"0"17"0,0 0-74 0,0 0-19 0,-4-6 0 0,1 3 0 16,-1-3 133-16,4 3 23 0,-3-7 5 0,3 4 1 16,-7-4-58-16,7 4-12 0,-4 6-3 0,4 0 0 15,-7 0-68-15,7 0-13 0,0 0-8 0,0 0 8 16,-3 6 16-16,3 4 3 0,-4-1 1 0,1 7 0 15,6-4-28-15,1 4 8 0,-4 12-8 0,3-9 0 16,4 6-19 0,-3-6-9-16,-1 6-1 0,1 3-1 0,-1-3 30 0,4 1 0 0,1-4 0 0,-1 3 0 15,-4 0 0-15,4-3 0 0,0 3 0 0,0 3 0 16,-3-3 35-16,3 3 13 0,0-3 2 0,0 10 1 16,-4-1-38-16,5-2-13 0,-1 2 9 0,0-2-9 15,0-11-20-15,0-2-10 0,-4-12-2 16,4 2 0-16,-3 0-146 0,3 1-30 0,-4-1-5 15,4 1-2-15</inkml:trace>
  <inkml:trace contextRef="#ctx0" brushRef="#br0" timeOffset="117002.47">10051 14191 1670 0,'10'-26'74'0,"-3"20"15"16,-3-3-71-16,6 9-18 0,-3-3 0 0,0-4 0 0,1 7 237 0,-1-3 44 0,3 3 9 0,-6-6 2 15,-4 6-199-15,3 0-39 0,4-9-8 0,0 9-2 16,-7 0-7-16,0 0-1 0,0 0-1 0,4 0 0 16,6 0-23-16,-6 0-12 0,3 6 12 0,4-6-12 15,-11 0 25-15,7 3-1 0,3-3-1 0,1 6 0 31,-4-3-70-31,4 4-13 0,-4-4-4 0,3 6 0 0,1-3 52 0,-4-2 12 0,0 2 0 0,3 3 0 16,-6 1 0-16,3-1 0 0,-3 1 0 0,-1 5 10 16,1-5-10-16,-4-1 0 0,-4 0 0 0,1 7-11 15,-1-6 11-15,-3-1 0 0,0 0 0 0,-4 1 0 16,1-1 0-16,-1 1 0 0,1-4 0 0,3 3 0 0,-4 1 0 16,4-4 0-16,7-6 0 0,-4 3 0 15,1 6 0-15,3-9 0 0,0 10 0 0,0-10 0 0,0 9 40 0,0-9 9 16,0 0 3-16,3 7 0 0,8 2-32 0,-4 0-7 15,4-9-1-15,3 10 0 0,-4-10-4 0,8 6 0 16,-4-6-8-16,0 0 12 0,0 0-12 0,4 0-10 16,-1 0 2-16,-2-6 0 15,6 6-29-15,-7-3-6 0,4-4-1 0,-4-2 0 16,0 3-142-16,0 3-29 0,0-4-5 0</inkml:trace>
  <inkml:trace contextRef="#ctx0" brushRef="#br0" timeOffset="117340.564">10661 14137 2127 0,'14'-15'94'0,"-14"15"20"0,0 0-91 0,7 0-23 16,7 0 0-16,-7 6 0 0,0-3 51 0,0 3 5 0,-3 4 2 0,-1-1 0 15,8-6-22-15,-4 3-4 0,-3 4 0 0,6-1-1 16,4 1-22-16,-3-1-9 0,-1 7 8 0,-2-7-8 15,2 1 0-15,1 8 0 0,-1-8 0 0,1 6 0 16,-8-7 0-16,1 7-14 0,-1-4 2 0,-3-2 0 16,-7-1 37-16,0 7 8 0,4-7 2 0,-4 0 0 15,-7-2 4-15,0-4 1 0,-1 6 0 0,1-9 0 16,0 0-15-16,-3 0-2 0,-1 0-1 0,0-3 0 16,1-3-22-16,-1-4 9 0,-3 1-9 0,7 0 0 15,3-1 0-15,1-5 0 0,-1 5 0 0,4 1 0 0,3-4 0 0,1-2 0 16,-4 5 0-16,7-6-12 0,0 4-4 0,0-4-1 15,3 1 0-15,1 5 0 16,-1-2-72-16,4-4-15 0,4 6-2 0,-4 1-986 16</inkml:trace>
  <inkml:trace contextRef="#ctx0" brushRef="#br0" timeOffset="118303.628">10904 14764 1324 0,'-17'0'118'0,"6"7"-94"0,4-4-24 0,-7-3 0 15,-7 6 115-15,-4-6 18 0,-7 0 4 0,1 0 1 16,-1 0-81-16,-7-6-16 0,-7 6-3 0,-7-3-1 16,-3-4 3-16,-4 7 1 0,0-9 0 0,-4 9 0 15,1-6-25-15,-8 6-4 0,-6 0-2 0,-1 0 0 16,1 0 0-16,-1 6 0 0,0-6 0 0,1 9 0 16,3-2-10-16,-8 2 0 0,-2-6 9 0,3 7-9 15,3-1 0-15,4-3 8 0,-4 4-8 0,4 5 0 16,4-5 0-16,-1-1 9 0,-6 1-9 0,6-1 0 15,4 0 9-15,7 7-9 0,0-6 0 0,7-1 9 0,0 7-9 16,0-4 10-16,7-2-10 0,-10-1 10 16,3 7 28-16,7-7 6 0,4 0 0 0,0 1 1 15,3-1 5-15,0 1 1 0,0-4 0 0,4-3 0 0,7 3-19 0,-4 4-3 16,-3-1-1-16,3-3 0 0,4 4-20 0,-8-7-8 16,1 6 0-16,3-2 9 0,1-7-9 0,2 9 0 15,1-9 9-15,3 6-9 0,1-3 0 0,6-3 0 16,-3 0 0-16,3 10 0 0,1-10 0 0,3 0-18 15,-1 0 3-15,1 0 1 0,4 0 14 0,-1 0 0 16,1 0 0-16,2 0 0 0,5 0 0 0,-1 0 0 16,-3 0 0-16,0 0 0 0,7 0 0 0,-3 0-11 15,-4 0 11-15,7 0-10 0,0 0-12 0,0 0-2 0,0 0-1 0,0 0 0 32,-4 9-7-32,4-9-2 0,0 0 0 0,0 0 0 15,0 0-24-15,0 0-5 0,0 0-1 0,0 0-614 0,0 0-123 0</inkml:trace>
  <inkml:trace contextRef="#ctx0" brushRef="#br0" timeOffset="120448.871">8562 15225 1900 0,'0'0'169'0,"0"0"-135"0,0 0-34 0,0 0 0 16,-4 4 207-16,-3 5 34 0,-3-9 7 0,-1 6 2 15,1-3-152-15,-1 4-30 0,4-7-7 0,-4 3-1 16,-3-3-23-16,4 0-5 0,-4 6 0 0,3-6-1 16,0 3-31-16,1 3 0 0,-4 1 0 0,3-4 0 15,11-3 0-15,-7 9 0 0,7-9-11 0,-3 10 11 16,-5 8-21-16,5-2 3 0,-1 0 1 0,4-4 0 15,4 4-3-15,3-7 0 0,-3 10 0 0,3-9 0 16,0 8-3-16,7-2-1 0,3 3 0 0,-6 0 0 16,0-4 9-16,3 4 2 0,3-3 0 0,-3 3 0 15,1-10 13-15,-5 10 0 16,1-3 0-16,-4-7 0 0,3 7 0 0,-10-4 13 0,0-2-2 0,0-1-1 16,0 1-10-16,-7-4 0 0,-3 3 0 0,3-3 8 0,-4-2 15 15,-3-4 2-15,3 0 1 0,-3 0 0 16,4 0-42-16,-4 0-8 0,-1-4-1 0,1-2-1 15,0-3-93-15,0-7-18 0,4 4-4 0,-5-14-627 16,-9 11-126-16</inkml:trace>
  <inkml:trace contextRef="#ctx0" brushRef="#br0" timeOffset="120773.602">8435 15094 1094 0,'0'0'97'0,"0"0"-77"0,0 0-20 0,0 0 0 15,0 0 225-15,0 0 42 0,0 0 8 0,0 0 1 16,7-7-144-16,-7 7-28 0,0 0-7 0,0 0-1 16,0 0-45-16,0 0-10 0,0 0-1 0,0 0-1 15,0 0-17-15,0 0-3 0,0 0-1 0,0 0 0 16,0 0 1-16,4 10 0 0,-1 2 0 0,-3 1 0 16,4-4-7-16,-1 1 0 0,-3 5-1 0,4 4 0 15,3-3-2-15,-7 3 0 0,0 0 0 0,7 9 0 16,-4 6 0-16,1-6 0 0,-1 7 0 0,4-7 0 15,-7 7 4-15,4-1 1 0,-4 1 0 0,3-10 0 16,-3 3-1-16,4 0 0 0,3 7 0 0,0-7 0 16,0 6-13-16,-3-5-12 0,3-1 3 0,0 3 0 15,3-9-95-15,-10 3-20 0,11-6-3 16,-8-10-1-16,1 1-102 0,3-1-21 16,7 4-4-16,-14-13-1 0</inkml:trace>
  <inkml:trace contextRef="#ctx0" brushRef="#br0" timeOffset="121005.935">8791 15301 1728 0,'7'9'153'0,"-3"-3"-122"15,-4-3-31-15,3 4 0 0,1 2 160 0,-1-9 25 16,1 10 6-16,-4-4 1 0,-4-3-160 0,8 6-32 0,-1 1 0 0,-3-4-10 15,-7 3-8-15,11 1-2 0,3 6 0 0,-4-7 0 32,-6 3-13-32,3 4-3 0,7 0-1 0,-3-4 0 15,-1 4-5-15,-3 0-1 0,4-4 0 0,-1 7 0 16,4-3-63-16,4 3-13 0,-1-10-2 0</inkml:trace>
  <inkml:trace contextRef="#ctx0" brushRef="#br0" timeOffset="121343.038">9109 15225 2419 0,'3'4'53'0,"1"5"11"0,-1 0 3 16,1-2 1-16,3-4-55 0,0 3-13 0,-4-3 0 0,5 3 0 0,-5 4 54 0,4-1 8 16,0 1 2-16,0-1 0 0,-3 0-52 0,3-2-12 15,0 8 0-15,0-5 0 0,0 2 0 0,0-2 0 16,0 5 0-16,-3 4 0 0,3-9 0 0,0 8 0 15,-4-8 0-15,1 6 0 0,3 2 0 0,-4-8 0 16,-6 5 0-16,-4-5 0 0,3-1 0 0,1 7 0 16,-4-7 0-16,0-5 0 0,-4 2 54 0,-3-6 8 15,0 0 2-15,0 0 0 0,-4-6-52 0,4-4-12 16,3 1 0-16,1-1 0 0,-4-9 0 0,0 10 0 16,-1-7 0-16,8 4 0 0,-3-4 0 0,6 7 0 15,1-7 0-15,3 7 0 16,3-1-34-16,1 1-10 0,-4-1-1 0,7 1-1 15,0 3-53-15,3-4-10 0,1 7-3 0,3-3-624 16,0 3-126-16</inkml:trace>
  <inkml:trace contextRef="#ctx0" brushRef="#br0" timeOffset="121540.56">9716 15363 2174 0,'0'0'96'16,"0"10"20"-16,-8-4-92 0,1 3-24 0,-3-2 0 0,-1-4 0 16,4-3 79-16,-10 6 11 0,2-3 2 0,-6-3 1 15,4 7-22-15,-5-4-5 0,5 3-1 0,-1-6 0 16,8 0-50-16,-8 0-15 0,4 0 0 0,3-6 8 16,-3 6-80-16,4 0-16 0,3 0-4 0,7 0-668 15,0 0-133-15</inkml:trace>
  <inkml:trace contextRef="#ctx0" brushRef="#br0" timeOffset="121709.066">9550 15175 1728 0,'3'6'153'0,"1"4"-122"16,3 2-31-16,-4-5 0 0,1 8 156 0,-1-2 24 15,4 3 6-15,-3 2 1 0,-1 11-119 0,5-4-24 16,-5-6-5-16,1-1-1 0,3 1-38 0,0 6-8 15,-4-9-2-15,1 3 0 16,3-10-135-16,-4 10-27 0,1-10-6 0</inkml:trace>
  <inkml:trace contextRef="#ctx0" brushRef="#br0" timeOffset="122258.596">10400 15310 2520 0,'0'0'56'0,"0"0"11"0,0 0 2 0,-7 0 1 0,-4-3-56 0,1 3-14 16,3-6 0-16,-8 3 0 0,-2-4 32 0,-1 7 3 0,4 0 1 0,-4-3 0 15,1-3 22-15,3 6 5 0,-4 0 1 0,4 0 0 16,3 0-52-16,1 0-12 16,3 9 0-16,-4-2 0 0,8-4 0 0,-4 6 0 0,7-9 0 0,-4 9 0 15,4 1-10-15,4 6-5 0,-4-1-1 0,7-2 0 32,-4-4-25-32,4 7-6 0,0-7-1 0,4 1 0 0,-1 5 31 0,1-5 5 0,0 5 2 0,-4-2 0 15,3 3 10-15,1-4 14 0,-1 4-3 0,5 3-1 16,-8 0-10-16,3-4 0 0,-3 4 0 0,4-3 0 15,-8-4 0-15,1 4-16 0,-1 0 4 0,-3-4 1 16,0-2 11-16,0-4 16 0,-7 3-4 0,4-9-1 16,-4 10-11-16,0-4 0 0,-4-3 0 15,1 6 0-15,-1-9 0 0,0 0 0 0,1-3 0 0,-4-3 0 16,3-3-154-16,-3-1-30 16,3-5-5-16</inkml:trace>
  <inkml:trace contextRef="#ctx0" brushRef="#br0" timeOffset="122555.8">10248 15172 1440 0,'0'0'128'0,"0"0"-103"15,0 0-25-15,7 3 0 0,-7-3 172 0,0 0 28 16,7 10 7-16,-7-10 1 0,4 6-116 0,-4-6-24 15,3 9-4-15,1 1 0 0,-4-1-51 0,3 1-13 16,1-1 0-16,-1 7 0 0,1-7 0 0,0 7 0 16,-1-4 0-16,-3 4 0 0,0 3 0 0,0 6 0 15,4-6 0-15,-4-7 0 0,0 4 0 16,0 0 0-16,0-7 0 0,0 3 0 0,3 4 25 0,1 3 0 0,-4 0 0 16,3 12 0-16,1-3-13 0,-1 1-2 0,-3-1-1 0,0 3 0 15,4-9 17-15,3 3 3 0,-4-6 1 0,1 0 0 31,-1-3-178-31,4-7-35 0,0 7-7 0,1-7-795 0</inkml:trace>
  <inkml:trace contextRef="#ctx0" brushRef="#br0" timeOffset="122977.69">10604 15247 1555 0,'8'0'138'0,"2"7"-110"15,-3-14-28-15,-7 7 0 0,0 0 216 0,7 0 37 16,4-3 8-16,-11 3 2 0,10-6-171 0,-3 6-33 16,-7 0-7-16,0 0-2 0,0 0-25 0,11-3-5 15,-11 3 0-15,7-6-1 16,-7 6-19-16,11 6 0 0,-4-3 8 0,0 3-8 0,3-3 0 0,1 4 0 15,-4-4 0-15,7 3 0 0,-3 3-10 0,-1-2 1 16,1 2 0-16,-4-6 0 0,-4 7-8 0,-3-1-2 16,0 0 0-16,-7-2 0 0,4 2 19 0,-1 1 11 0,1-1-2 0,-1 0 0 15,-6 1-9-15,3-4 0 0,0 3 0 0,0 1 8 16,-4-1 0-16,4-2-8 0,0 2 12 0,3-6-4 16,-3 6 0-16,4 1 0 0,-1-4 0 0,4 4 0 15,0-1 4-15,0 0 0 0,-3-2 0 0,3-4 0 16,7 3-3-16,-4 3 0 0,-3-9 0 0,7 7 0 15,4-4-9-15,-4 6-12 0,0 1 2 0,4-1 1 32,-4 1-69-32,3-10-14 0,4 6-2 0</inkml:trace>
  <inkml:trace contextRef="#ctx0" brushRef="#br0" timeOffset="123284.853">11049 15266 1094 0,'-4'-19'97'0,"4"16"-77"0,8-3-20 0,-1 6 0 16,-4 0 233-16,-3 0 43 0,4 0 9 0,-4 0 2 0,0 0-165 0,0 0-33 16,0 0-6-16,7 9-2 0,3-9-37 0,-3 10-8 15,-7-10-2-15,0 0 0 0,7 6-34 0,0 3 0 16,-3 1 0-16,-1 6 0 0,1-7 0 0,3 3-9 16,0-2 1-16,0 6 0 0,-3-7 8 0,6 7 0 15,1-4 0-15,-4 4 0 0,0 0 12 0,-3-4-3 16,6-3 0-16,-3 7 0 0,-7-6 12 0,0 5 3 15,0-15 0-15,-7 10 0 0,4-1-2 0,-8 0 0 16,-3 1 0-16,3-10 0 0,1 0-3 0,-4 0-1 16,-4-3 0-16,0-4 0 0,4 1-6 0,4-3-2 15,-1-1 0-15,-3 1 0 0,-4 0-10 0,4-7 0 0,4 6 9 16,3-2-9-16,-4-4 0 0,4 7 0 16,0-1 0-16,3-5 0 15,4 5-93-15,4 1-14 0,-1 0-2 0,1-1-659 0,-4 4-132 0</inkml:trace>
  <inkml:trace contextRef="#ctx0" brushRef="#br0" timeOffset="123708.718">10975 15915 1324 0,'0'0'118'0,"0"0"-94"15,0 0-24-15,-7 0 0 0,-7 7 267 0,-4-4 49 16,-3-3 9-16,-4 0 3 0,-3 6-219 0,-4-6-43 15,1 3-9-15,-1-3-1 16,-7 0-13-16,-7 0-3 0,-10 0 0 0,-1-3 0 0,-3-3-24 0,-3 6-6 16,-4-3-1-16,-25-4 0 0,11 7 24 0,0 0 5 0,0 7 1 15,7-7 0-15,3 3-27 0,7-3-4 0,12 0-8 0,2 6 11 16,4-3-11-16,7-3 8 0,1 6-8 0,2 4 8 16,5-7 6-16,2 3 1 0,5 4 0 0,3-4 0 15,3-3-15-15,0 6 0 0,1-2 0 0,3-4 0 31,14-3-100-31,-11 9-22 0,11-9-5 0,0 0-1 16,0 0-55-16,0 0-11 0,0 0-2 0,-4 10-785 0</inkml:trace>
  <inkml:trace contextRef="#ctx0" brushRef="#br0" timeOffset="123989.966">9917 16229 115 0,'0'0'0'0,"0"0"10"0</inkml:trace>
  <inkml:trace contextRef="#ctx0" brushRef="#br0" timeOffset="124646.215">9881 16172 2340 0,'0'0'52'0,"0"0"10"0,0 0 2 0,0 0 1 0,0 0-52 0,0 0-13 16,0 0 0-16,0 0 0 0,0 0 64 0,0 0 11 16,0 0 1-16,7 0 1 0,4 0-54 0,-11 0-11 15,0 0-3-15,0 0 0 0,0-6 44 0,0 3 9 0,3-3 2 16,1-4 0-16,0 4-56 0,3 3-8 0,0-3 0 0,0 6-10 16,0-10 10-16,0 7 9 0,0-3-1 0,0 3-8 15,4-4 8-15,-4 7-8 0,3 0 0 0,1 0 0 16,-1 0 0-16,4 0 0 0,1 0 0 15,-5 0 0-15,1 10-9 0,-1-4-3 0,-3-3 0 0,0 7 0 16,-3-1 3-16,3 7 0 0,-7-1 0 0,3-2 0 16,-3 3-2-16,0 2 0 0,-7 1 0 0,0 0 0 15,0-3 11-15,0 3 0 0,-3-1 8 0,-1-2-8 16,-3 3 11-16,3-3-3 0,1-7 0 0,-1 7 0 16,1-7-8-16,-1 0 0 0,4 1 9 0,0-7-9 15,3 3 9-15,1 4-9 0,3-10 12 0,-4 6-12 16,4-6 20-16,4 9-2 0,-4-9-1 0,7 3 0 15,0 4-17-15,0-4-9 0,7 3 1 0,0-6 0 16,0 3 42-16,1-3 9 0,-1 0 1 0,3 0 1 16,1 0-33-16,-4 0-12 0,4 0 0 0,-1 0 9 0,1-3-18 15,3-3-4-15,0 6-1 0,4-10 0 16,-4 7-139-16,4-3-28 0</inkml:trace>
  <inkml:trace contextRef="#ctx0" brushRef="#br0" timeOffset="126054.48">13289 14542 1324 0,'0'0'118'0,"-7"9"-94"0,4-3-24 0,-4-6 0 16,-1 4 196-16,1-4 36 0,-3 0 6 0,-1 0 2 16,1 0-192-16,-1 0-39 0,4 0-9 0,7 0 0 15,0 0 36-15,-7-4 6 0,-4-2 1 0,4 3 0 31,7 3-187-31,0 0-36 0</inkml:trace>
  <inkml:trace contextRef="#ctx0" brushRef="#br0" timeOffset="126244.974">13324 14721 2595 0,'0'0'57'0,"-3"6"12"0,3-6 3 0,-4 3 0 0,4-3-57 0,-3 9-15 16,-8-2 0-16,4-7 0 0,0 0 66 0,-3 0 10 15,-1-7 3-15,-7 7 0 0,1-9-63 0,-1 9-16 16,7-3 0-16,1-3 0 0,-4 2-13 0,0-2-6 16,3 3-1-16,1-3 0 15,-1 6-145-15,4 0-30 0,-4 0-5 0,4 0-2 0</inkml:trace>
  <inkml:trace contextRef="#ctx0" brushRef="#br0" timeOffset="126706.135">15339 14282 2649 0,'-21'-7'117'0,"21"7"25"0,-4 7-114 0,-6-4-28 16,-5 3 0-16,1-6 0 0,0 6 36 0,0-6 2 15,-7-6 0-15,7 6 0 0,-4 0-10 0,4 0-1 16,0-6-1-16,0 3 0 15,0-4-72-15,3 7-14 0,1-3-4 0,2-3 0 16,-6 3-84-16,7-4-16 0,0-2-4 0,4 9-841 0</inkml:trace>
  <inkml:trace contextRef="#ctx0" brushRef="#br0" timeOffset="127259.678">16076 13933 1670 0,'0'0'148'0,"0"0"-118"15,-10 0-30-15,-1 4 0 0,0-4 192 0,-3 0 33 16,4 0 7-16,-4 0 0 0,-1-4-141 0,5 4-29 15,-4 0-6-15,0 4 0 0,0-4-21 0,3 6-4 0,0 0-1 16,1-3 0-16,-1-3-15 0,4 7-3 16,7-7-1-16,0 0 0 0,-7 3-11 0,4 6 0 0,-1-3 0 0,4-6 0 31,7 10-46-31,0-1-8 0,4 1-2 0,-4 5 0 0,3-2 26 0,1-4 5 0,3 7 1 16,-3-7 0-1,3 7-5-15,0-4-1 0,0 14 0 0,0-8 0 0,0 1 30 0,0 3 0 0,-3-3 0 0,3 0 0 16,-7 0 16-16,0-1 0 0,-3-8 0 0,-1 6 0 15,-6-7 4-15,3 0 1 0,0-9 0 0,-7 10 0 16,0-1-6-16,-8 1-2 0,1-4 0 0,0-3 0 16,-3 3-13-16,-5-6 0 0,5 0 8 0,3 0-8 15,3-6 0-15,-3 3-10 0,-7-3 2 0,3-4 0 16,4 7-91-16,3-6-17 16,-3-7-4-16</inkml:trace>
  <inkml:trace contextRef="#ctx0" brushRef="#br0" timeOffset="127593.76">15921 13711 864 0,'0'0'76'16,"0"0"-60"-16,0 0-16 0,0 0 0 0,0 0 297 0,0 0 57 15,0 0 11-15,0 15 3 0,3-2-258 0,-3-4-51 0,0 7-11 0,0 3-1 16,4-3 7-16,-4-4 2 0,3 4 0 16,-3-1 0-16,4-2-25 0,-4 6-5 0,0 3-1 0,0-3 0 15,4-1-25-15,-1 1 0 0,1 6 8 16,-4-6-8-16,0 9 8 0,3-3-8 0,1 4 12 16,-1-1-4-16,-3 3-8 0,4-3-9 0,-1 10 9 0,1-3-13 15,-1 2 13-15,1-2 0 0,-1-1 0 0,-3 1 0 16,4-7 0-16,-1 0 0 0,-3-3 0 0,7 0 0 31,-7-6-108-31,4 0-15 0,3-10-3 0,-3 7-582 0,-1-7-116 0</inkml:trace>
  <inkml:trace contextRef="#ctx0" brushRef="#br0" timeOffset="127878.002">16231 13959 2127 0,'0'0'47'0,"0"0"9"0,0 0 3 0,0 0 1 0,0 0-48 0,0 0-12 16,0 0 0-16,0 0 0 0,0 9 16 0,4 0 2 15,-1 1 0-15,1-1 0 0,-4 1 3 0,3-1 1 16,1 7 0-16,3-4 0 0,-3 4 2 0,-4 3 0 15,3-4 0-15,1 4 0 0,3 6-6 0,-4-6-1 16,-3 0 0-16,7 6 0 16,0-6-41-16,0 0-9 0,-3 6-2 0,-1-6 0 15,1-1-76-15,3-2-15 0,0-3-3 0,-3-7-760 0</inkml:trace>
  <inkml:trace contextRef="#ctx0" brushRef="#br0" timeOffset="128249.014">16605 13918 345 0,'0'0'31'0,"0"0"-31"0,0 0 0 0,0 0 0 16,0 0 416-16,7-3 76 0,4 3 16 0,-4-7 4 0,-7 7-410 0,0 0-82 16,0 0-20-16,7 7 0 15,-7-7 0-15,0 0 0 0,7 9 0 0,4 0 0 16,-11-9 0-16,7 4 0 0,0 8 0 0,0 1 0 15,-4-4 0-15,8 0 0 0,-4 7 0 0,0 0 0 0,-3-4 0 16,3 4 0-16,3 3 0 0,-3 0 0 0,-3-4 20 16,-1-2-1-16,-6 3 0 0,3 2 0 0,-4 1 4 0,1-3 1 15,-4-7 0-15,0 7 0 0,-4-7-3 0,0-5 0 16,-3 2 0-16,-3-6 0 0,3-6 35 0,-1 2 6 16,1-5 2-16,0 3 0 15,0-7-76-15,0-3-16 0,3 7-2 0,1-7-1 16,-1-2 31-16,8-1 0 0,-4 3 0 0,7-3 10 0,0 0-10 0,0 4 12 15,3-4-12-15,1 10 12 0,3-7-12 0,3 6 0 16,-3-2 9-16,8-4-9 0,-1 7 18 0,0-1-1 16,0 10 0-16,0-6 0 15,4 3-167-15,3 3-34 0,-7-6-6 0,0 6-2 0</inkml:trace>
  <inkml:trace contextRef="#ctx0" brushRef="#br0" timeOffset="129696.142">11426 13588 2617 0,'0'0'232'0,"-3"7"-185"16,-1 8-38-16,-6-5-9 0,6 2 9 0,-6 4 0 15,-1 3 0-15,1 6 0 0,-5 0-9 0,5 3 0 16,3-6 0-16,-7 10 0 0,-4-10-13 0,4 3-5 15,7 3-1-15,0-6 0 16,-4 0-203-16,1-7-41 0</inkml:trace>
  <inkml:trace contextRef="#ctx0" brushRef="#br0" timeOffset="129900.598">11240 13516 1670 0,'31'10'148'0,"-20"-4"-118"0,-4 3-30 0,3 7 0 16,5-3 160-16,-1 2 27 0,0 4 5 0,0 6 0 15,0-6-146-15,-3 9-30 0,3 1-5 0,0 5-2 16,-4 1-9-16,1-7 0 0,3-3 0 0,0 3 0 16,-3-9-120-1,3 3-22-15,-3-10-5 0</inkml:trace>
  <inkml:trace contextRef="#ctx0" brushRef="#br0" timeOffset="130161.899">11740 13338 1209 0,'4'9'108'0,"0"-3"-87"15,-4 4-21-15,0-10 0 0,3 6 222 0,4 3 40 16,-3-5 8-16,-1 5 2 0,-3 0-194 0,4 1-38 16,3 5-8-16,-7-5-2 15,0-1-48-15,3 1-10 0,4 5-1 0,-3-5-1 16,-1 9 30-16,1-1 0 0,-1-2 0 0,-3 9 0 0,4-3-14 0,3 3 3 0,-3-6 1 0,-1 9 0 31,4 4-46-31,-3-14-8 0,3 7-3 0,-4-6-823 0</inkml:trace>
  <inkml:trace contextRef="#ctx0" brushRef="#br0" timeOffset="130528.916">12047 13300 2188 0,'7'28'97'0,"0"-18"20"16,4-4-93-16,0 3-24 0,3 1 0 0,-7-1 0 0,3 7 41 0,-6-4 4 16,6 4 1-16,-2 0 0 0,2-4-38 0,-3 4-8 15,0-4 0-15,4 4 0 16,-4 3-36-16,0 0-8 0,4-4 0 0,-1 4-1 16,-3 0 45-16,4-3 8 0,-4 3 3 0,0-1 0 0,0-2-11 0,-4 3-16 15,-6-10 4-15,3 1 1 0,-7 5 11 0,3-5 0 16,1-1 0-16,-4-3 0 15,-4-2 41-15,1 2 11 0,-5-3 1 0,1-3 1 0,-3 0-35 0,-1 0-7 16,0-9-2-16,-3-1 0 0,0 1 43 0,0-7 9 16,7-3 2-16,0-6 0 15,0 6-77-15,3-9-15 0,4 0-4 0,0 0 0 0,0 3 32 0,7 0 0 16,0-1 0-16,3 8 0 16,4-1-33-16,1 9-1 0,-5-5 0 0,8 2 0 15,3 4-100-15,0-1-20 0,0 4-4 0,7-3-1 0</inkml:trace>
  <inkml:trace contextRef="#ctx0" brushRef="#br0" timeOffset="130896.932">12379 13309 1918 0,'11'19'85'0,"-11"-19"18"0,0 0-83 0,3 10-20 0,-3-10 0 0,0 0 0 16,7 6 52-16,-7-6 7 0,0 0 1 0,11 0 0 15,-11 0-13-15,0 0-3 0,0 0 0 0,10 3 0 16,1-3-31-16,-1 0-13 0,-10 0 11 0,4 6-11 16,3-3 0-16,0 4-13 0,4-7 1 0,-4 6 0 15,0-3-15-15,3 7-2 0,1-1-1 16,7 7 0-16,-8-4 19 0,4 10 11 0,7-3-12 0,-10 0 12 0,-7 0 0 16,3 6 17-16,-4-7-1 0,-3-2-1 0,0-3 38 0,-3 2 8 15,-4 1 2-15,3-3 0 0,-3-4-51 0,-4-3-12 16,-3-3 0-16,-3-3 0 0,6-3 54 0,-7-3 8 15,4 3 2-15,-3-13 0 16,-4 0-74-16,3-2-14 0,4-1-4 0,0-6 0 0,0 3 28 16,-1-3 0-16,5 6 0 0,3 0 0 0,0-3 0 0,0 3 0 15,7 7 0-15,-4-4 8 0,4 0-22 0,4 7-4 16,3-4-1-16,3 4 0 16,1 0-127-16,3-4-26 0,-3 4-4 0,6 6-2 0</inkml:trace>
  <inkml:trace contextRef="#ctx0" brushRef="#br0" timeOffset="131462.454">12785 13102 1382 0,'0'-15'61'0,"0"15"13"0,0 0-59 0,0 0-15 0,0 0 0 0,0 0 0 16,0 0 173-16,7-10 32 0,-7 10 7 0,0 0 0 15,0 0-143-15,0 0-29 0,0 0-5 0,0 0-2 16,0 0-23-16,0 0-10 0,0 0 8 0,7 10-8 16,0-1 0-16,0 1 0 0,0-1-12 0,-4 0 12 15,1 7-20-15,3-7 3 0,-3 7 1 0,3-3 0 16,-4-4 16-16,1 7-8 0,-1-7 8 0,-3 7 0 0,4-7 0 16,-4 1 0-16,0 5 10 0,-4-5-2 0,-3-1 16 0,4 4 3 15,-8-7 1-15,4 3 0 0,0 1-1 0,-4-1 0 16,4-9 0-16,-3 6 0 0,-4-2-17 15,7-4-10-15,-8 0 12 0,5-4-12 0,-1-2 0 0,4-3 0 16,0 6 0-16,4-10 0 0,-1 4 0 0,4-1 0 16,0 1 13-16,0-4-4 0,4-2-9 0,3 5 0 15,-4-5 0-15,4 5 8 0,0-9-8 0,0 10-14 16,4-7 3-16,0 7 1 0,-1-1 22 0,4-8 4 16,-3 8 0-16,3-5 1 0,0 5-17 0,-3-9 0 0,3 10 0 15,0-7 0-15,3 7 0 0,-2-1 0 0,-8 1 0 0,3 9 0 16,-3-3 0-16,4 3 0 0,-11 0 0 0,0 0 0 15,3 12 0-15,4-2 0 0,1-1-8 0,-1 1 8 16,-7-10-10-16,3 15 10 0,1-5-10 0,-1 5 10 16,-6-5 0-16,3-10 0 0,0 0 0 0,0 0 0 15,0 9 0-15,0 1 0 0,-4-1 0 0,1 10 0 16,-1 0 0-16,1 6 15 0,-1-6-2 0,0 6 0 16,1-6 25-16,-1-1 5 0,-3-2 1 0,4 9 0 15,-4-6-44-15,0 0 0 0,0 9 0 0,0 6 0 16,0-5 0-16,-1-4 0 0,8 3 0 0,-3-3 8 15,-1 3-57-15,4-9-12 0,0 3-3 0,0-9-682 16,0 5-137-16</inkml:trace>
  <inkml:trace contextRef="#ctx0" brushRef="#br0" timeOffset="131729.707">13120 13400 1555 0,'7'0'138'0,"7"7"-110"15,-7-4-28-15,4 6 0 0,-1 4 139 0,4-1 22 16,-7 7 5-16,0-3 1 0,0 9-127 0,-3-6-24 16,-4-1-6-16,-7 1-1 0,-4-3-17 0,4-7-4 15,0 1-1-15,0-4 0 0,-3-3 21 0,-1-3 4 0,0-3 0 0,1-10 1 16,3 4-13-16,-4-3 0 0,-3-14 0 0,7 8 0 15,4-7 0-15,-5 6 0 0,1 0 0 0,4 0 0 16,-1-3 21-16,4 10 2 0,0-4 0 0,0 7 0 31,-3-1-92-31,6-6-19 0,1 7-3 0,3 0-826 0</inkml:trace>
  <inkml:trace contextRef="#ctx0" brushRef="#br0" timeOffset="132850.821">17050 14790 2541 0,'0'0'112'0,"-11"3"24"16,1 6-108-16,-5-3-28 0,5 4 0 0,-4 5 0 0,-7-11 38 0,-4 5 2 15,0-9 1-15,-10 9 0 0,0-9 10 0,-4 7 1 16,-3-7 1-16,-4 0 0 0,0 3-53 0,-11 3 0 16,-3-6 0-16,4 9 0 0,-1-9 0 0,1 10 0 15,-7-4 0-15,6-3 11 0,8 4-11 0,-1-4 0 16,1 3 0-16,7 3 0 0,-1-2 0 0,4-4 0 15,1-3 0-15,2 6 0 0,1-3 14 0,3-3 1 0,8 6 0 0,-1-2 0 32,4-4-127-32,7 6-24 0,3-6-6 0,1 0-1019 0</inkml:trace>
  <inkml:trace contextRef="#ctx0" brushRef="#br0" timeOffset="137383.1">16157 15404 1382 0,'-7'13'123'0,"7"-13"-99"0,0 0-24 0,0 0 0 15,0 0 192-15,-3-3 34 0,-4-4 6 0,3-2 2 16,-3-7-104-16,3 7-21 0,-3-1-4 0,0 7-1 16,-3-6-31-16,-1 3-6 0,1-4-2 0,-1 10 0 15,-3-6-18-15,3 3-4 0,1 3-1 0,-1-7 0 16,-3 7-11-16,3 0-3 0,-3 0 0 0,4 7 0 15,-4 2-16-15,3-3-3 0,1 7-1 0,2-4 0 16,-2 7-8-16,6-7 0 0,-3 7 0 0,4-6 8 16,-4 2-8-16,3-3 0 0,4 7 0 0,0-6 0 15,0-1 0-15,4 7 0 0,3-4 0 0,3 1 0 16,-6-1-48-16,6-2-1 0,1 5-1 16,3-5 0-16,-3 9 20 0,3-10 4 0,0 10 1 0,0-10 0 0,-3 7 17 0,3-7 8 15,-7 1-8-15,3-1 8 0,1 1 0 0,-4-4 0 16,-3 3 0-16,-1 1 0 0,1-1 0 0,-4-3 0 15,0-3 9-15,-4 7-9 0,-3-4 11 0,0-6-11 16,-4 3 10-16,1 4-10 0,-1-14 0 0,1 7 0 16,-1-3 0-16,-3-3 0 15,0 3-61-15,0-4-9 0,0-2-2 0,3 0 0 16,-7-1-115-16,11-5-23 0</inkml:trace>
  <inkml:trace contextRef="#ctx0" brushRef="#br0" timeOffset="137692.263">15949 15059 2314 0,'0'0'51'0,"0"0"10"0,0 0 3 0,0 0 1 0,0 0-52 0,0 0-13 0,0 0 0 0,0 6 0 15,0-2 57-15,0 5 9 0,-3 0 2 0,3-2 0 16,3 8-33-16,-3-2-7 0,-3-4 0 0,3 7-1 16,0-7-19-16,0 7-8 0,0-3 8 0,0 2-8 15,0-2 0-15,0 9 0 0,3 0-9 0,4 3 9 16,-3 3 0-16,-1 7 0 0,1-7 0 0,-1 3 9 16,1-3-9-16,-1 1 0 0,4 5 0 0,0-6 0 15,-3 1 0-15,3-4 0 0,-3 3 8 0,-1-3-8 0,1 3-12 16,-1-9-5-16,1 6-1 0,-1-6 0 15,1-3-153-15,3 2-30 0,0 1-7 0</inkml:trace>
  <inkml:trace contextRef="#ctx0" brushRef="#br0" timeOffset="138083.219">16235 15307 2221 0,'0'0'48'0,"3"9"11"0,1 1 1 0,-1-1 4 0,8 1-52 0,-11-10-12 0,0 9 0 0,0-9 0 16,0 6 0-16,0-6-18 0,0 0 4 0,4 10 1 16,-8-7 13-16,4 6 16 0,4-3-3 0,-4 4-1 15,-4-1-2-15,4 7-1 0,4-7 0 0,-4 1 0 16,-4 9 7-16,4-4 2 0,0-2 0 0,0 2 0 16,0 4 11-16,0 0 3 0,0-3 0 0,4-1 0 0,3-2-11 15,-4 6-1 1,4-10-1-16,-7 7 0 0,4 0-19 0,-4-4 0 0,0 4 0 0,0-7-9 15,0 1-99-15,0-1-19 0,3 0-4 0,-3-9-1 16</inkml:trace>
  <inkml:trace contextRef="#ctx0" brushRef="#br0" timeOffset="138653.877">16358 15310 633 0,'18'0'56'0,"-11"0"-44"0,-7 0-12 0,0 0 0 16,0 0 245-16,0 0 47 0,4 0 10 0,-4 0 2 16,0 0-215-16,0 0-42 0,0 0-9 0,0 0-2 15,0 0 42-15,0 0 8 0,0 0 2 0,0 0 0 16,0 0-68-16,0 0-12 0,0 0-8 0,0 0 8 15,0 0-27-15,0 0-5 0,0 0 0 0,0 0-1 16,0 0 40-16,0 0 8 0,0 0 1 0,0 0 1 16,7 9 31-16,-7-9 7 0,-4 7 1 0,4 2 0 15,-3 1-64-15,3-10 0 0,0 0-14 0,0 9 2 16,0-3 12-16,0-6 16 0,3 10-4 0,-3-7-1 16,0 6 15-16,-3-3 3 0,3-6 1 0,0 10 0 15,0-1-13-15,0-2-2 0,0 2-1 0,0-9 0 16,3 3-14-16,1 3 8 0,-4-3-8 0,0 4 0 0,7 2 8 15,-7 1-8-15,0-4 0 0,3-3 9 0,1 6-9 16,-1 1 0-16,-3-4 0 0,4-3 0 0,3 3 0 0,-4 4 0 16,1-4 0-16,-1-3 0 0,1 7 0 0,-4-10 0 15,3 0 0-15,4 6 0 0,-7-6 0 0,4 3 0 16,0 3 0-16,3-2 0 0,-7-4 11 0,7 0 3 16,0 6 1-16,0-6 0 15,-4 0-39-15,4 0-8 0,0 0-2 0,4 0 0 0,0 0 17 16,-1 0 3-16,-3 0 1 0,4 0 0 0,-1 0-1 0,1 0 0 15,-4 3 0-15,7 3 0 0,-3-6 2 0,-1 0 0 16,1 6 0-16,-1-2 0 0,1 5 12 0,-4-3-11 16,4-3 11-16,-8 7-10 0,1-4-2 0,-1 3 0 15,1 1 0-15,-4-1 0 16,0-9-14-16,0 10-3 0,-4-1-1 0,1 1 0 16,3-10-121-16,-7 6-24 0,0-3-5 0</inkml:trace>
  <inkml:trace contextRef="#ctx0" brushRef="#br0" timeOffset="138818.437">16577 15288 2437 0,'7'-6'53'0,"7"6"11"0,0-3 3 0,0-10 2 0,4 4-55 0,0 6-14 15,6-7 0-15,-2 4 0 0,-5-3 11 0,4 5-1 16,-3-2 0-16,0 6 0 15,-8-6-122-15,4 6-25 0,8 0-5 16,-22 0-814-16</inkml:trace>
  <inkml:trace contextRef="#ctx0" brushRef="#br0" timeOffset="140002.271">17925 14441 1612 0,'0'0'144'0,"0"4"-116"0,3 11-28 0,-3-5 0 15,-3-1 237-15,-1 0 42 0,-6 1 8 0,-1-1 1 0,0 1-180 16,1 5-36-16,-8-5-7 0,1-1-1 0,2 7-52 15,-2-7-12-15,-1 7 0 0,4-4 0 0,-4 4 0 16,4-6 0-16,4 8 0 0,-4-2 0 16,-1-3-57-16,5-4-15 0,3 7-2 0,0-7-734 15,0 1-148-15</inkml:trace>
  <inkml:trace contextRef="#ctx0" brushRef="#br0" timeOffset="140168.219">17674 14369 2527 0,'11'3'56'0,"-1"4"11"0,1-4 2 0,-1 6 2 0,5 1-57 0,-5 5-14 0,1-5 0 0,-1 9 0 32,4-4-21-32,1 4-7 0,-1-3-2 0,-4 3 0 0,4-1 30 0,1 7 0 0,-5-6 0 0,4 0 0 31,-3 0-108-31,3-3-16 0,0 2-4 0,-3-8-819 0</inkml:trace>
  <inkml:trace contextRef="#ctx0" brushRef="#br0" timeOffset="140455.468">18295 14310 748 0,'-3'19'67'0,"3"-10"-54"0,3 7-13 0,1-1 0 0,-4-2 347 0,3 3 66 15,1 2 14-15,-1-2 2 0,1-3-353 0,-1 2-76 16,1 1 0-16,3-4-16 0,-4 4 4 0,1-3 0 16,-1 2 1-16,4 1 0 0,-3-3 11 0,3 2-12 15,-3 4 12-15,-1-10-12 0,1 7 12 0,-1-6-8 16,-3 5 8-16,4-2-8 15,3-4-105-15,-4 7-21 0,1-7-4 0,3 1-690 16</inkml:trace>
  <inkml:trace contextRef="#ctx0" brushRef="#br0" timeOffset="140836.427">18687 14263 2311 0,'0'0'102'0,"7"9"22"0,3 1-100 0,-3-1-24 0,0 0 0 0,0 1 0 15,-7-10 49-15,7 0 5 0,-3 9 1 0,3 1 0 16,-3-4-43-16,3-3-12 0,-4 13 0 0,1-10 8 16,-1 3-8-16,4 1-13 0,0 2 3 0,-3-2 1 15,3 5-2-15,0 1 0 0,4-3 0 0,-4 2 0 16,0 4-1-16,0-10 0 0,0 7 0 0,-4-6 0 15,1 8 12-15,-4-2 0 0,-4-3 0 0,4 2 8 0,-7-5-8 16,4-1 0-16,-8 0 0 0,4-2 8 0,-3-4-8 0,-5 3 0 16,1-3 0-16,0-6 0 0,-3-3 29 0,2 3 5 15,1-4 1-15,0-2 0 0,-3-3-5 0,2-4-1 16,5 0 0-16,-1 4 0 16,-3-4-44-16,4 0-9 15,-1-3-1-15,8 1-1 0,-1 2 17 0,4 3 9 0,0-2-10 0,0 2 10 16,7-2-41-16,0 5-3 0,0-6 0 0,0 7 0 15,0 0-164-15,7 9-34 0,11-10-6 0,0-5-2 0</inkml:trace>
  <inkml:trace contextRef="#ctx0" brushRef="#br0" timeOffset="141188.484">19071 14238 2167 0,'0'0'48'0,"11"0"9"0,-1 0 3 0,1-7 0 0,-8 7-48 0,8 0-12 0,-4 0 0 0,0 7 0 15,4-7 0-15,-4 0 0 0,3 6 0 0,1-3 0 16,3 6 0-16,0-9 11 0,0 10-3 0,0-1-8 16,-3 7-30-16,7 3-13 0,-1 0-2 15,-3-1-1-15,0-2 22 0,-3 3 5 0,3 6 1 0,-7-6 0 16,-3 0 6-16,3-4 0 0,-7 4 1 0,-4 0 0 15,1-3 69-15,-4-7 14 0,-4 10 2 0,1-10 1 0,-5 1-60 16,-2-1-15-16,-1 4 0 0,-3-10 0 0,-4-3 54 0,1 0 8 16,-1 0 2-16,0-3 0 0,4-4-36 0,0-2-6 15,-4 3-2-15,8-4 0 16,-1-2-12-16,4-4-8 0,3 0 10 0,4 7-10 0,4-4 8 16,3-2-8-16,0-4 0 0,0 3 9 0,0 4-9 0,3-4-12 15,4 0 2-15,0 7 1 16,0-1-38-16,4 1-7 0,7 0-2 0,-1-1 0 15,4-9-136-15,4 4-27 0,24-10-5 0,-6 12-2 0</inkml:trace>
  <inkml:trace contextRef="#ctx0" brushRef="#br0" timeOffset="141790.882">19710 14131 2066 0,'0'0'92'0,"0"0"18"0,0 0-88 0,7 0-22 0,0-3 0 0,-7 3 0 15,0 0 20-15,3-6 0 0,4-4 0 0,-7 10 0 16,0 0-11-16,0 0-9 0,7 0 12 0,-7 0-12 16,7-6 8-16,-7 6-8 0,0 0 0 0,0 0 0 15,0 0 0-15,11 0 0 0,3-3 0 0,0 3 0 16,-3 0-11-16,-1 3-9 0,1-3-1 0,0 6-1 15,-1-6-10-15,-3 10-3 16,7-10 0-16,-3 9 0 0,-7-3 26 0,3-3 9 0,0 7 0 0,-7-10-9 0,3 9 28 0,1-3 5 16,-4 10 2-16,0-3 0 0,-4-4 17 15,-3 1 3-15,4 5 1 0,-4-5 0 0,-4 8-4 0,0-2-1 16,-3-3 0-16,0 2 0 0,4-5-20 0,-5-4-4 16,1-6-1-16,4 0 0 0,-4 3-17 0,-1-3 0 15,5-9 0-15,-1 6 0 0,4-4 0 16,0-2 0-16,0 3 0 0,4 3 0 0,3-7 0 0,0 1 0 15,3 2-8-15,1-2 8 0,3 0-9 0,0-1 1 16,0 1 0-16,0 3 0 0,7-4 8 0,-3 1 0 16,3-1 0-16,0 1 0 0,3-1 0 0,1 1 0 15,-4 0 0-15,7-1 0 0,-3 4 8 0,0-3 1 16,-8-1 0-16,1 1 0 0,-1 2-9 0,-3 4-16 16,4 3 4-16,-11 0 1 0,0 0 11 0,0 0 0 15,11 3 0-15,-8 7 0 0,1-4 12 0,-4 4-3 16,-4 8 0-16,4-8 0 0,-3 5-9 0,-1 4 0 15,4 0 0-15,-7-3 0 0,4 12 0 0,-5 0 0 0,1-3 0 16,0 4 0-16,0-4 0 0,-3 0 0 0,-1-6 0 16,1 9 0-16,-1-3 13 0,0 3 1 0,1-3 0 0,3 3 0 15,-4-3-14-15,4 4 0 0,0-4 0 0,4-6 0 16,-5 6-16-16,5-7-7 0,3-5-1 0,-4 3 0 31,4-1-108-31,0-5-23 0,4-1-4 0,-4-9-740 0</inkml:trace>
  <inkml:trace contextRef="#ctx0" brushRef="#br0" timeOffset="142120.021">20066 14445 1440 0,'0'0'64'0,"7"6"12"0,7-3-60 0,-7 3-16 16,0-3 0-16,4 4 0 0,-4 2 180 0,4-3 34 15,-1-3 6-15,1 7 2 16,-1-1-222-16,1-2-58 0,-1 2-5 0,1 0-1 0,-7 1 40 0,-1-1 8 16,-3 1 2-16,-3-1 0 0,-5 4 49 0,1-4 9 15,0 0 3-15,0-6 0 0,0 7 2 0,-3-4 1 16,-1-3 0-16,-3-3 0 0,0 0-18 0,0-3-4 16,3-3-1-16,1 3 0 0,-5-7-7 0,5 1-2 15,-1-7 0-15,4 7 0 0,0-7-18 0,0 7-19 16,4-4 4-16,-1-2 1 0,4-1 62 0,4 6 13 0,-1-2 3 15,1-4 0-15,-1 7-64 0,4-1-26 16,0 1 2-16,4 0 0 16,-4-1-13-16,4 4-3 0,-1-3 0 0,4 9 0 15,0 0-106-15,0 0-22 0</inkml:trace>
  <inkml:trace contextRef="#ctx0" brushRef="#br0" timeOffset="145372.485">16693 15668 1108 0,'0'0'49'0,"0"0"11"0,0 0-48 0,0 0-12 0,0 0 0 0,0 0 0 16,0 0 91-16,0 0 16 0,0 0 3 0,0 0 1 16,-3 0-20-16,3 0-4 0,0 0-1 0,-11 0 0 15,4 6-6-15,0-6-2 0,-3 0 0 0,3 0 0 16,0 9-18-16,-1-9-4 0,1 10-1 0,0-1 0 16,-3-9-15-16,3 9-4 0,-4 1 0 0,1-1 0 15,3 4-4-15,-1-4-2 0,-2-6 0 0,-4 7 0 16,0-4-13-16,0-3-2 0,6 3-1 0,-2-2 0 15,-1-4-14-15,1 6 0 0,-1-12 0 0,4 6 0 16,-4 0 0-16,11 0 0 0,0 0 0 0,0 0 0 16,-7-4-90-16,7 4-14 0,0 0-4 0,-3-6-929 15</inkml:trace>
  <inkml:trace contextRef="#ctx0" brushRef="#br0" timeOffset="152914.722">21512 14360 2948 0,'-7'12'131'0,"4"-2"26"0,3-10-125 0,-11 0-32 0,1 9 0 0,-4-9 0 16,-1 7 32-16,-2-7 0 0,-1 0 0 0,1 0 0 15,-1 0 0-15,0-7 0 0,1 7 0 0,-5 0 0 16,8 0-24-16,0 0-8 0,-3-3 0 0,2-3 0 16,8 6 0-16,0 0-15 0,-3 0 2 0,10 0 0 15,0 0-134 1,0 0-26-16,3 9-6 0,4 1-1036 0</inkml:trace>
  <inkml:trace contextRef="#ctx0" brushRef="#br0" timeOffset="153096.236">21534 14576 1785 0,'0'0'79'0,"0"0"17"0,0 0-77 0,0 0-19 16,0 0 0-16,-4 7 0 0,0-4 247 0,-3 3 45 15,-3-3 10-15,-1-3 2 0,1 0-185 0,-1 0-37 16,-3 0-7-16,0 0-2 0,3 0-47 0,-3 0-10 15,4-3-1-15,-4 3-1 0,-1 0-14 0,5 3 0 16,3-3 0-16,0 0 0 16,-4 0-88-16,4 0-16 0,7 0-4 0,0 0-772 15,-7-9-153-15</inkml:trace>
  <inkml:trace contextRef="#ctx0" brushRef="#br0" timeOffset="153728.302">23294 14517 1728 0,'-7'6'76'0,"0"-6"16"0,-4 9-73 0,1-9-19 0,6 0 0 0,-10 7 0 16,-7-4 264-16,7-3 50 0,3 0 10 0,-6 0 1 15,-8 0-200-15,0 0-40 0,0 0-8 0,4 0-1 16,7 0-29-16,-11 0-6 0,-3 0-1 0,4 0 0 16,13 0-15-16,-7 0-3 0,-10 0-1 0,7 0 0 15,7 0-21-15,0 0 8 0,-7-3-8 0,3 3 0 16,0 0 0-16,4 3-12 0,14-3 2 0,-10 0 0 15,-12 6-66 1,12-6-14-16,10 0-2 0,0 0-1 0,-11 3-112 16,11-3-23-16</inkml:trace>
  <inkml:trace contextRef="#ctx0" brushRef="#br0" timeOffset="154838.337">23865 14053 1440 0,'7'6'128'0,"-7"-6"-103"0,0 9-25 0,-3 1 0 16,3-4 189-16,0 3 33 0,-7-6 6 0,0 7 2 15,3-4-150-15,-3 4-31 0,0-1-5 0,0 0-2 16,0 1-14-16,4-1-2 0,-1 1-1 0,0 5 0 15,-6-5 11-15,6 5 3 0,4-2 0 0,-3 12 0 16,-1-6-31-16,1-3-8 0,-1 2 0 0,4 1 0 16,-3 0 0-16,-1 6 0 0,4-6 0 0,-3-3 0 15,6 9-22-15,-6-7-6 16,-1 1 0-16,4 0-1 0,0 0 29 0,-3 0 0 0,-1 6 13 0,1-6-4 0,6-4 10 16,-3 4 1-16,0 0 1 0,0-3 0 15,0-7-41-15,4 10-9 0,-1-4-2 0,1-5 0 16,-4-1-1-16,3 10-1 0,4-3 0 0,4-4 0 0,-4-2 33 0,0 5 8 15,4-5 0-15,-1 9 1 0,1-4-9 0,-4 1-12 16,3-7 2-16,1-5 1 0,0 5 33 0,-1-3 6 16,-10-6 2-16,11 0 0 0,-1-6-21 0,1-3-11 15,-4 5 12-15,0-2-12 0,0-3 9 0,0 6-9 16,-3-4 0-16,-1-2 9 0,4 3-9 0,-7-4 0 16,4 1 9-16,-4-1-9 0,3 1 8 0,-3 0-8 15,-3-7 10-15,3 7-10 0,-4-1 18 0,1-2-2 16,-4-4-1-16,3 6 0 0,4-5-15 0,-7 5 0 15,-7-8 0-15,7 11 0 0,3-2 22 0,-3-1 2 16,-3 1 0-16,-1 0 0 0,1-1-39 0,2 10-7 16,-2 0-2-16,-1 0 0 0,-3 0 24 0,4 7 0 15,3-4 0-15,-4 3 0 0,4-3 28 0,-4 6 9 0,8 1 3 16,-4-1 0-16,0-2-13 0,0 8-3 0,7-2 0 0,-4-4 0 16,4 1-24-16,0 5-14 0,-3-5 2 0,6 5 0 15,-3-2 12-15,4-4 16 0,-1-2-3 0,4 8-1 16,0-5-112-16,4-1-24 15,-4 1-4-15,0-1-648 0,4 7-129 0</inkml:trace>
  <inkml:trace contextRef="#ctx0" brushRef="#br0" timeOffset="155664.132">24324 14203 1267 0,'0'0'112'0,"0"0"-89"0,0 0-23 0,0 0 0 16,0 0 124-16,0 0 21 0,0 0 4 0,0 0 1 15,-7 6-106-15,7-6-22 0,0 0-4 0,0 0-1 16,-7 0 16-16,0 4 3 0,7-4 1 0,-7 9 0 16,7-9 7-16,-4 9 2 0,1 4 0 0,3-13 0 15,-4 3-32-15,1 13-6 0,3-4-8 0,-4-2 11 16,4 5 27-16,0-5 6 0,0-10 0 0,0 6 1 15,0 3-21-15,0-5-4 0,0 5 0 0,0 0-1 16,0-2 10-16,0 2 3 0,0 0 0 0,0-2 0 16,0-7 0-16,0 3 0 0,0 6 0 0,0-2 0 15,0-7-32-15,0 9 0 0,0-9 0 0,0 6-10 16,-3 4 10-16,3-7 0 0,0-3 10 0,0 0-10 16,0 9 0-16,0 1 0 0,-4-4 0 0,4 3 0 15,4 1 15-15,-4-4-3 0,-4-3-1 0,4 6 0 0,-3 1-11 16,6-4-16-16,-3-3 4 0,0 7 1 0,-3-4 11 15,3 3 0-15,0 1 0 0,0-1 0 0,-4 1 0 0,4-4 0 16,4 3 0-16,-4 1 0 0,0-1 0 0,0 0 0 16,0 1 0-16,0-1 0 0,0 7 16 0,0-7 4 15,0 1 2-15,3-1 0 0,1 1-35 0,-1 5-7 16,1-5-2-16,-1-1 0 0,1 7 22 0,-1-7 0 16,1 1 0-16,-4-1 0 0,3 7 14 0,-3-4 7 15,4-2 2-15,-1 5 0 0,4 1-37 0,0-3-7 16,1 5-2-16,-1-11 0 0,-4 2 36 0,4 0 7 15,4 1 2-15,-1-4 0 0,-3 4-35 0,-7-10-7 16,11 0-2-16,-4 3 0 0,4-3 22 0,-1 0 0 16,4-3 0-16,-3-4 0 0,3-2 0 0,-7 9 0 15,-7 0 0-15,11-13 0 0,-1-9 0 0,1 4 0 16,-1-1 0-16,-3 0 0 0,-3 0 9 0,3-6 7 0,-7 9 0 0,4-2 1 16,-1-1-6-16,1 3-2 0,-8 3 0 15,4-2 0-15,0 5 54 0,-3 1 10 0,-4 0 3 0,-1 2 0 31,-2-2-101-31,-1 9-20 0,-3-3-4 0,4 3-1 0,6 3 50 0,-6-3 20 0,-5 9 0 0,5-2-1 16,-4-4 3-16,0 9 1 0,-1 1 0 0,1-4 0 16,7 1 9-16,0 5 1 0,0 4 1 0,0-9 0 15,4 8-34-15,-1-2 0 0,4-7 0 0,-3 7 0 16,-1-3 0-16,4-13-14 0,4 6 1 0,-1 10 0 16,1-4-82-16,-4-12-16 0,7-3-3 0,3-3-725 15,-3 3-145-15</inkml:trace>
  <inkml:trace contextRef="#ctx0" brushRef="#br0" timeOffset="156098.98">24903 14855 3110 0,'3'16'138'0,"1"-7"28"0,-1 1-133 0,4-10-33 0,0 6 0 0,-7-6 0 0,0 0 0 0,0 0 0 15,0 0 0-15,0 0 0 0,11 0-8 0,-11 0-9 16,0 0-2-16,0-9 0 16,3-7-181-16,1 0-36 0,-11-12-7 0,7 3-1 0</inkml:trace>
  <inkml:trace contextRef="#ctx0" brushRef="#br0" timeOffset="156933.218">25375 14147 1555 0,'0'0'138'0,"0"0"-110"0,7 0-28 16,-7 0 0-16,0 0 211 0,11 0 37 0,-4 0 7 0,4-7 1 16,-4 7-178-16,0 0-36 0,0-3-7 0,3-3-2 15,4 3-15-15,-3-3-3 0,-4-4-1 0,4 4 0 16,6-4 36-16,-3 7 7 0,-7-6 2 0,1 3 0 15,6-4-36-15,3 1-7 0,-3-1-2 0,4 4 0 16,0-3-14-16,-4-1 0 0,0 7 0 0,-4-3 0 16,1 6 0-16,0 0 0 0,-1-3 0 0,-6 3 0 15,-4 0 0-15,7 3-10 0,0 3 10 0,-4-3-12 16,1 7 4-16,-1-1 0 0,-3-9 0 0,0 6 0 16,0 4 8-16,0-1 0 0,0 1 0 0,-3-1-8 15,3 0 8-15,0 7 11 0,-4 0-3 0,1-4 0 16,-1 4-8-16,1-7-12 0,-4 10 2 0,3 0 1 0,1-3 9 0,-4 3 0 15,3-1 0-15,-3 8 0 0,0 8 8 16,0-12 0-16,3 3 0 0,1 3 0 0,-4 4 14 16,0-10 3-16,-4 9 1 0,1-9 0 0,6 3-10 0,-3 0-3 15,-4-6 0-15,4 0 0 0,4 6-13 0,-1-13 0 16,-3 4 0-16,0 3 0 0,4-4-16 16,3-5-2-16,-4-1-1 0,1 1 0 15,-1-1-87-15,4-9-18 0,7 10-3 0,-7-10-669 16,0 0-135-16</inkml:trace>
  <inkml:trace contextRef="#ctx0" brushRef="#br0" timeOffset="157564.527">26017 14053 2556 0,'0'0'113'0,"0"0"23"0,0 0-108 0,0 0-28 0,11-4 0 0,-4-5 0 15,-7 3 15-15,0 6-3 0,7-10 0 0,-7 10 0 16,4-9-4-16,-1 6-8 0,8-3 11 0,-4-1-11 16,-7 7 13-16,0 0-4 0,0 0-1 0,10-3 0 15,4-3-8-15,-3 3 0 0,-11 3-10 0,14 3 10 16,-3-3-10-16,3 6 10 0,-4-3-10 0,1 4 10 15,0 8 0-15,3-5-9 0,-4 2 9 0,-3-2 0 16,4 5 0-16,-4-5 0 0,-3 8 0 0,-1-8 11 16,-6 6 9-16,3-7 3 0,-4 0 0 0,-3-2 0 15,-4 2 6-15,1-6 2 0,3 3 0 0,-4 4 0 0,-7-4-12 0,1-3-3 16,3-6 0-16,0-3 0 0,3 6-16 0,0-6 8 16,-6 2-8-16,6-5 0 0,4 3 0 0,0-4 0 15,0 1 0-15,4 0 0 0,3-1 0 0,0 1 0 16,3 2 0-16,-3-2 0 0,4 0 0 0,6-1 0 15,4 1 0-15,0-7 0 0,-3 7 13 0,3-1 3 16,4-2 0-16,-4-4 0 0,0 10-26 0,4-7-5 16,3 4-1-16,-4-7 0 0,-2 7 28 0,2-1 4 15,4 4 2-15,-3-3 0 0,3-1-29 0,-3 10-5 16,-4-9-2-16,-4 9 0 0,5-3 30 0,-1 3 7 16,-4 0 1-16,-3 0 0 0,-7 0-20 0,0 0 0 0,4 3 0 15,-4-3 0-15,3 6 0 0,-3-3 0 0,0-3 0 16,-3 16 0-16,-1-7 0 0,1 7 0 15,3-6 0-15,0 2 0 0,-4-3 0 0,1 7 0 0,-4-6 0 0,3 8 0 16,-3-2 18-16,0 3-3 0,0-3-1 0,-4 5 0 16,4-2-3-16,0 6-1 0,-7 0 0 0,4 4 0 15,-1 5-1-15,-3 1 0 0,3-1 0 0,1-2 0 16,-8 8 1-16,4-11 0 0,3 8 0 0,1-9 0 16,-4 7-10-16,7-10 0 0,-4 3 0 0,0-3 0 15,-3 3 0-15,4-9-11 0,6 3 3 0,1-3 0 16,-1 0-72-16,1 0-15 15,-1-4-2-15,8-2-1 0,3-4-38 0,0 1-7 16,-7-10-1-16</inkml:trace>
  <inkml:trace contextRef="#ctx0" brushRef="#br0" timeOffset="157846.772">26529 14523 2649 0,'7'9'58'0,"0"7"12"0,4-3 2 0,-1-4 4 0,-6 7-61 15,3-1-15-15,0-5 0 0,-4 2 0 0,-3 4 0 0,-7-7 0 16,0 1 0-16,-3-1 0 0,3-9 0 0,-8 6 0 0,1-6 0 16,-3 0 0-16,-1-6 39 0,4 3 5 15,-4-3 0-15,1-7 1 0,-1-2-31 0,4-1-6 0,0 3-8 0,0-2 11 16,3-4-11-16,4 3 0 0,4 4 0 0,3-4 0 15,0 0 0-15,0 4 0 0,7-4 0 0,0 7 8 16,0-1-8-16,3 4 0 0,1 3-10 0,-1-3 10 31,5 6-96-31,-5-4-12 0,4-2-4 0</inkml:trace>
  <inkml:trace contextRef="#ctx0" brushRef="#br0" timeOffset="163217.627">9539 7132 2419 0,'0'19'107'0,"0"-19"22"0,0 0-103 0,-3 3-26 0,-4 3 0 0,-1 4 0 15,1-10 51-15,-3 0 5 16,3 0 0-16,0 6 1 0,0-6-7 0,0 0-2 0,-4 0 0 0,4 0 0 31,0 0-60-31,7 0-13 0,-11 3-3 0,11-3 0 16,0 0-190-16,0 0-38 0</inkml:trace>
  <inkml:trace contextRef="#ctx0" brushRef="#br0" timeOffset="163380.189">9581 7376 576 0,'0'0'51'0,"0"0"-41"0,-3 7-10 0,-1-4 0 15,4-3 410-15,0 0 80 0,-7 6 16 0,-3-6 3 0,-1 0-339 16,1 0-68-16,-5 0-14 0,1 0-2 0,0 0-27 16,0 0-6-16,0 0-1 0,0 0 0 0,0 0-52 0,3 0 0 15,4 0-11-15,-3 3 2 16,-5 4-109-16,5-7-22 0,10 0-4 16,-4 6-988-16</inkml:trace>
  <inkml:trace contextRef="#ctx0" brushRef="#br0" timeOffset="164507.212">11702 6279 748 0,'0'0'33'0,"0"0"7"0,0 0-32 15,-7 0-8-15,-8 9 0 0,5-2 0 16,-1-7 362-16,1 9 70 0,-1-9 15 0,1 6 2 0,-1-6-301 0,0 3-60 15,1 4-12-15,-1-4-2 0,1 3-53 0,-4-3-10 16,3 4-3-16,0-4 0 16,4 3-31-16,0 3-6 0,-3 1-2 0,6-1 0 15,4-9-14-15,0 10-3 0,-3-1-1 0,3 0 0 16,3 1 1-16,1 2 0 0,3 1 0 0,-4-4 0 16,4 1 16-16,0 5 4 0,4-5 1 0,0-1 0 0,6 10 27 0,1-3 12 15,-1-1 0-15,1-2-1 0,-4 6 8 0,4-4 1 0,-1 4 1 0,1 0 0 16,-7-3-11-16,3 3-2 0,-7-10-8 0,3 7 12 15,-6-7-21-15,-4 0-5 0,-4 1-1 0,4-1 0 16,-7 1 40-16,4-1 8 16,-4 0 2-16,-7-2 0 0,3 2-5 0,-3 1-1 0,3-10 0 0,-3 0 0 15,4 0 6-15,-4-10 1 0,3 4 0 0,-3-4 0 16,7 1-19-16,0 0-3 0,0-10-1 0,3 9 0 16,-6-5-5-16,10-4-8 0,7 6 11 0,-7-9-11 15,-4 10 13-15,4-7-4 0,7 3-1 0,4 1 0 16,-1 2-8-16,-3-3 0 0,4-2 0 0,0 8 0 15,6-5 12-15,-3 2-4 0,-7-3 0 0,11 7 0 16,-4 0-8-16,-3-7 0 0,-4 6 0 0,0 7 0 16,0-3-73-16,-4-3-7 0,-3 9-2 15,0 0-659-15,0 0-132 0</inkml:trace>
  <inkml:trace contextRef="#ctx0" brushRef="#br0" timeOffset="164919.087">11980 6304 2134 0,'14'0'95'0,"-3"0"19"0,-4 6-91 0,0-3-23 0,-7-3 0 0,11 7 0 15,-1-4 16-15,1 6 0 0,-11-9-1 0,0 0 0 32,7 10-34-32,0-4-6 0,4 3-2 0,-1 1 0 0,1 5 14 0,3-2 2 0,-4 3 1 0,5 2 0 15,-5 1 10-15,1-3 0 0,-4 3 0 0,3 0 0 16,1-1 28-16,-8 4 7 0,1-3 1 0,0 0 1 16,-4-3 22-16,-4-4 4 0,-3 4 1 0,0-4 0 15,-4-5 0-15,1 2 0 0,-4 1 0 0,-1-4 0 16,1-3-52-16,-3-3-12 0,-1 0 0 0,0 0 0 15,1-9 0-15,-1 5 0 0,1-2 0 0,2-3 0 16,5-7 0-16,-1 7 0 0,4-1 0 0,0-2 0 16,0-4 0-16,4 0 0 0,3-3 0 0,0 4 0 15,3 2 0-15,1-6 0 0,-1 4 0 0,4-4 0 16,-3 3-17-16,6-3-7 0,-3 1 0 0,4 2-1 16,3 7-22-16,0-1-4 0,0-2-1 0,-3 5 0 15,-1 1-193-15,5 3-39 0,9-3-8 0,-3 6-2 0</inkml:trace>
  <inkml:trace contextRef="#ctx0" brushRef="#br0" timeOffset="165622.714">12365 6276 2307 0,'0'0'51'0,"0"0"10"0,0 0 3 0,0 0 0 0,0 0-51 0,0 0-13 0,0 0 0 0,0 0 0 16,0 0 79-16,0 0 13 0,0 0 2 0,0 0 1 31,10 0-111-31,-10 0-23 0,0 0-4 0,0 0-1 16,0 0 11-16,7 3 1 0,-7-3 1 0,0 0 0 16,11 9-17-16,-4-2-4 0,4-4-1 0,-1 3 0 0,-10-6 73 0,11 9 14 0,-1 1 3 0,1-1 1 15,-11-9-10-15,4 16-1 0,3 3-1 0,0-4 0 16,-7-2 11-16,3 3 3 0,-6-7 0 0,3 7 0 15,-4-7-14-15,-3 4-2 0,0-7-1 0,-4 3 0 16,4-2-23-16,-3-4 0 0,3-3 0 0,-4 0 8 16,4 6-8-16,-3-6 0 0,2 0 0 0,-6 0 0 15,4 0 0-15,3-6 0 0,0 6 0 0,0 0 0 16,0-3 0-16,7 3 0 0,3-7 0 0,-3 1 0 16,-3 3 0-16,3-3 0 0,3-4 0 0,-3 1 0 0,0 6-14 0,4-4 2 15,-1-2 1-15,1 0 0 0,6 2 11 0,-3-2 0 16,-3 6 8-16,-1-3-8 0,8-4 0 0,-4 1 0 15,4-1 0-15,-4 4 0 0,-4-3 0 0,4 6 0 16,7-7 0-16,-3 4 0 0,-4-4 0 0,4 1 14 16,-1 3-3-16,1 3-1 0,-4-4-10 0,-4-2 0 15,8 6 0-15,0-7 0 0,-8 4 0 0,1 6 0 16,3-9 0-16,-7 9 0 0,7 6 0 0,-7-6 0 16,0 0 0-16,0 0 0 15,3 3 0-15,-3 7 0 0,0-1 0 0,4 0 0 0,-4 1 0 0,3-4 0 16,1 3 0-16,-4 1 0 0,-4-4 0 0,4-6 0 15,0 0 0-15,-3 10 0 0,-1-1 0 0,1-6 0 0,3-3 0 16,3 13 0-16,-10-4 0 0,4-6 0 0,3-3 0 16,0 0 0-16,10 10 0 0,-10-10 0 0,-7 9 0 0,4 0 0 15,3-2 21-15,-4 2-1 0,1 0 0 0,-1 1 0 16,4-1-32-16,-3 1-6 0,-8-1-2 0,4 4 0 16,-4-1 20-16,4 4 0 0,0-4 0 0,-3 4 0 15,-1 9 0-15,4-3 0 0,3 9 0 16,-3-2 0-16,-3-1 48 0,-1-3 12 0,4 3 4 0,0-3 0 15,0-6-52-15,3 0-12 0,1 0 0 0,-1-4 0 16,1-5 0-16,-1 6 0 0,4-7 0 0,0-9 0 16,0 0-108-1,0 9-25-15,0-9-5 0,0 0-1 0,0 0-85 0,0 0-16 0,0 0-4 16,0 0-569-16</inkml:trace>
  <inkml:trace contextRef="#ctx0" brushRef="#br0" timeOffset="165937.868">12594 6561 1382 0,'25'19'61'0,"-18"-16"13"0,3 3-59 0,-2 4-15 16,2-4 0-16,-3-3 0 15,0-3 176-15,0 0 32 0,-7 0 6 0,7 0 2 0,-7 0-183 0,4 0-33 16,3 6-12-16,0-2 0 15,4 5-44-15,-4 0-8 0,0 7-1 0,0 0-1 16,-4-7 10-16,1 4 3 0,-4-4 0 0,0 7 0 0,-4-7 53 0,1 1 0 16,3-10 16-16,-4 6-4 0,-6-3-12 0,10-3 0 0,0 0 0 15,-11 0 0-15,4-3 109 0,-4-7 20 0,-3 1 4 0,4-7 1 32,3 1-163-32,-4-4-33 0,0 0-6 0,8 3-2 0,3-2 107 0,-4 5 22 0,-3-3 4 0,4 7 1 15,-1 0-52-15,4-1-12 0,4 1 0 0,-4-1-970 16</inkml:trace>
  <inkml:trace contextRef="#ctx0" brushRef="#br0" timeOffset="166369.716">12753 7047 2649 0,'0'0'117'0,"0"0"25"0,0 0-114 0,-7 6-28 16,-7 1 0-16,0-4 0 0,0-3 108 0,-11 0 16 15,-3 0 4-15,-4 0 0 16,-3 0-154-16,-4 0-30 0,-7 0-7 0,0 0-1 0,-3 0 52 0,-4-3 12 0,3 3 0 0,-3 0 0 16,1 0 28-16,-1 0 8 0,3 0 1 15,1 3 1-15,3-3-10 0,4 0-1 0,-1 6-1 0,8-3 0 16,0 4-26-16,3-4-16 0,4 3 3 0,3-3 0 16,0-3 13-16,4 6 0 0,4-2 0 0,-5-4 0 15,-2 6 0-15,6-6 0 0,7 3 8 0,-3 3-8 16,0 0 0-16,4-2 0 0,3-4 0 0,7 0 0 15,0 0 0-15,0 0 0 0,-4 0 0 0,4 0 0 16,0 0-20-16,0 0-2 0,-7 0 0 0,7 0 0 16,0 0-14-1,0 0-2-15,0-4-1 0,0 4 0 16,0 0-62-16,0 0-13 0,7-6-2 0,-7 6-659 0,0 0-131 0</inkml:trace>
  <inkml:trace contextRef="#ctx0" brushRef="#br0" timeOffset="167177.176">11278 7599 1670 0,'0'0'148'0,"-3"10"-118"0,-4-10-30 0,0 9 0 15,-4-9 209-15,1 6 36 0,-5-6 7 0,1 0 2 16,-3 0-142-16,-1 3-28 0,0 4-5 0,1-7-2 16,-4 0-15-16,-1 6-3 0,1-3-1 0,4-3 0 15,6 0-38-15,-3 0-8 0,-7 6-2 0,7-12 0 16,0 6-10-16,3 0 0 0,0-3 0 0,8-3 0 16,-1 6 0-16,-3 0 0 0,0 0 0 0,0 6 0 15,7-6-46-15,0 0-14 0,0 0-4 16,0 0 0-16,0 0-116 0,0 0-24 0,0 0-5 15</inkml:trace>
  <inkml:trace contextRef="#ctx0" brushRef="#br0" timeOffset="167977.033">11730 7411 576 0,'0'0'51'0,"0"0"-41"0,0 0-10 0,0 0 0 15,0 0 246-15,0 0 47 0,0 0 10 0,0 0 1 16,0 0-204-16,0 0-40 0,0 0-9 0,0 0-2 0,0 0 3 0,0 0 1 15,0 0 0-15,0 0 0 0,0 0-20 0,0 0-4 16,0 0-1-16,-7 6 0 16,7-6 16-16,-7 10 4 0,0 2 0 0,3-6 0 0,4-6 4 0,-3 10 2 15,3-10 0-15,-4 9 0 0,4-9-16 0,0 10-3 16,0-10-1-16,4 9 0 0,-4-9-23 0,0 9-11 16,0-9 10-16,3 10-10 0,1-4 8 0,-4 4-8 15,3-1 0-15,-3-9 0 0,0 0 0 0,4 9 0 16,-1 1 0-16,-3-1 0 0,0-9 0 0,0 16 0 15,0-7 0-15,4 7 0 0,-4-7 10 0,0 1-10 16,0-1 10-16,3 1-10 0,1 5 12 0,-1-5-3 16,-3 2-1-16,4-2 0 0,-1 5-8 0,1 1 0 15,-4-7 0-15,4 4 0 0,-1-7 0 0,-3 4 0 16,4-4 0-16,-1-3 0 16,1 3 0-16,-1-3 0 0,1 4 0 0,-4-7 0 0,3 9-10 0,1-6-4 0,3 7-1 0,0-4 0 15,0 3 15-15,0-2 0 0,0-4 0 0,4 6 0 16,-4-3 0-16,0-6 0 0,3 4 0 0,-10-4 0 15,7 0 0-15,-7 0 0 0,11-4 0 0,-4-2 0 16,0 3 0-16,0-3 0 0,0-4 0 0,-3 7 0 16,-1-3-24-16,1-3 0 0,-1-1 1 0,1 1 0 15,-4-1 23-15,-4 1 0 0,1-4-9 0,-1 4 9 16,1 0 0-16,-1 5 8 0,-3-5-8 0,0 0 12 16,3 2 6-16,-6-2 1 0,3 3 0 0,0 3 0 15,0-4 36-15,-4 14 7 0,1-7 2 0,-1 9 0 16,0 7-64-16,1-4-26 0,-1 7 2 0,4-3 0 15,4-1 24-15,-4-2 9 0,0 3 0 0,3-7 0 16,1 7-9-16,-1-4-14 0,4-2 3 0,0-1 1 16,0-3-99-16,0-6-20 0,0 0-4 0,4 10-973 15</inkml:trace>
  <inkml:trace contextRef="#ctx0" brushRef="#br0" timeOffset="168672.864">12114 7499 1324 0,'0'0'59'0,"0"0"12"0,4 3-57 0,-4 3-14 0,0-6 0 0,0 10 0 15,-4-4 195-15,4-6 36 0,0 0 7 0,0 3 2 16,-7 6-148-16,0 1-30 0,4-4-6 0,-1-3 0 16,1 3-38-16,-1 4-7 0,1-7-2 0,-1 3 0 15,4-6-9-15,0 0 0 0,-7 10 0 0,4-1 0 16,3-9 0-16,0 0 0 0,0 6 0 0,-4 4 0 15,4-7 49-15,0-3 8 0,0 0 2 0,0 9 0 16,0-2-26-16,4 2-5 0,-4 0 0 0,0 1-1 16,0-10 63-16,0 0 13 0,7 9 2 0,-4 1 1 15,1-1-151-15,-1 4-31 0,-3-13-5 0,4 9-2 16,-1 0 83-16,1 1 14 0,-4-10 4 0,3 3 1 0,-3-3-19 0,4 9-11 16,3-2 2-16,0 2 0 15,0 0 9-15,0-2 12 0,0 2-2 0,0-6-1 0,-3 4-9 0,6 2 0 16,-3-3 0-16,0-3 0 0,0 7 0 0,0-4 0 15,-3-3 0-15,3 7 0 16,-3-1 0-16,3-3 0 0,0 4 0 0,3-4 0 0,1-3 0 0,-4-3 0 16,4 9 0-16,-4-9 0 0,3 0 0 0,-3 7 0 15,0-7 0-15,0-7 0 0,0 7 0 0,0 0 0 16,0-9 0-16,1 9 0 0,-5-9 0 0,4 2 0 0,0-2 0 0,-3 0 0 16,-1 5 0-16,1-11 0 0,-1 5 0 0,-3 1 0 15,0 0 0-15,0 2 0 0,0-2 0 16,0 6 0-16,-3-4 0 0,-4-2 0 0,3 9 0 15,4 0 0-15,0 0 0 0,-7-3 18 0,-3-3-3 0,2 6-1 16,-2 6 2-16,3-3 1 0,0 6 0 0,3-2 0 16,-3-4-7-16,0 6-2 0,0 1 0 0,0-4 0 15,4 3-8-15,-1 7 0 0,0-3 0 0,4-4 0 16,-3-3-12-16,3 10 0 0,0-4-1 0,3-2 0 16,1-1-23-1,0-2-5-15,3 2-1 0,0-3 0 0,0-3-97 0,0 7-19 16,0-10-4-16</inkml:trace>
  <inkml:trace contextRef="#ctx0" brushRef="#br0" timeOffset="168857.366">12520 7696 2055 0,'14'25'91'0,"-10"-21"19"0,-4-4-88 16,7 9-22-16,0 0 0 0,0-2 0 0,-7-7 34 0,0 0 2 16,0 0 1-16,0 0 0 15,0 0-117-15,0 0-23 0,0 0-5 0</inkml:trace>
  <inkml:trace contextRef="#ctx0" brushRef="#br0" timeOffset="169323.142">12764 7499 2264 0,'0'0'100'0,"0"0"21"16,0 0-97-16,0 0-24 0,0 0 0 0,0 0 0 0,0 0 51 0,7-7 5 16,0 7 0-16,-7 0 1 0,0 0-5 15,7-3-2-15,0-3 0 0,0 6 0 0,-7 0-11 0,7-9-3 16,3 6 0-16,1-4 0 0,-4-2-24 0,4 9-12 16,-1-6 10-16,-3 2-10 0,7-2 8 0,0 6-8 15,-3-3 0-15,3-3 9 0,0 6-9 0,0-3 0 16,-3 3 0-16,0 0 8 0,-1-7 8 0,4 7 2 15,-3 0 0-15,-4 0 0 0,4 7-18 0,-1-7 0 16,1 3 0-16,-11-3 0 0,0 0-16 0,3 6-8 16,4-3 0-16,-7 7-1 0,0-4 40 0,0 3 8 15,0 1 1-15,0-1 1 0,-7 0-25 0,4 1 0 16,-4-1 0-16,3 7 0 0,4-7 0 0,0 7 0 16,-3-3 0-16,-4 2 0 0,7 4 0 0,-4 6 0 0,0 3 0 0,1-2 0 15,-1-1 0-15,1-3 0 0,3 3 0 0,-4-7 0 31,1 1-46-31,3-3-14 0,0 0-4 0,3-4 0 16,-3-2-85-16,4 5-18 0,3-5-3 0</inkml:trace>
  <inkml:trace contextRef="#ctx0" brushRef="#br0" timeOffset="169941.99">13264 7427 2127 0,'0'0'94'0,"4"0"20"0,3-7-91 0,0 7-23 16,0-3 0-16,0-3 0 0,-3 6 46 0,3-3 5 16,-4-3 1-16,4 6 0 15,0-7-28-15,0 7-4 0,1-3-2 0,-1 3 0 16,0 0-57-16,0 0-11 0,0 0-2 0,0 0-1 15,0 10 9-15,0-10 3 0,4 9 0 0,-8-9 0 16,4 9 65-16,-3-2 14 0,-4 2 2 0,3-6 1 0,-3 7-41 0,0-4-20 16,0 3 1-16,-3 1 1 0,-1 5 78 0,-3-5 16 15,4-7 4-15,-5 3 0 0,-2 4-12 0,-1-4-1 16,1-3-1-16,-1-3 0 0,1 0-54 0,-1 0-12 16,0-3 0-16,1-3 0 0,-1-1 0 0,1 4 0 15,-1-3 0-15,4-4 0 0,0 1 0 0,0 6 0 16,7-6 0-16,0 2 0 0,0-2 0 0,3-1-12 0,4 1 1 15,1 0 1-15,-1 2 10 0,3-2 14 0,1 0-3 0,3-1-1 16,-4 4-10-16,5 3 0 0,-1-7 0 0,0 4 0 16,3-3 0-16,-2 6 0 0,2-4 0 15,-3-2 0 1,0 9-19-16,0-6-5 0,1 2-2 0,-5 4 0 0,4 0 26 0,-3 0-8 0,-4 4 8 0,0 2 0 16,4-6 0-16,-4 9 0 0,-7-9 0 0,3 7 0 15,1 2 17-15,-1-6 9 0,-3-3 2 0,4 9 0 16,-4 1-41-16,0-1-8 0,0-2-2 0,0 2 0 15,0 0 23-15,-4 7 0 0,4-7 0 0,0 1 8 16,-3 6 4-16,-1-4 1 0,-3 4 0 0,4-4 0 16,-4 4-5-16,-1 3-8 0,1 0 11 0,0 6-11 15,0 0 35-15,0 3 0 0,-3 0 0 0,3 7 0 0,0-10-5 0,3 3-1 16,-3-3 0-16,0 0 0 0,3-3-41 0,4-3-9 16,0-3-2-16,0-1 0 15,-3-2-58-15,3-4-12 0,3 1-3 0,1-4 0 16,-4-6-109-16,3 9-23 0</inkml:trace>
  <inkml:trace contextRef="#ctx0" brushRef="#br0" timeOffset="170243.186">13744 7678 1958 0,'4'-7'43'0,"3"7"9"0,3-3 1 0,-3 6 3 0,4-3-45 0,-4 0-11 0,4 7 0 0,-4-4 0 31,3 6-49-31,1 7-12 0,-1-1-3 0,-2-2 0 0,-1-4 83 0,0 7 16 0,-4 0 3 0,1-4 1 16,-4-2-11-16,0 2-3 0,0 1 0 0,-4-4 0 16,-3 1 31-16,4-1 7 0,-8-3 1 0,0-6 0 15,1 0 0-15,-1 0 0 0,4-6 0 0,-7 3 0 16,0-3-52-16,3-4-12 0,4 1 0 0,0-10 0 15,-7 3 54-15,4 4 8 0,6-4 2 0,1-3 0 16,-8 4-92-16,7-4-19 16,4 3-3-16,-3 4-1 0,-1-4-21 0,4 6-4 15,0-2 0-15,4-1-944 0</inkml:trace>
  <inkml:trace contextRef="#ctx0" brushRef="#br0" timeOffset="170910.402">10559 6555 1382 0,'-7'6'123'0,"-4"4"-99"15,4-1-24-15,-4 0 0 0,-6 7 236 0,3-3 41 16,0 2 9-16,-4-2 2 0,4 9-180 0,0-3-35 16,-8-1-7-16,5 1-2 0,-1 0-51 0,1 6-13 15,-1-6 0-15,4 0 0 0,-4 6 0 0,4 3 0 16,0-3 0-16,0 13 0 15,0-7-20-15,3 0-6 0,1 4-2 0,3-7 0 16,-1 7-6-16,8-1-2 0,4 4 0 0,-4 6 0 0,7 0 36 16,-3 9 0-16,6 0 0 0,-3 7 0 0,0-10 44 0,7 3 15 0,4 1 3 0,-4-1 1 15,7-3 1-15,-3-3 1 0,0-3 0 0,3 0 0 16,0 0-65-16,4-7 0 0,-1-2 0 0,8 3-12 31,3-7-72-31,1-3-13 0,-1-9-3 0,4 9-1067 0</inkml:trace>
  <inkml:trace contextRef="#ctx0" brushRef="#br0" timeOffset="172629.139">14093 6188 2188 0,'0'0'48'0,"0"0"11"0,0 0 1 0,0 0 1 0,0 0-49 0,0 0-12 0,0 0 0 0,0 0 0 15,0 0 73-15,0 0 12 0,0 0 3 0,0 0 0 16,0 0-36-16,4 9-8 0,0 1 0 0,3 5-1 16,0-5-27-16,7 6-6 0,-4-4-1 0,4 7 0 15,4 6-9-15,3 0-17 0,0 3 4 0,8 7 1 16,2 2 12-16,5-2 0 0,-1 3 9 0,-3 5-9 16,3-5 12-16,0 15-3 0,-3-2-1 0,0 5 0 15,-4 13 35-15,-3-6 6 0,-8 9 2 0,-6-3 0 16,-1 3-41-16,-6-6-10 0,-4 6 0 0,-7-3 0 15,-4 3 70-15,-6-3 12 0,-1-6 2 0,-3-7 1 0,-4-2-59 16,1-1-12-16,2-3-2 0,-2-12-1 0,-1-1-11 16,0-2-16-16,-3-7 4 0,-4-3 1 15,4-9-130-15,0-4-27 0,3 4-4 0</inkml:trace>
  <inkml:trace contextRef="#ctx0" brushRef="#br0" timeOffset="180745.77">15656 6768 2678 0,'0'0'119'0,"0"0"24"0,0 0-115 16,0 0-28-16,0 0 0 0,-7 6 0 0,-3-2 51 0,-4-4 4 16,3 9 1-16,-3-9 0 0,-4 6 15 0,1-3 3 15,-1 4 1-15,-3-4 0 0,-4-3-44 0,4 0-9 16,0 0-2-16,-4 6 0 0,0-6-20 0,4 0 9 15,11 0-9-15,-1-6 0 0,0 6 0 0,-3 0 0 16,4 0 0-16,-4 0-9 16,0-3-16-16,6 6-3 0,8-3-1 0,-10 0 0 15,-1 0-79-15,4 0-16 0,7 0-4 0,0 0-716 16,0 0-144-16</inkml:trace>
  <inkml:trace contextRef="#ctx0" brushRef="#br0" timeOffset="181522.696">15625 7010 2613 0,'-8'15'116'16,"8"-15"24"-16,0 0-112 0,0 0-28 0,-7 3 0 0,-3 4 0 0,3-7 64 16,-4 3 8-16,1-3 2 0,-1 6 0 0,-3-6 2 0,3 3 0 15,-3-3 0-15,-3 0 0 0,2 0-40 0,-2 6-7 16,3-6-1-16,-4 0-1 0,0 7-13 0,1-4-2 15,3-3-1-15,-4 0 0 16,0 0-11-16,4 0 0 0,-3 0 0 0,6 6 0 0,-3-3-9 0,3-3-1 16,-3 7 0-16,0-4 0 15,11-3-74-15,-4 0-16 0,0 0-2 0,-1 0-1 16,-2 0-21-16,6 0-5 0,4 0-1 0,-3 0 0 0</inkml:trace>
  <inkml:trace contextRef="#ctx0" brushRef="#br0" timeOffset="182188.914">17191 6868 2732 0,'0'0'60'0,"-4"7"13"0,-3 8 3 0,-3-2 0 0,-1-4-61 0,-3 1-15 0,-7-4 0 0,3-3 0 16,1 3 36-16,-1 1 4 0,-3-4 0 0,-4-3 1 16,-3 0 19-16,3 6 3 0,4-3 1 0,0-3 0 15,-4 0-52-15,4 0-12 0,7 0 0 0,0 0 0 16,-4 0 54-16,4 0 8 0,0 0 2 0,3 7 0 31,1-4-80-31,-1 3-16 0,1-3-4 0,2-3 0 0,1 0 13 0,0 6 3 0,-3-3 0 0,3-3 0 16,7 0-42-16,0 0-8 0,0 0-2 0,0 0 0 15,0 0-198-15,0 0-40 0,0 0-8 0,0 0-2 0</inkml:trace>
  <inkml:trace contextRef="#ctx0" brushRef="#br0" timeOffset="182865.107">17649 6367 1987 0,'0'0'88'0,"0"0"18"0,0 0-85 0,0 0-21 16,0 0 0-16,0 0 0 0,0-10 49 0,0 10 6 16,0 0 1-16,0 0 0 0,0 0 35 0,0 0 7 15,0 0 2-15,-7 10 0 16,4-10-58-16,3 9-11 0,0 1-3 0,-4-1 0 0,4 0 29 0,-3 1 6 15,3 5 1-15,0-5 0 0,0 6-52 0,-4-4-12 16,4 4 0-16,0-1 0 0,4-2 0 0,-1 3 0 16,-3 2 0-16,4 1 0 0,-1 6 48 0,-3 4 6 0,0-1 2 0,4 3 0 15,-1-3-28-15,1-9-6 0,-4 0-1 16,4 0 0-16,-1 6 0 0,1-6 0 0,-4 6 0 0,3 3 0 16,-3-3-8-16,0 10-1 0,0-10-1 0,4 3 0 15,-4-9-11-15,0 0 0 0,3-1 0 0,1-2 0 31,-4 0-36-31,-4-4-7 0,8-2-1 0,-4-1 0 16,3-3-67-16,-3-6-13 0,0 0-4 0,0 0 0 0,0 0-102 0,0 0-21 0,0 0-4 16,0 0-1-16</inkml:trace>
  <inkml:trace contextRef="#ctx0" brushRef="#br0" timeOffset="183060.582">17953 6894 2649 0,'17'18'117'0,"-9"-8"25"0,-1-10-114 0,0 9-28 15,0-3 0-15,-4 1 0 0,4-4 10 0,0 3-10 16,-7-6 10-16,0 0-10 15,0 0-85-15,0 0-23 0,0 0-5 0,0 0-609 16,0 0-122-16</inkml:trace>
  <inkml:trace contextRef="#ctx0" brushRef="#br0" timeOffset="183794.621">18302 6555 2509 0,'0'0'55'0,"0"0"11"16,11 0 2-16,-11 0 4 0,7 0-58 0,-7 0-14 0,7-3 0 0,0-4 0 0,-7 7 34 0,10 0 4 15,-2-9 1-15,-1 9 0 0,3-9-31 0,-3 2-8 16,0 4 0-16,0-6 0 0,0 3 32 0,0-4 4 16,0 1 2-16,1 6 0 0,-1-10-10 0,0 10-1 15,-7 3-1-15,10-6 0 0,-3 6-39 0,4-3-8 16,-11 3-2-16,10-7 0 0,1 7 23 0,3 0 0 16,-7-3 0-16,4 3 8 0,-11 0 9 0,10 3 2 15,-10-3 0-15,11 0 0 0,0 10-27 0,-1-10-6 16,-10 0-1-16,7 6 0 0,0 3 15 0,0 1 0 15,-7-4 0-15,0 3 0 0,0 1 0 0,0-1 0 16,0 1 0-16,0-1 0 0,0 0 14 0,-3 1-4 16,-1-1-1-16,1 1 0 0,3-1-9 0,0 7 0 0,-7-7 9 15,0 1-9-15,0-1 0 0,-1 7 0 0,1-7 0 16,0 10 0-16,0-10 0 0,-3 1 0 0,3 5 0 0,-4-5 0 16,0-1 0-16,4 7 0 0,-3-4 0 0,3 4 0 15,-4 0 0-15,4-4 0 0,0-2 0 0,0 5 0 16,4 4 0-16,-5-3 0 0,1-4 0 0,0 4 0 15,4-6 36-15,-4 5 2 0,3-2 1 0,1 2 0 16,-1-5-27-16,1-1-4 0,-1 7-8 0,4-7 11 16,-3 1 6-16,3-7 2 0,0-3 0 0,0 0 0 15,3 12-19-15,4-8 8 0,-7-4-8 0,7 6 0 16,4-3 0-16,-1 3 0 0,1-6 0 0,0 0 0 16,-1 0 0-16,1-6 0 0,-1 6 0 0,8-3 0 15,0-3 0-15,-1 6 0 0,-3-4 0 0,4 4 0 0,0-6 34 0,-1 6 10 16,4 0 1-16,-3 0 1 15,3 0-26-15,0 0-4 0,1-6-2 0,-5 6 0 0,4 0-2 16,-3-3-1-16,3 3 0 0,0-7 0 0,-3 7-11 0,3 0 0 16,-3-9 0-16,-1 9 0 0,1 0 0 0,-4 0 0 15,-3-3 0-15,-1 3 0 0,4 0 0 0,-3 3 0 16,-4-3 0-16,-7 0 0 0,11 0-20 0,-11 0 3 16,7 9 1-16,-7-9 0 15,0 0-29-15,0 0-6 0,0 0-1 0,0 0 0 16,0 0-110-16,0 0-22 0,0 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4T17:20:14.62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13751 8035 1364 0,'-7'0'60'0,"4"0"13"0,-1 9-58 0,4 1-15 0,-3-1 0 0,-4 1 0 16,0 5 98-16,-1-5 17 0,5 9 3 0,-4-1 1 15,-4 7 2-15,4 1 1 0,-3-5 0 0,-1 11 0 16,8-10-107-16,-8 9-15 0,0-9-16 0,4 0 3 16,0 0-3-16,0-3-1 0,0 3 0 0,0-3 0 15,-3-1 17-15,2-2-10 0,1-3 10 0,0 2-8 16,0-5 8-16,0-1 0 0,4 0 0 0,-4 1 0 15,0-4 0-15,3-3-12 0,1 4 12 0,-1-4-12 0,-3-3 32 16,3 6 5-16,4-6 2 0,0-6 0 16,0 6-107-16,0 0-20 0,4-3-5 0,0 3-1 0,-1-7 77 0,1 4 15 15,-4-3 3-15,0-4 1 0,3 1-2 0,1 0 0 16,-4 2 0-16,3-5 0 0,-3 2 12 0,4 1 0 16,-1-7 0-16,1 10 8 0,-4-3 23 0,3-1 5 15,-3 1 0-15,4-1 1 0,-4 1 7 0,3 0 2 16,-3-1 0-16,4 1 0 0,3-1-6 0,-4 1-2 15,1-4 0-15,3 4 0 0,-3 0 24 0,-4-4 5 16,-4-3 1-16,4 7 0 0,0 0-4 0,0 2 0 16,-4-2 0-16,4 0 0 0,-3-1-51 0,3 1-13 15,0 2 0-15,0 4 0 0,0-3 0 0,0 6 0 16,0 0 0-16,0 0 0 0,0 0 0 0,0 0 0 16,14 6 0-16,-3 4 0 0,-1-17 0 0,-10 7 0 0,0 0 0 15,18 7 0-15,0 2 0 0,-1-3 0 0,-6-2 0 0,-1 5 0 16,1 0 36-16,-1 7 5 0,5-7 1 0,-1 7 0 15,-4-3-10-15,8 2-1 0,-4 4-1 0,0 0 0 16,0 0-15-16,0-4-3 16,0 4-1-16,1 0 0 0,-1-3-24 0,0 3-5 0,-4-4-1 0,5-5 0 15,-5-1-88-15,4 7-17 0,0-7-4 0</inkml:trace>
  <inkml:trace contextRef="#ctx0" brushRef="#br0" timeOffset="1605.716">13571 8189 1267 0,'0'0'28'0,"0"0"5"0,0 0 2 0,0 0 1 0,0 0-36 15,0 0 0-15,0 0 0 0,0 0 0 0,0 0 58 0,0 0 5 0,0 0 1 0,-3 9 0 16,-1-3 2-16,4-6 1 0,0 0 0 0,-3 3 0 16,-4 4 16-16,7-7 3 15,0 0 1-15,0 0 0 0,0 0-21 0,-4 9-4 0,4-9-1 0,0 6 0 16,-3-2-16-16,3-4-3 0,3 9-1 0,-3 0 0 15,0-2 19-15,0-4 3 0,0 9 1 0,4-2 0 16,-1-1-52-16,4 1-12 0,-7-7 0 0,0 6 0 16,0 7-11-16,0-7-5 0,0 1 0 0,0-1-1 15,0 0 27-15,4 1 6 0,-4 5 0 0,0-5 1 16,-4 6-17-16,1-7 0 16,-1 0 0-16,1 7 0 0,3-3 0 0,0 2 0 0,0-5 0 0,0 5 0 15,0-2-48-15,0-4-12 0,0 10-4 16,3-9 0-16,4 5 37 0,-3 1 7 0,-4-4 2 0,0-2 0 15,3 6-22-15,-3-1-5 0,0-2-1 0,0 6 0 0,0 6 37 0,4-7 9 16,-4 8 0-16,0-17 0 0,3 7 0 0,1-4 0 16,-4 4 0-16,3-7 0 0,-3 10 0 0,4-3 0 15,0 3 0-15,-4 6 0 0,0-13 0 0,0 4 0 16,0 3 0-16,0 0 0 16,7 2-32-16,-4 1-5 0,-3-3-1 0,4 3 0 15,-1-3 18-15,4 3 4 0,-7 3 1 0,0 0 0 0,7-6 54 0,-3 0 10 16,-4 6 3-16,0 3 0 0,3 0-42 0,-3-3-10 15,7 4 0-15,-7 2 0 0,0-9 0 0,0 3 0 16,4 0 0-16,-1-6 0 0,-3 9 0 0,0-9 0 16,4-3 0-16,0 9 0 0,-8-7 0 0,4-5 0 15,0 9 0-15,4-3 0 0,-1 0 29 0,1-1 11 0,-8-2 1 16,8 3 1 0,3 0-168-16,0 6-34 0,-7-3-6 0,3 9-2 0,-3-3 136 0,0 7 32 0,0-7 0 0,0 0 0 15,0 4 0-15,-3-4-11 0,6 0 11 0,-3 0-8 16,-7-3 8-16,4 4 12 0,6-4-2 0,-3 3-1 15,-3-9-9-15,-1 6 10 0,4 3-10 0,0-3 10 16,0 3-20-16,-3 7-4 0,-1-1-1 0,1 4 0 16,10-4-5-16,-7 4-2 0,-7-3 0 0,7-1 0 15,0 1 22-15,-4-7 0 0,4 6 0 0,-4-5 0 16,4-1 17-16,-3-3 8 0,3 3 2 0,0-3 0 16,-4 10-4-16,1-1-1 0,-1 4 0 0,1-1 0 15,-4 4-22-15,3-3 0 0,4-1 0 0,0-2-12 16,-3-1-4-16,3-5 0 0,-4-1-1 0,4 6 0 15,-3-9 7-15,3 4 2 0,-4-1 0 0,4 3 0 16,4 1 8-16,-4 8 9 0,-4-2-1 0,4 9-8 0,0-3 8 0,0-3-8 16,-3-4 0-16,3 1 0 0,-4-4 0 0,4 4 0 15,0-7 0-15,0-2 0 0,-7-1 55 0,3 6 7 16,4 1 2-16,-3 2 0 0,-1 7-52 0,4 0-12 16,0 0 0-16,0 0 0 0,0-6 0 0,0 6 0 15,0-10 0-15,0 4 0 16,4-10-19-16,-4 6-6 0,0 1-2 0,0-1 0 0,3 4 27 0,1 0 12 15,-8 12 0-15,4-3-1 0,0-3 4 0,0 3 1 16,4-6 0-16,-4-4 0 0,0 1 36 0,0-4 8 16,4 1 2-16,-4-1 0 0,0 1-44 0,0 6-9 15,3 3-1-15,-3-1-8 0,4 8 0 0,-4-4 0 16,3-3 0-16,4-1-9 0,-3-5 9 0,-1 0 0 0,1 2 0 16,-1-2 0-16,4-10 0 0,-3 13 0 0,-8-3 0 15,4 6 0-15,0 3 0 0,7-3 0 0,-7-1 0 0,0 1 0 16,0 0 0-16,0-6 0 0,4-4 0 0,-8 4 0 15,1-3-16-15,3-7 0 0,7 6-1 0,-4 1 0 16,-6 2 27-16,3-2 6 0,7 12 0 0,0 3 1 16,-3-12-17-16,-4 6 0 0,3-7 0 0,1 4 0 15,3-13 0-15,-4 7 0 0,-6-7 0 0,6 6 0 16,8-5 0-16,-8-1 0 0,-6-3 0 0,-4 9 0 16,7 1 55-16,-4-4 7 0,1 4 2 0,3-1 0 15,0-6-103-15,0 1-20 0,3 2-4 0,-6-9-1 16,-1 3 52-16,4-6 12 0,4 6 0 0,-4-6 0 15,0-3 0-15,0-4 0 0,0 4 0 0,3-7-652 16,4 7-127-16</inkml:trace>
  <inkml:trace contextRef="#ctx0" brushRef="#br0" timeOffset="2792.542">23213 15567 1569 0,'0'0'69'0,"0"10"15"0,3-1-67 0,-3 0-17 16,-3 1 0-16,3-1 0 0,-7-3 27 0,3 10 1 16,1-6 1-16,-1 2 0 0,-3-2-29 0,-3 5 0 15,2-5 0-15,-2 5 0 0,-1-2 9 0,1-4-1 16,-1 7 0-16,1-7 0 0,2 10 13 0,1-3 3 16,-3-7 0-16,-1 10 0 0,4-10-32 0,0 1-7 15,-7 6-1-15,3-7 0 0,4 0 16 0,4-2 0 16,-1 2 0-16,4-6 0 0,-7-3 21 0,7 0 7 15,0 0 2-15,0 0 0 16,0 0-48-16,0 0-10 0,0 0-1 0,0 0-1 0,7-3 30 0,-3-6 0 0,6-1 8 0,-3 1-8 16,1-4 8-16,2 4-8 0,-3-4 0 0,4-2 0 15,-1-1 0-15,-3 3 0 0,0-5-12 0,1 2 3 16,2-9 45-16,-3 6 10 0,0 0 2 0,-3-6 0 16,3 6-24-16,0 0-5 0,-4 1-1 0,1 2 0 15,-4-3 1-15,3 4 0 0,5 2 0 0,-5-3 0 16,-6 4 10-16,3-1 3 0,-4 4 0 0,4-4 0 15,-7 4 7-15,3-1 1 0,1-2 1 0,-4 2 0 16,0 7-5-16,-4-6-2 0,-3 3 0 0,3-4 0 16,-3 1-34-16,0-1 0 0,0 1 0 0,-4 3 0 15,8-4 12-15,-8 1-4 0,4 0 0 0,-3-1-8 16,2 1-51-16,1 2-17 0,0-2-3 16,0 0-1-16,0-1-146 0,0 1-30 15,3-7-5-15,-6 7-2 0</inkml:trace>
  <inkml:trace contextRef="#ctx0" brushRef="#br0" timeOffset="4438.144">23195 15476 2012 0,'0'0'44'0,"0"0"10"0,0 0 2 0,0 0 0 0,0 0-45 0,0 0-11 0,-7 0 0 0,-3 0 0 15,2 0 11-15,1 0 0 0,-3 0 0 0,-4 0 0 16,3 0-11-16,-3 3 0 0,0-3 0 0,-4 0 0 15,1 0 0-15,-5 0 0 0,8 0 0 0,-3 7 0 16,-4-7 0-16,-1 0 0 0,5 0 0 0,-4 0 0 16,-1 0 0-16,-2 0 0 0,3-7 0 0,3 7 0 15,4 0-19-15,0-3-5 16,-4 3-2-16,0-6 0 0,1 6 40 0,3 0 8 0,-4 0 2 0,0 0 0 0,1 0 21 16,-1 0 5-16,0 0 1 0,4 6 0 15,-7-6-107-15,4 3-22 0,6 4-4 0,-3-4-1 16,-7-3 58-16,7 6 11 0,-1-3 2 0,1 3 1 0,-3-6-2 0,-1 10-1 15,0-10 0-15,4 9 0 16,0-9-14-16,4 7-2 0,-8-4-1 0,4 3 0 0,-4-6 31 0,1 3 0 16,-5-3 0-16,1 0 0 0,0 0 0 0,3 6 0 15,-3-6 0-15,4 4 0 0,-1-8 0 0,-3 4 0 16,3-6 0-16,-3 6 0 0,0 0 12 0,3-3 9 16,1 3 2-16,-1 0 0 0,-3-6-39 0,-4 6-7 15,4 0-1-15,7 0-1 16,0 0-1-16,-7 0 0 0,-1 0 0 0,1 0 0 0,4 0 4 0,-1 6 1 15,-3-6 0-15,-4 0 0 0,0 3 5 0,4-3 0 0,-4 0 1 0,1 0 0 16,3 10 15-16,-4-10 13 0,4 0-2 0,-4 6-1 16,0-6 2-16,1 3 1 0,6 3 0 0,-3 0 0 15,0-2-29-15,-4 2-5 0,4 3-2 0,0-6 0 16,0 7 51-16,-1-4 11 0,-2 3 1 0,-1 1 1 16,0-1-41-16,-3 1 0 0,3-4 0 0,-3-3 0 15,-4 7 0-15,1-4 0 0,6-3 0 0,-7 3 0 16,4 0-32-1,-4-2-4-15,4-4-2 0,3 9 0 0,-6-9 61 0,2 6 12 0,-2-6 2 0,2 3 1 16,1 4-30-16,-4-4-8 0,1-3 0 0,-5 0 0 16,8 6 13-16,-4-6 2 0,1 0 0 0,-1 3 0 15,-3-3-1-15,3 0 0 0,-3 0 0 0,3 0 0 16,-3 0-14-16,-1 0 11 0,5 0-11 0,-8 0 10 16,3-3-10-16,-2 3 0 0,2-6 0 0,-2 6 0 0,2 0 0 0,1-3-11 15,0 3 3-15,-4-7 0 0,0 7 8 16,4-3 11-16,-4-3-3 0,4 6 0 15,-1-3-8-15,1-3-11 0,-4 6 3 0,1-4 0 0,2-2 8 0,-3 6 14 16,1-6-3-16,-1 6-1 0,0-3-10 0,0-3-14 16,-3 6 3-16,0-10 1 0,-1 10 10 0,4-3 8 15,4-3-8-15,0 3 11 0,0-4-11 0,-4 7 0 16,4 0 0-16,-4-3 0 0,-4-3 0 0,1 6 0 16,0-10 0-16,3 10 0 0,0-6 0 0,0 3 0 15,1-3 0-15,-1 6 0 0,3-3 0 0,-2-4 0 0,-1 4 0 16,-4-3 0-16,1 6 0 0,3 0 0 0,1-3 0 15,-1-3 0-15,-4 6 0 0,5-4 0 0,2-2 0 16,-2 6 0-16,-5-6 0 0,4 3 0 0,4 3 0 0,0-6 0 16,-4 6 0-16,0-4 0 0,0 4 0 0,1-6 0 15,6 6 0-15,-3 0 0 0,3-3-12 16,-7 3 12-16,4-6 0 0,3 6 0 0,-3-3 0 0,-1-4 0 16,1 7 0-16,0-9 0 0,0 9 0 0,-1 0 8 15,5 0-8-15,-1-3 0 0,4 3-10 0,-8-7 10 16,-2 7 0-16,2 0 0 0,1-6 0 0,-4 3 10 15,0 3-10-15,4-6 0 0,0 3-10 0,0-4 10 16,3 7-26-16,0-3 1 0,-3 3 0 0,-4-6 0 16,7 6 12-16,-3 0 2 0,0 0 1 0,-1 0 0 15,1 0 10-15,0 0 0 0,0 6 0 0,3-6 0 0,0 0 0 16,0 0 0-16,1 0 0 0,-1 3 0 16,4-3 0-16,-1 0 0 0,-2 7 0 0,2-7 0 0,-2 3 0 15,-1-3 0-15,-3 6 0 0,6-3 0 0,1 3 0 16,7-6 0-16,-4 7 0 0,-3-4 0 0,0-3 0 0,0 0 0 15,-1 0 0-15,1 6 0 0,0-6 10 0,0 0 1 16,3 0 0-16,-7 3 0 0,4-3 9 0,3 0 3 16,-6 7 0-16,2-4 0 0,-2-3-23 0,2 6 0 15,5-3 0-15,-4 7 0 0,-4-10 0 0,-4 6 0 16,8-6 0-16,-3 3 0 0,-1 3 0 0,-4-6 0 16,8 0 0-16,-3 0 0 0,-1-6-8 0,4 6 0 15,-1-3 0-15,-2 3 0 0,6 0 0 0,-3 0 0 16,-4 0 0-16,7 0 0 0,8-6 8 0,-8 6 0 15,-7 0-9-15,-3 0 9 0,7 0-8 0,-4 0 8 16,-3 0-10-16,6 0 10 0,1 0 0 0,0 0 0 0,0 0 0 0,-4-4 0 16,7-2-14-16,-3 6 0 0,3 0 0 15,1 0 0-15,-1-3 14 0,0 3-11 0,-3 0 11 0,3-6-10 16,1 6 10-16,-1 0-10 0,4 0 10 0,-4-3-10 16,4 3 2-16,-4 0 0 0,1-7 0 0,-1 7 0 15,0 0 8-15,4 0 0 0,-4 0 0 0,1 0 0 16,6 0-11-16,-3 0 11 0,0 7-13 0,3-7 5 15,0 3 8-15,1 3-8 0,-1-6 8 0,4 3-8 16,0-3 8-16,0 6 0 0,3-2 0 0,-3-4 0 16,3 6 0-16,1-6 0 0,-1 0 0 0,1 0 8 15,3 3-8-15,-7 3 0 0,3-6 0 0,0 0 8 16,-6 0 16-16,3 0 4 0,3 6 1 0,-3-6 0 16,3 0-18-16,1 0-11 0,-1 0 12 0,-3 0-12 0,0 0 0 15,-4-6 0-15,1 6 0 0,-1 0 0 16,4 0-24-16,-4 0-8 15,4 0-1-15,0 0-1 0,-7-6 34 0,3 6 0 0,1 0 0 0,-1 0 0 0,0-3 26 0,1 3 12 16,3 0 2-16,-4 0 1 0,7-6-17 16,-3 6-3-16,0 0-1 0,0-4 0 0,0 4-12 0,0-6-8 15,0 6 8-15,0 0-8 0,3 0 0 0,-3 0 0 16,3 0 0-16,4 0 0 0,0 0 0 0,0 0-15 16,-3 0 3-16,6 0 0 15,-3 0-41-15,7 0-8 0,-7-3-2 0,3 3 0 0</inkml:trace>
  <inkml:trace contextRef="#ctx0" brushRef="#br0" timeOffset="5374.641">11511 8035 2325 0,'0'0'103'0,"0"0"21"0,4 9-99 0,3 1-25 0,-7 5 0 0,3-2 0 15,1 3 63-15,-1-1 7 0,4 4 2 0,-3 0 0 16,3 9-59-16,0-3-13 15,0 4 0-15,-3-1 0 0,3-3-12 0,-4 3-4 0,4-3 0 0,-3 0 0 16,-1 3-10 0,4 1-2-16,-3-4-1 0,-1 0 0 0,-3-13-42 0,4 10-8 0,-4-9-1 0,0 3-915 15</inkml:trace>
  <inkml:trace contextRef="#ctx0" brushRef="#br0" timeOffset="5704.754">11257 7900 2160 0,'0'0'96'0,"0"0"19"0,4-9-92 0,-1-1-23 16,-3 1 0-16,7-4 0 0,-3 4 92 0,-1 0 15 16,4 5 2-16,-3-2 1 0,3-3-78 0,-4-1-15 15,5 7-3-15,2-3-1 0,-3 6-13 0,4-6 0 16,-4 3 8-16,7 3-8 0,0 0 0 0,0 0 8 15,0 3-8-15,0 3 0 0,4 3 0 0,0 1-18 16,-4 5 2-16,7-2 1 0,4-4-2 0,-1 7-1 16,-3 3 0-16,8-3 0 0,-5-1 47 0,1-2 10 15,-4 6 1-15,0-1 1 0,-6-2-22 0,-5 3-5 0,-3-3-1 0,-7-1 0 16,0 4 32-16,0 0 7 0,-3-7 0 0,-4 10 1 16,-8-3-36-16,-2-9-7 0,-4 5-2 0,-4-5 0 15,4 2-8-15,-4-5 0 0,-7-4-10 0,1-3 10 31,2 6-87-31,1-6-11 0,-7-6-2 0</inkml:trace>
  <inkml:trace contextRef="#ctx0" brushRef="#br0" timeOffset="6722">23724 15809 2541 0,'0'0'56'0,"0"0"11"0,7 6 2 0,0-3 3 0,-7-3-57 0,0 0-15 0,0 0 0 0,0 0 0 15,0 0 0-15,0 0 0 0,0 0 0 0,0 0 0 16,11 0 0-16,-11 0 0 0,4 9 0 0,6-2 0 16,-3-4 0-16,0 6 0 0,0-2 0 0,-3 8 0 15,3-5 0-15,0 2 0 0,3 4 0 0,1 0 0 16,-4-4-29-16,0 4-3 0,0 3 0 0,0-1 0 0,0 1 32 0,-3 0 10 15,-1 6 0-15,-3 3 0 16,-3 7-10-16,-1-7-14 0,1 7 3 0,-4-4 1 0,-7-9 27 0,0 3 6 16,-1-6 1-16,1 0 0 0,-7-4-24 0,0-5 9 15,0-10-9-15,-4 6 0 0,4-12 8 0,-4-4-8 16,-3 1 0-16,-4-10 0 0,4-6 0 0,3 0 0 16,-3-3 0-16,7-1 0 0,0-2 35 0,7 9 0 15,3-3 0-15,4 6 0 16,0-6-49-16,7 6-10 0,0 4-1 0,4 2-1 15,3-3-10-15,3-2-1 0,4 2-1 0,4 3 0 16,-4-2-40-16,4 5-8 0,-1 1-2 0,1 9-899 0</inkml:trace>
  <inkml:trace contextRef="#ctx0" brushRef="#br0" timeOffset="6980.307">23555 16113 1209 0,'11'25'53'0,"-1"-16"12"15,8 10-52-15,-4 0-13 0,0 6 0 0,4 0 0 16,-4-6 297-16,3 9 57 0,-2-3 11 0,2 0 3 0,-3-3-288 0,0-3-58 15,0 6-11-15,1-6-3 0,-5-3-8 0,1-1 0 16,-1-2 0-16,1-4-11 16,-4 1-83-16,0-1-17 0</inkml:trace>
  <inkml:trace contextRef="#ctx0" brushRef="#br0" timeOffset="10107.14">14884 9133 1420 0,'14'-16'0'0,"-4"-3"0"0,-3 10 38 0,1 5 8 15,-8 4 2-15,0 0 0 0,0 0-23 0,0 0-4 16,10 0-1-16,-10 0 0 0,0 0 24 0,0 0 5 15,0 0 1-15,11 10 0 0,-4 2-1 0,0-2 0 16,3-1 0-16,-6-2 0 0,-1 2-22 0,4 0-5 16,4 1-1-16,-4-1 0 0,4 1-13 0,-1-1-8 0,1 7 10 15,-1-7-10-15,5 7 17 0,-1-4-2 0,0-2-1 0,0 5 0 16,0-5-14-16,4 9-13 0,3-4 2 0,0 1 1 16,-7-4 10-16,7 7 8 0,7 3-8 0,-6-3 11 15,-5 0 11-15,4 0 2 0,1 9 1 0,-1-3 0 16,3 13-4-16,-2-13-1 0,6 3 0 0,-3-3 0 15,-1 3 1-15,-3-3 0 0,1-6 0 0,2 6 0 16,1-6-21-16,-4 6 0 0,4-6 0 0,0 6-8 16,-1-3 8-16,1-3 0 0,3 6 0 0,-3-6 0 15,-4 6 0-15,4-6 0 0,6-1 0 0,-2 14 0 0,-5-4 0 0,5 0 9 16,-8-3-9-16,7 4 0 0,-7-1 0 16,4 3 0-16,0-9 0 0,-1 3 0 0,-3 3 0 0,-3-3 0 15,7 4 0-15,-1-4 0 0,-2 0-11 0,2-3 1 16,1 3 0-16,3 3 0 0,-3 3-6 0,3-9-2 15,-7 10 0-15,4-1 0 0,3 0-2 0,-3 1 0 16,-4 2 0-16,4-5 0 0,3 5 7 0,0-9 1 16,0 10 0-16,4-7 0 0,-7 0 4 0,3-3 8 15,0 3-13-15,1 7 5 0,-5-7-4 0,4 0-1 16,8 7 0-16,-5-1 0 0,5 4 57 0,-1 3 11 16,0-4 2-16,4 1 1 15,3-4-111-15,-3 1-23 0,-3 3-4 0,2-4 0 0,-2 4 45 0,2-4 10 16,-2 10 1-16,-1-9 1 15,0 2-13-15,4 7-2 0,7 0-1 0,-7 3 0 0,3 3 39 0,0-6 0 0,4-6 0 0,0 6 0 16,-7 0 0-16,0-7 0 0,3 13 12 0,0-9-4 16,1 3 19-16,3 6 3 0,-4-3 1 0,0 7 0 15,-3-11-15-15,0 5-4 0,3 2 0 0,1-6 0 16,-1-1-12-16,0-5 8 0,-3 9-8 0,0-3 0 16,3 9 0-16,-7-2 0 0,4-4 0 0,-3 0 0 15,-1-3-8-15,4-1-5 0,-1 1-1 0,1 0 0 16,0 0-10-1,-4-6-3-15,8-1 0 0,-8 7 0 0,0 0-7 0,-3 0-2 16,3 0 0-16,-3 3 0 0,7 3 24 0,-7-12 4 0,-1 6 8 0,5-7-13 16,-8-2 13-16,3 2 16 0,5-2-3 0,-1-1-1 15,0 1-1-15,-3-7-1 0,-4 10 0 0,-3-4 0 16,3 1-2-16,-3 2-8 0,0-11 12 0,-4 2-4 16,0-3 8-16,0 0 0 0,-3-3 1 0,-1 3 0 15,1 0 27-15,-4-6 6 0,4-10 1 0,-4 10 0 0,0-3 27 0,-3-7 6 16,-4 1 0-16,0-1 1 15,3-3-128-15,-3-3-25 0,0 7-6 0,-3-1-824 16</inkml:trace>
  <inkml:trace contextRef="#ctx0" brushRef="#br0" timeOffset="15379.52">16034 10312 633 0,'0'0'56'0,"0"0"-44"0,0 0-12 0,0 0 0 0,0 0 146 0,0 0 27 15,0 0 6-15,0 0 1 0,0 0-96 0,0 0-20 16,0 0-3-16,0 0-1 0,0 0-21 0,0 0-5 15,0 0-1-15,0 0 0 0,0 0-14 0,0 0-3 16,0 0-1-16,0 0 0 0,0 0 1 0,0 0 0 16,0 0 0-16,0 0 0 0,0 0-4 0,0 0 0 15,7 9 0-15,-4-3 0 0,1 4-12 0,-1-7-16 16,1 6 3-16,-4-3 1 0,0-6 43 0,3 16 9 16,-3-13 1-16,-3 7 1 0,3-10-15 0,-4 6-3 15,-3-3-1-15,4-3 0 0,3 0 32 0,-4 0 6 16,-3 0 2-16,0-9 0 0,0 6-63 0,-3-7-21 15,6 4 0-15,-3-4 0 0,-4-5 33 0,8 5 8 16,-1 1 0-16,-3 0 1 0,7-1 21 0,-3 1 4 16,3-7 1-16,3 7 0 0,-3-1-28 0,4 1-6 15,-1 6-1-15,1-4 0 0,-1-2-4 0,4 3 0 0,-3 6-8 16,3-3 12-16,-7 3-12 0,0 0 11 0,0 0-11 0,0 0 10 16,0 0-10-16,7 3-9 0,0 6 9 0,-7 4-13 15,0-13 37-15,0 12 8 0,-7-2 2 0,0-1 0 16,0-3-26-16,3 4-8 0,-3-10 0 0,0 6 0 15,-3-3 0-15,3-3 0 0,-4 0 0 0,4 0 0 16,7 0 0-16,-7 0 0 0,-7-3 0 0,0-3 0 16,3-1-86-16,1 4-11 15,-1-3-3-15</inkml:trace>
  <inkml:trace contextRef="#ctx0" brushRef="#br0" timeOffset="16118.54">15812 10393 460 0,'0'0'41'0,"0"0"-33"0,7 0-8 0,0 0 0 16,-7 0 347-16,0 0 67 0,7 0 14 0,-7 0 2 15,0 0-321-15,3-3-64 0,1-6-13 0,-4 2-2 16,-7-2-45-16,3 6-9 0,1-4-1 0,-1-2-1 16,-3 3-167-16,-4-4-34 0,-10-2-6 15,4-4-2-15</inkml:trace>
  <inkml:trace contextRef="#ctx0" brushRef="#br0" timeOffset="16273.209">15452 10277 1728 0,'0'0'76'0,"0"0"16"0,-4 0-73 0,4 0-19 16,0 0 0-16,-3 6 0 0,-8-3 24 0,4 4 0 15,0-7 1-15,0-7 0 16,0 7-150-16,-4-3-31 0,-6-6-5 0,-8 0-2 0</inkml:trace>
  <inkml:trace contextRef="#ctx0" brushRef="#br0" timeOffset="16432.776">14898 10224 1094 0,'0'15'48'0,"0"-15"11"0,0 0-47 0,0 0-12 0,0 0 0 0,-7 7 0 15,3-4 135-15,-3 6 25 0,-7-9 4 0,3 0-816 16</inkml:trace>
  <inkml:trace contextRef="#ctx0" brushRef="#br0" timeOffset="16619.278">14418 10196 748 0,'4'28'67'0,"-4"-19"-54"0,-4 4-13 0,4-4 0 0,-3 1 322 0,-1-7 62 16,4-3 12-16,0 0 2 0,0 0-324 0,-7 6-65 15,-4-3-9-15,11-3-9 0,-10 0-8 0,-1-3-2 16,-3 6 0-16,0-3 0 16,3-3-201-16,1 3-40 0,10 0-8 0,-21-6-1 0</inkml:trace>
  <inkml:trace contextRef="#ctx0" brushRef="#br0" timeOffset="16814.762">13963 10330 1958 0,'0'0'43'0,"0"0"9"0,0 0 1 0,0 0 3 0,-4 7-45 0,4-7-11 15,-10 3 0-15,3-3 0 0,0-3 53 0,0-4 9 16,7 7 2-16,-4-3 0 0,-6-3-52 0,3 6-12 0,3-9 0 0,0-1 0 16,-3 7 0-16,4-3 0 15,-4-4 0-15,3 4-10 16,4 6-40-16,-3-3-8 0,-1-6-2 0,-3 2-846 0</inkml:trace>
  <inkml:trace contextRef="#ctx0" brushRef="#br0" timeOffset="17646.563">12121 10095 1728 0,'0'0'76'0,"4"3"16"0,-4 7-73 0,0-4-19 16,-4 3 0-16,1-9 0 0,-1 10 106 0,1-1 18 15,-4-9 3-15,-4 10 1 16,4-4-103-16,0-3-25 0,0-3 0 0,4 6 0 16,-1-3 0-16,-3 4 0 0,3-7 0 0,4 0 0 0,-3 9 0 0,3-9 0 15,0 0 0-15,0 0 0 16,0 0-46-16,3 6-14 0,4 4-4 0,1-1 0 0,2 1 52 0,1-1 12 16,-4 10 0-16,3-3 0 0,4 2 20 0,4 7 8 15,-4-3 0-15,4 10 1 16,-1-10-46-16,-2-3-10 0,-1 2-1 0,0-2-1 0,-7-6 59 0,3 3 12 0,-6 2 2 0,0-2 1 15,-4-7 31-15,0 7 5 0,-8-3 2 0,5-4 0 16,-8 0-67-16,1-2-16 0,-4-4 0 0,-4 3 0 16,-3-6 0-16,0 0 0 0,-1-6 0 0,1-4 0 31,0 7-48-31,0-12-12 0,0 5-4 0,0-9-947 0</inkml:trace>
  <inkml:trace contextRef="#ctx0" brushRef="#br0" timeOffset="18017.543">12016 9998 1036 0,'0'-25'46'0,"0"16"10"0,0 9-45 0,0-4-11 16,-7-2 0-16,7 6 0 0,0 0 133 0,0 0 25 16,0 0 5-16,0 0 1 0,0-6-94 0,0 6-18 15,0 0-4-15,0 0-1 0,0 0-31 0,0 0-5 16,0 0-2-16,0 0 0 0,0 0 22 0,0 12 4 16,3 1 1-16,1-4 0 0,-4 1-46 0,0 5-9 15,3-5-1-15,1 9-1 0,6 6 85 0,-3-6 16 16,0-4 4-16,0-2 1 15,-3 2-101-15,3 11-20 0,0-8-4 0,0 1 0 0,4 9 32 0,-1 7 8 0,-3 9 0 16,0 3 0-16,-3-3-22 0,3-10-2 0,4 4-1 0,-4 3 0 16,0-13 4-16,0 0 1 0,0-3 0 0,0 3-547 15,-4-9-109-15</inkml:trace>
  <inkml:trace contextRef="#ctx0" brushRef="#br0" timeOffset="18565.076">12347 10205 1288 0,'-7'19'57'0,"7"-19"12"0,0 0-55 0,0 0-14 16,0 0 0-16,0 0 0 0,0 0 45 0,0 0 7 15,0 0 0-15,0 0 1 0,-7-10-9 0,7 7-1 16,0 3-1-16,0 0 0 0,-3-6 27 0,3 6 6 16,0-9 1-16,0 9 0 0,0-4 2 0,0 4 1 15,0 0 0-15,3-6 0 0,-3 6-12 0,4-9-3 16,-1 2 0-16,4 4 0 0,0-3-51 0,-3 6-13 0,-4 0 0 0,10 0 0 15,-3 0 20-15,0 0 2 0,-7 0 0 0,8 0 0 16,-1 0-22-16,0 6 0 0,0-6 0 0,0 3 8 16,-4 4-8-16,4-7 0 0,0 9 0 0,0-9 0 15,1 6 0-15,-5-2 0 0,4 2 0 0,-3-3 8 16,3 6-8-16,-7-2 0 0,3-4 0 16,-3 3 8-16,0 3-8 0,0 1 12 0,-3-1-4 0,-1 7 0 15,1-7 4-15,-1 7 0 0,-6-3 1 0,2 5 0 16,-2-8-13-16,-1 5 11 0,4 4-11 0,0-9 10 15,-3-1-10-15,3 7 8 0,3-7-8 0,0 7 8 16,1-7-8-16,-1 4 12 0,4-7-12 0,0 4 12 0,0-4-12 16,0-3 0-16,0 6 0 0,7-2 8 0,1-4 18 0,-1-3 3 15,3 0 1-15,1 0 0 0,3 0-22 0,-4 0-8 16,5-3 0-16,-1-4 9 0,0 7-9 0,0-3 0 16,0-3-12-16,-3 6 12 15,3-9-49-15,0 9-3 0,3-10 0 0,-6 4 0 16,-4 6-194-16,0-10-39 0,7 7-8 0,0-3-2 0</inkml:trace>
  <inkml:trace contextRef="#ctx0" brushRef="#br0" timeOffset="18897.21">12739 10224 979 0,'0'0'87'0,"0"0"-70"16,0 0-17-16,0 0 0 0,0 0 233 0,0 0 43 15,0 0 9-15,0 0 2 0,0 0-199 0,0 0-40 0,7 6-8 16,-7-6-2-16,10 3-22 0,-2 3-4 0,-1 4 0 0,0-1-1 16,0-2-11-16,3-4 0 0,-6 6 0 0,-1-3 0 15,1 4 0-15,-1-1 0 16,1 1 0-16,-4 5 0 0,3-2 30 0,-3-4 7 0,0 7 2 0,-3 0 0 16,-1-4 5-16,-3 4 2 0,0-7 0 0,-3 1 0 15,-1-4-2-15,1-3 0 0,-1-3 0 0,0 0 0 16,1 0-35-16,-4-3-9 0,0-3 0 0,-4-4 0 15,4 1 0-15,3-7 0 0,4 7 0 0,-3-1 0 16,2-9 8-16,1 10 0 0,4-7 0 0,3 7 0 16,-4-4-8-16,4-2 0 0,7 5 9 0,0-5-9 15,-7 5-53-15,4 1-15 16,0-1-4-16,3 1-1051 0</inkml:trace>
  <inkml:trace contextRef="#ctx0" brushRef="#br0" timeOffset="20948.16">15893 10384 1036 0,'0'0'23'0,"0"0"5"0,0 0 0 0,0 0 1 0,-4 6-29 0,4-6 0 16,0 0 0-16,0 0 0 0,0 3 19 0,0-3-3 15,0 0 0-15,4 6 0 0,-1 4-5 0,-3-10-2 16,-3 6 0-16,3-6 0 16,7 9-38-16,-7-9-8 0,-4 4-2 0,1 5 0 15,3-3-50-15,3-3-11 0,-3-3-1 0,0 10-1 0,0-4 102 0,0 4 34 16,0-10 0-16,0 9 0 0,0 0 8 0,0-2 2 15,4 2 0-15</inkml:trace>
  <inkml:trace contextRef="#ctx0" brushRef="#br0" timeOffset="21081.818">15879 10751 806 0,'-18'6'72'0,"18"0"-58"0,0-6-14 0,0 10 0 15,-4-7 140-15,4 6 26 0,0-9 5 0,0 0 1 16,-3 9-120-16,3-2-24 0,0-7-5 0</inkml:trace>
  <inkml:trace contextRef="#ctx0" brushRef="#br0" timeOffset="21249.393">15900 11196 1256 0,'0'16'56'0,"0"-16"11"0,7 9-54 15,-4 0-13-15,-6 1 0 0,3-4 0 0,0-6 27 0,0 0 2 16,0 0 1-16,3 9-618 16</inkml:trace>
  <inkml:trace contextRef="#ctx0" brushRef="#br0" timeOffset="21374.013">15886 11669 576 0,'-7'22'51'0,"10"-12"-41"16,1-1-10-16,-1 1 0 0,-3 2 168 0,4-2 31 0,-4 2 6 0,0-3-500 15,3 1-100-15</inkml:trace>
  <inkml:trace contextRef="#ctx0" brushRef="#br0" timeOffset="21588.441">15889 12372 1036 0,'-10'15'23'16,"6"-11"5"-16,4 11 0 0,-4-12 1 0,4 7-29 0,-3-1 0 0,6-2 0 0,-3 2 0 0,0 7 0 0,0-4 8 15,0-2-8-15,4 5 0 0,0-5-15 0,-1 5-5 16</inkml:trace>
  <inkml:trace contextRef="#ctx0" brushRef="#br0" timeOffset="21732.062">15854 12710 1605 0,'17'10'35'0,"-9"-1"7"0,-8 1 2 0,3-1 2 0,1 1-37 0,-1-1-9 15,1 0 0-15,-1-2 0 0,-3-7 54 0,0 9 9 16,0-9 1-16,0 0 1 16,0 0-104-16,0 0-21 0,0 0-4 0,0 0 0 0</inkml:trace>
  <inkml:trace contextRef="#ctx0" brushRef="#br0" timeOffset="22024.279">15907 13701 403 0,'0'0'36'0,"0"0"-36"15,0 0 0-15,0 0 0 0,0 0 126 0,0 0 18 16,0 0 4-16,0 0-356 16,0 10-72-16</inkml:trace>
  <inkml:trace contextRef="#ctx0" brushRef="#br0" timeOffset="22361.375">15907 14354 1321 0,'-7'6'28'0,"7"-6"7"0,0 0 1 0,0 0 2 0,0 0-30 0,0 0-8 16,0 0 0-16,0 0-586 15</inkml:trace>
  <inkml:trace contextRef="#ctx0" brushRef="#br0" timeOffset="22680.525">15875 15050 1450 0,'14'0'32'0,"-7"6"6"0,-7-6 2 0,0 0 1 0,0 9-33 0,4 1-8 0,3 2 0 0,0-2 0 16,-4 5 12-16,4 4 1 0,0-3 0 0,-3 0 0 15,3-4 26-15,-7 4 5 0,4-4 0 0,-1-5 1 16,1 2-29-16,-1 1-7 0,1-1-1 0,-1-9 0 16,-3 0-8-16,0 0 0 0,4 6 0 0,-4-6-11 15,0 0-8-15,0 0-1 0,0 0-1 0,0 0 0 16</inkml:trace>
  <inkml:trace contextRef="#ctx0" brushRef="#br0" timeOffset="23917.044">15632 15950 403 0,'0'0'17'0,"0"0"5"0,0 3-22 0,0-3 0 0,0 0 0 0,0 0 0 16,-4 6 292-16,4-6 55 0,0 0 10 0,-3 3 3 16,-1 4-248-16,4-7-50 0,0 0-10 0,0 0-1 15,0 0-26-15,0 0-5 0,0 0 0 0,0 0-1 16,0 0 9-16,0 0 3 0,0 0 0 0,0 0 0 16,0 0 17-16,0 0 4 0,0 0 1 0,-4 6 0 15,4-6-8-15,0 9-1 0,-3 1-1 0,3-1 0 16,0 0-25-16,3 1-5 0,-3 6-1 0,0-4 0 15,0 7-12-15,0-3 0 0,4 2 8 0,0 1-8 16,-4 6 0-16,3-6-13 0,1 0 2 0,-4 3 1 0,3-3 18 16,1-7 3-16,-4 4 1 0,3 3 0 15,-3-10-12-15,4 10-17 0,-8-13 4 0,8 4 1 16,-4-1 12-16,3 0 0 0,-6-2 0 0,3 2 0 16,0-9-168-16,0 0-32 0,0 0-5 0,0 0-663 15</inkml:trace>
  <inkml:trace contextRef="#ctx0" brushRef="#br0" timeOffset="24517.443">15780 15997 864 0,'0'0'76'15,"0"0"-60"-15,0 0-16 0,7 9 0 0,-7-9 199 0,0 6 37 16,0-6 7-16,0 0 1 0,0 0-199 16,0 4-45-16,0-4 0 0,3 6 0 0,-3-6 16 0,0 0 5 15,0 0 2-15,0 0 0 0,11 9-37 0,-11-9-7 16,0 0-2-16,0 10 0 0,0-10 37 0,0 6 7 16,0-3 2-16,-4 7 0 0,1-4-23 0,3-6 8 15,3 9-8-15,-3-6 0 0,-7 10 0 0,4-10 0 16,6 6 0-16,1-2 0 0,-4-7 0 0,0 0 0 15,0 0 0-15,0 0 0 0,0 0 0 0,0 0 0 16,0 0 0-16,0 0 0 0,10 0 0 0,-2 3 0 16,-8-3 0-16,0 0 0 0,10 0 8 0,-6 0-8 15,-4 0 10-15,0 0-10 0,0 0 0 0,0 0 0 16,0 0 0-16,0 0 0 0,0 0 28 0,10 6 7 16,8 7 1-16,-8-4 0 15,-3 7-56-15,-3-1-12 0,7-2-1 0,-1 3-1 0,-3 2 34 0,0-8 0 16,0 9 0-16,0-4 0 0,-7-5 0 0,7-1 0 0,-3 1 0 15,-4-1 0-15,0-3 0 0,0 4 0 16,0-1 0-16,-4-9 0 0,4 9 23 0,0-2 8 0,-7-4 1 16,0 3 1-1,-3-3-81-15,-1 4-17 0,4-4-3 0,-3-3-471 0,-5 6-93 0</inkml:trace>
  <inkml:trace contextRef="#ctx0" brushRef="#br0" timeOffset="24726.889">15769 15962 1728 0,'11'7'38'0,"-11"-7"8"0,10 9 2 0,4-9 0 16,4 6-39-16,-4-3-9 0,-3-3 0 0,3 7 0 0,4-4 46 0,-1-3 7 15,-10-3 2-15,0 3 0 0,0 0-55 0,0-7 0 16,0 7 0-16,4-3-8 0,-4-3-8 0,4 3-2 15,-1-3 0-15,-3-1 0 16,-7 7-115-16,14 0-23 0,8-9-5 0,-22 9-1 0</inkml:trace>
  <inkml:trace contextRef="#ctx0" brushRef="#br0" timeOffset="25074.95">16140 16012 460 0,'0'0'41'0,"7"0"-33"0,-7 0-8 0,0 0 0 15,10 4 201-15,-6-4 39 0,-4 0 7 0,0 0 1 16,0 0-171-16,10 6-34 0,-3-3-7 0,0 3-2 16,-3 4-24-16,3-1-10 0,7 1 8 0,-7-1-8 15,0-3 0-15,0 4 0 0,4-1 0 0,-1 7 0 16,-2-4 0-16,-1 4 0 0,0-7 0 0,-4 10 8 15,4-3 4-15,-7-7 1 0,-3 10 0 0,-1-10 0 16,1 7 44-16,-4-3 9 0,-4-7 2 0,-3 10 0 16,-4-13-17-16,4 6-3 0,-7-9-1 0,3 6 0 15,1-12-26-15,-1 6-5 0,0-9 0 0,1-1-1 0,-4-5-6 16,7-4-1-16,-4 0 0 0,7-6 0 0,1 6 5 16,-1 0 1-16,1-6 0 0,2 6 0 0,5 1-4 0,-1 2-1 15,8 3 0-15,-1-2 0 0,1-4-9 16,3 13 0-16,-3-7 0 0,3 4 0 15,3 2-84-15,-3-2-21 0</inkml:trace>
  <inkml:trace contextRef="#ctx0" brushRef="#br0" timeOffset="37301.88">17748 12604 691 0,'0'0'30'0,"0"0"7"15,0 0-29-15,0 0-8 0,0 0 0 0,0 0-306 16</inkml:trace>
  <inkml:trace contextRef="#ctx0" brushRef="#br0" timeOffset="37654.937">17279 12488 1231 0,'-3'19'54'0,"3"-19"12"0,0 0-53 16,0 0-13-16,-4 6 0 0,0-3 0 16,-3 3 11-16,4-6-1 0,-4 3 0 0</inkml:trace>
  <inkml:trace contextRef="#ctx0" brushRef="#br0" timeOffset="37842.439">16845 12507 1958 0,'0'0'43'0,"0"0"9"0,0 0 1 0,0 0 3 0,-7 6-45 16,0-3-11-16,4-3 0 0,3 0 0 15,-4 0-21-15,-3-3-7 0,0-3 0 0,0 3-1 16,0-4-12-16,0-2-3 0,0 3 0 0,-4 2-736 0</inkml:trace>
  <inkml:trace contextRef="#ctx0" brushRef="#br0" timeOffset="38615.371">16073 12632 864 0,'0'0'38'0,"0"0"8"0,0 0-37 0,0 0-9 15,0 0 0-15,0 0 0 0,0 0 237 0,0 0 46 16,0 0 9-16,0 0 1 0,-7 0-253 0,-1 0-50 16,1 0-10-16,0 0-3 15,0-3-160-15,0 3-32 0</inkml:trace>
  <inkml:trace contextRef="#ctx0" brushRef="#br0" timeOffset="38787.907">15586 12623 1497 0,'0'9'32'0,"0"0"8"0,0-9 0 0,0 7 4 0,-4-4-36 0,4-3-8 0,-3 0 0 0,-4 6 0 16,0-6 0-16,0 0 0 0,-1 0 0 0,-2 0-444 15,3 0-88-15</inkml:trace>
  <inkml:trace contextRef="#ctx0" brushRef="#br0" timeOffset="38961.444">15028 12673 1036 0,'0'0'23'0,"0"0"5"0,0 0 0 0,0 0 1 0,-7 3-29 0,4 6 0 15,-8-9 0-15,11 0-455 0</inkml:trace>
  <inkml:trace contextRef="#ctx0" brushRef="#br0" timeOffset="39139.975">14513 12685 576 0,'0'0'12'0,"0"0"4"0,0 0 0 0,-7 7 0 0,-3-4-16 0,3-3 0 0,-4 6 0 0,0-6 0 16,1 0 54-16,-1 0 8 0,-3 0 2 0</inkml:trace>
  <inkml:trace contextRef="#ctx0" brushRef="#br0" timeOffset="39362.394">13899 12736 172 0,'0'3'16'15,"-3"6"-16"-15,3-9 0 0,-4 6 0 0,-6-2 383 0,3-4 73 16,0 6 16-16,0-6 2 0,0 0-362 0,0 0-73 15,-4 0-15-15,0-6-2 16,4 6-39-16,-3-4-8 0,-1-2-2 0,1-3 0 16,3 6-59-16,-1-4-12 0,1-2-2 0,0 3-627 0</inkml:trace>
  <inkml:trace contextRef="#ctx0" brushRef="#br0" timeOffset="42330.439">11571 12504 1440 0,'0'0'128'0,"0"0"-103"0,0 0-25 0,-7 9 0 15,-4 0 172-15,8-6 28 0,3-3 7 0,-7 0 1 16,0 0-116-16,-4 0-22 0,-3 0-5 0,7 7-1 16,-3-7-64-16,2 3 0 0,1-3-8 0,0 6-1 31,4 10-17-31,-4-4-3 0,0-2-1 0,3-4 0 16,1 3 3-16,-1-5 1 0,1 5 0 0,-1 4 0 0,1-1 15 0,3-3 11 0,0 1-13 0,7-4 5 15,-7 4 8-15,7 5 0 0,0-5 0 0,0-1 0 16,3 4 0-16,4-7 9 0,4 10-9 0,0-4 0 15,-4-2 9-15,0-1-9 0,0 7 0 0,0-7 9 16,0 0 11-16,0 1 1 0,4-1 1 0,-4 7 0 16,0-7 26-16,-3 1 4 0,-8-1 2 0,1 7 0 15,-1-7 4-15,-3 1 1 0,0 5 0 0,-3-2 0 16,-4-4-39-16,0 1-8 0,-7-4-2 0,0 3 0 0,-4-9-10 0,4 0 0 16,-4 0-12-16,1-6 12 15,2 3-33-15,-2-3 1 0,3-4 0 0,0 7 0 16,3-6-107-16,0-1-21 0,-3 1-4 0,4 3-815 15</inkml:trace>
  <inkml:trace contextRef="#ctx0" brushRef="#br0" timeOffset="42899.922">11469 12544 345 0,'-18'-22'15'0,"15"16"4"0,3 3-19 0,0 3 0 0,0 0 0 0,0 0 0 16,0 0 296-16,0 0 55 0,-4-6 11 0,4 6 2 15,-3 0-276-15,3 0-55 0,-7 0-11 0,3 0-2 16,4-3-7-16,-4-4-1 0,4 7 0 0,0 0 0 15,-7-6 6-15,7 6 1 0,0 0 0 0,0 0 0 16,0 0 11-16,0 0 2 0,0 0 1 0,0 0 0 16,0 0-20-16,0 0-4 0,0 0-1 0,0 0 0 15,0 0-8-15,0 0-11 0,0 0 3 0,0 0 0 16,0 0 8-16,0 0 16 0,0 0-4 0,0 0-1 16,0 0 40-16,0 0 8 0,0 0 1 0,0-3 1 15,-3-3-101-15,3-4-21 0,0 7-4 0,0 3-1 16,-7-6 53-16,3 6 13 0,4-10 0 0,0 7 0 0,0-6 0 0,-3 3 0 15,3 6 9-15,0 0-9 0,0-7 19 0,0 7-3 16,-4-3 0-16,4 3 0 0,0 0 0 0,0 0 0 16,0 0 0-16,0 0 0 0,0 0-3 0,0 0-1 15,0 0 0-15,0 0 0 0,-3 10 10 0,6-1 2 16,1 0 0-16,-1 1 0 0,-3-10 4 0,0 9 2 16,4 1 0-16,-4 5 0 0,3 4-9 0,1 6-1 15,-4-6-1-15,3 0 0 0,4 0-19 0,-3 3 0 16,3-4 0-16,0 4 0 0,0 3 0 0,-3-6 0 15,-1 0 0-15,4 3 0 0,0-3 55 0,0 0 7 0,0-4 2 16,1 4 0-16,-1 0-52 0,-4 0-12 16,4-4 0-16,-3 4 0 15,-4 0-48-15,3 0-13 0,4-10-3 0,0 7 0 16,-3 3-54-16,-4-10-11 0,3 1-3 0,4-4 0 0</inkml:trace>
  <inkml:trace contextRef="#ctx0" brushRef="#br0" timeOffset="43230.034">11786 12588 288 0,'0'-12'25'0,"-3"5"-25"0,-1-5 0 0,4-1 0 0,0 10 326 0,0-3 60 16,-3-4 12-16,3 10 2 0,0 0-212 0,0 0-42 15,0 0-9-15,0 0-1 0,0 0-76 0,0 0-16 16,0 0-2-16,0 16-1 0,0 0-26 0,3 3-6 16,1-7-1-16,-1 4 0 0,1-7-8 0,3 10-17 15,-4-3 4-15,4-4 1 16,1 4-13-16,-1 0-3 0,0-4 0 0,0 4 0 15,0-7-1-15,0 10-1 0,-4-9 0 0,4-1 0 16,-3-3-103-16,-1 4-21 0,1-1-4 0</inkml:trace>
  <inkml:trace contextRef="#ctx0" brushRef="#br0" timeOffset="43564.145">12030 12544 633 0,'7'-12'56'0,"0"5"-44"0,0 7-12 0,0-3 0 15,0 3 348-15,-7 0 67 0,7 3 13 0,0 7 4 16,4-1-397-16,-4 7-79 0,0 0-16 0,0-4-4 0,0-2 34 0,3 5 6 16,5-5 2-16,-5 8 0 15,-3-8-86-15,7 6-18 0,0 2-3 0,1-2-1 16,-5-3 81-16,-3 2 16 0,0-5 3 15,-3 5 1-15,-4-2 96 0,0-4 19 0,-11 4 4 0,4-1 1 0,0-5-9 0,-7 2-2 16,-4-9 0-16,-3 3 0 0,4-3-28 0,-1 0-7 16,0 0-1-16,-3-3 0 0,3-6-22 0,1 2-5 15,-1-5-1-15,1-1 0 0,2 4-16 0,1-4 0 16,4-2 0-16,-1 5-9 0,8-5-11 0,-4 2-3 16,7 4 0-16,0-7 0 15,0 0-17-15,0 7-3 0,3-4-1 0,1-2 0 16,-1 5-90-16,4-5-18 0,11-14-4 0,-8 11-1 0</inkml:trace>
  <inkml:trace contextRef="#ctx0" brushRef="#br0" timeOffset="45661.536">17808 12924 979 0,'11'12'43'0,"-11"-12"9"0,14 7-41 0,-7-4-11 0,-7-3 0 0,11 6 0 16,-4 3 145-16,0 1 27 0,-7-10 6 0,7 9 1 31,-4 1-179-31,4-1-36 0,-7-9-8 0</inkml:trace>
  <inkml:trace contextRef="#ctx0" brushRef="#br0" timeOffset="45831.085">17865 13294 230 0,'0'0'10'0,"0"0"2"15,0 0-12-15,10 6 0 0,-3 3 0 0,0 1 0 0,-3-1 315 0,3-3 60 16,-7-2 12-16,3 2 2 15,-3-6-335-15,0 0-67 0,0 0-14 0,0 9-669 0</inkml:trace>
  <inkml:trace contextRef="#ctx0" brushRef="#br0" timeOffset="46004.621">17889 13717 806 0,'0'0'72'0,"0"0"-58"0,4 13-14 0,3-4 0 15,-4 0 167-15,1 1 30 0,0-4 7 0,-4-6 0 16,0 0-165-16,0 0-39 0,0 0 0 0,0 0 0 16,0 0-64-16,0 0-14 0,0 0-2 15,0 0-521-15</inkml:trace>
  <inkml:trace contextRef="#ctx0" brushRef="#br0" timeOffset="46166.186">17903 14096 648 0,'0'16'28'0,"4"-6"7"0,0-1-35 0,-4 0 0 0,0-2 0 0,0 2 0 0,0-9 28 0</inkml:trace>
  <inkml:trace contextRef="#ctx0" brushRef="#br0" timeOffset="46299.922">17879 14347 518 0,'14'7'46'0,"-14"-7"-37"16,7 9-9-16,-4 0 0 0,5-9 133 0,-5 10 25 15,1-4 5-15,-4-6 1 0,0 3-128 0,3 4-24 16,-3-7-12-16,0 9-327 0,0-9-71 16</inkml:trace>
  <inkml:trace contextRef="#ctx0" brushRef="#br0" timeOffset="46592.141">17911 14871 1231 0,'0'0'54'0,"0"0"12"0,0 0-53 0,3 6-13 16,4 4 0-16,-3-7 0 0,-4-3 105 0,3 9 19 15,-3 1 3-15,4-4 1 0,-4-6-79 0,0 0-15 16,3 9-3-16,-3-9-1 0,0 0-40 0,0 10-8 16,-3-4-2-16,3-6 0 0,0 0 20 0,0 0 16 15,-4 9-4-15,4-9 0 16,0 0-33-16,0 0-7 0,0 0-2 0,0 0 0 15,-3 4-48-15,3-4-10 0,0 0-1 0,0 9-350 16,0 0-69-16</inkml:trace>
  <inkml:trace contextRef="#ctx0" brushRef="#br0" timeOffset="46716.851">17963 15229 1036 0,'0'0'23'0,"7"9"5"0,-3 0 0 0,0 1 1 0,-1-1-29 0,1 7 0 15,-1-10 0-15,4 4 0 0,-7-10 42 0,0 9 2 16,7-6 1-16,-7 6-379 0,0-9-76 0</inkml:trace>
  <inkml:trace contextRef="#ctx0" brushRef="#br0" timeOffset="54124.724">17628 16022 2070 0,'0'0'45'0,"0"0"10"15,0 0 1-15,0 0 3 0,0 0-47 0,0 0-12 0,0 0 0 0,0 0 0 16,0 0 28-16,0 0 4 0,0 0 1 0,0 0 0 0,0 0-33 0,0 0 0 16,0 0 0-16,0 0 0 0,0 0 0 0,0 0 0 15,0 0-12-15,0 0 3 0,0 0 17 0,0 0 3 16,0 0 1-16,0 0 0 0,0 0-12 15,0 0 0-15,0 0 0 0,11 9-11 0,-4-9 40 0,0 7 8 16,-7-7 2-16,7 3 0 0,4 6-39 0,-1-9 0 16,-3 10 0-16,4-1 0 15,-8-3-26-15,4 4-10 0,0-1-1 0,-3 0-1 0,0-2 38 0,-4 5 0 16,0-2 0-16,3 5 0 0,-3-5 0 0,0 9 0 16,-3-10 0-16,3 7 0 0,-4-7 0 0,-3 0 0 15,7 1 0-15,-4-4 0 0,-3-3 0 0,4 4 0 16,3-7 0-16,-7 3 0 0,0-3 0 0,3 0 0 15,4 0 0-15,0 0 0 0,0 0 44 0,-3 6 16 16,-4-6 3-16,7 0 1 0,0 9-64 0,0-9 0 16,0 10-9-16,0-1 0 0,0 1 9 0,0-1 12 0,3-3-2 15,1 10-1-15,-4-4-9 0,7-2 0 0,0-1 0 0,0 7 0 16,-4-7 0-16,4 1 0 0,-3 5 0 0,3-5 0 16,-3-1 0-16,-1 1 0 0,-3-1 0 0,0 0 0 15,0 1 53-15,-3-1 9 0,-1-2 2 0,-3 2 0 16,3 0 0-16,-6 1 0 0,-1-10 0 0,1 9 0 15,-1-9-52-15,-3 6-12 0,3-6 0 0,-3 4 0 16,0-4-13-16,4-4-6 0,-1 4-1 0,0-6 0 16,4 3-70-1,0-3-14-15,7 3-4 0,-3-4-1032 0</inkml:trace>
  <inkml:trace contextRef="#ctx0" brushRef="#br0" timeOffset="54667.272">17918 16176 1728 0,'0'0'38'0,"0"0"8"0,0 0 2 0,0 0 0 0,0 0-39 0,0 0-9 16,0 0 0-16,-7 0 0 0,-1 6 36 0,1-6 6 0,7 0 1 0,-3 0 0 16,-4 0-18-16,7 0-3 0,0 0-1 0,0 0 0 15,-7 3-5-15,0 3-2 0,7-6 0 0,0 0 0 16,-4 3 29-16,1 4 5 0,3 2 2 0,0 0 0 15,0-2-40-15,0-4-10 0,0 6 0 0,3 1 0 16,-3-10 53-16,0 6 9 0,4-3 2 0,-4-3 0 16,3 13-52-16,1-10-12 0,-4-3 0 0,3 9 0 15,-3-9 12-15,7 10 0 0,-3-4 0 0,-1-3 0 16,-3-3-12-16,4 9-16 0,-4-9 3 0,7 7 1 16,-3 2 12-16,-1 0 12 0,1 1-3 0,-1-4 0 0,1 4-9 0,3-7-12 15,0 6 2-15,-4 4 1 0,4-4 9 0,-3 0 0 16,3-5 0-16,0 5 0 0,-4-3 8 0,1 4 3 15,3-1 1-15,-3 0 0 16,-4-9 9-16,3 7 3 0,-6 2 0 0,3 1 0 0,-4-7-8 0,4-3-2 16,0 9 0-16,-3-3 0 0,-5 4-14 0,1-10 0 15,0 6 0-15,0-3 0 0,0-3 0 0,-3 0 20 16,3-3-2-16,-4-3-1 16,0 3-116-16,4-4-23 0,0-2-5 0,0 3-581 15,0 3-116-15</inkml:trace>
  <inkml:trace contextRef="#ctx0" brushRef="#br0" timeOffset="54853.774">17868 16138 2188 0,'7'16'97'0,"-3"-13"20"0,6 6-93 0,-3-3-24 0,4-2 0 0,0 2 0 15,-4-3 23-15,3 3 0 0,1-6 0 0,-1 0 0 16,-10 0-37-16,11 0-7 0,0 0-2 0,-1-6 0 15,-3 6 0-15,4-9 0 0,-1 5 0 0,1-2 0 16,0-3-141-16,-1 6-29 16,1-4-6-16,-4 1-537 0</inkml:trace>
  <inkml:trace contextRef="#ctx0" brushRef="#br0" timeOffset="55189.873">18165 16103 1267 0,'0'0'28'0,"0"0"5"0,0 0 2 0,0 0 1 0,0 0-36 0,0 0 0 0,0 0 0 0,7 0 0 0,0 7 78 0,-7-7 9 16,0 0 1-16,0 0 1 0,3 3-40 0,-3-3-8 15,0 0-1-15,0 0-1 0,0 0-31 0,0 0-8 16,0 0 0-16,7 6 0 0,-7-6 52 0,4 3 10 16,-4-3 2-16,0 0 0 0,0 0-16 0,0 0-4 15,7 0 0-15,0 6 0 0,3-2-19 0,-3 2-4 16,1-6-1-16,2 9 0 0,-3-2-20 0,0 2 0 16,4 4 0-16,-1-4 0 0,1 7 0 0,0-1 0 15,3-2 0-15,0 6 0 0,-4-10 52 0,1 7 5 16,-4 3 2-16,0-10 0 0,0 7-29 0,-3-7-6 15,-4 0 0-15,-4 7-1 0,1-6-11 0,-4-7-1 16,0 3-1-16,-4 3 0 0,-3-9-10 0,0 7 0 16,0-7 0-16,-1 0 0 0,-2-7 0 0,3 7 0 15,-4-9 0-15,4 3 0 0,-4-4 0 0,4 7 0 0,0-6 0 16,4 2 0-16,-1-2 31 0,0 0 4 0,1-1 1 16,3 1 0-1,3-1-63-15,4 4-12 0,-3-3-2 0,3-1-1 16,3 1 2-16,-3 0 0 0,0-1 0 0,0 4 0 15,7-4-159-15,-3 1-31 0</inkml:trace>
  <inkml:trace contextRef="#ctx0" brushRef="#br0" timeOffset="68646.493">17921 12397 921 0,'11'12'82'0,"-11"-12"-66"15,0 0-16-15,0 0 0 0,0 0 183 0,0 0 33 16,0 0 6-16,0 0 2 0,0 0-128 0,0-3-26 16,0-3-5-16,0 6-1 0,0 0 0 0,0 0 0 15,0 0 0-15,0 0 0 0,0 0 0 0,0 0 0 0,0 0 0 0,0 0 0 16,0 0-20-16,0 0-4 0,0 0 0 0,0 0-1 15,0 0-11-15,0 0-3 16,0 0 0-16,7-3 0 0,-4-3-25 0,4 2 0 0,-7 4 0 0,0 0 0 16,11 0 56-16,-4 4 7 0,4-4 1 0,-4 6 0 15,-7-6-52-15,10 3-12 0,-3 3 0 16,4-3 0-16,-4 7 40 0,-4-4 6 0,8 4 1 0,0-1 0 31,-4 0-75-31,0 1-16 0,-4-1-2 0,4 1-1 0,0-4 38 0,0 3 9 0,-7 1 0 0,0-4 0 16,4 3 23-16,-8-6 6 0,1 7 2 0,-4-4 0 15,0-3 1-15,-4 4 1 0,1-7 0 0,-1 6 0 16,-3-6-77-16,0-6-16 0,-7-1-4 0,-1 4 0 16,1-13 96-16,4 7 18 0,3 0 4 0,3-7 1 0,-7 7-37 0,4-4-7 15,4-3-2-15,3 7 0 0,0-7-9 0,-1 7 0 16,5-4 0-16,-1-2 0 0,1 5 28 0,3 1 3 16,0-1 1-16,0 1 0 0,3 0-16 0,1-1-4 15,3 4 0-15,0-4 0 0,0 1 1 0,0 3 0 16,0 6 0-16,4-3 0 0,-1-4-5 0,1 7 0 15,3-3-8-15,0 3 12 0,-3 0-12 0,-1 0 0 16,4 0 0-16,-3 0 0 0,0 3 0 0,-4 4 0 16,0-4 0-16,0 6 0 0,-4-3 0 0,-3 4 0 15,4-1 0-15,-4 7 0 0,-4-3 0 0,1 2 0 16,-4 1 8-16,0-4-8 0,0 4 0 0,-4 0 0 16,0 3 0-16,-3-7 0 0,4-2 0 0,-1-4 0 15,-6 3 0-15,2-9 0 0,-2 0 0 0,6 0 0 16,1 0 0-16,-1-6 0 0,4 3 0 0,-4-3 16 15,4-4-4-15,7-2 0 0,-3-4-2 0,3 0-1 16,0 7 0-16,0-4 0 0,0-2 27 0,3-1 6 0,4 7 1 16,0-4 0-1,1 4-67-15,-1-7-12 0,0 6-4 0,3 4 0 0,4-3 40 0,-3 6 0 0,-1-4 0 0,5 4 0 16,-5-3 0-16,1 6 0 0,3 0 0 0,-4 0 0 16,-10 0 0-16,11 6 0 0,3-3 9 0,-3 7-9 15,-11-10 0-15,3 6 0 0,1 3 0 0,-1 1 8 16,4-1-8-16,-3 1 0 0,-1-1 0 0,-3 1 0 15,-3-4-24-15,-4 3-5 0,0-3-2 0,0-2 0 16,3 2 50-16,-6-3 9 0,-1-3 3 0,0 0 0 0,1-9-31 16,-1 5 0-16,1-2 0 0,-1-3 0 15,-3-7-21-15,3 7-7 0,1-1-2 0,3 1 0 0,-4-1 48 0,8 1 10 16,-4 3 1-16,7-4 1 0,0 1-22 0,0 0-8 16,0 5 0-16,0-2 9 0,0 6-9 0,7-9 0 15,3 3 9-15,-3 6-9 0,0-10 0 0,4 10 9 16,-4-3-9-16,4-3 0 0,-1 6 8 0,4 0-8 15,0-3 0-15,0-4 0 0,1 7 8 0,-5 0-8 16,1 0 0-16,-4 7 0 0,-7-7 21 0,0 0 1 16,0 0 0-16,3 9 0 0,1 4-22 0,-4-7-12 15,0 9 2-15,0-2 0 0,-7-4 10 0,-4 1 14 16,1 5-3-16,-1-5-1 0,-3-1-10 0,-4 1 0 16,4-10 0-16,0 6 0 0,0-3 0 0,0-3 0 15,3 0 0-15,1 0 0 0,3-3 0 0,0-3 0 16,0 6 0-16,7 0 0 0,-4-10 0 0,1 10 10 15,3-9-10-15,0 6 10 0,0 3-10 0,0-7 0 16,3 1 0-16,-3 6 0 16,4-9-33-16,-1 6-3 0,1-4 0 0,3 4 0 15,-4-3-98-15,4-3-20 0,0-1-4 0,0 1-1 0</inkml:trace>
  <inkml:trace contextRef="#ctx0" brushRef="#br0" timeOffset="70232.254">15949 10274 2178 0,'11'28'96'0,"-11"-28"20"0,0 0-92 0,0 0-24 15,0 0 0-15,0 0 0 0,0 0 60 0,0 0 8 16,3-9 2-16,-3 2 0 0,-3 4-49 0,3-3-9 16,0 3-3-16,0-6 0 0,-4 2-9 0,4-2-17 15,-3-1 4-15,3 10 1 0,0 0 24 0,0 0 6 16,0 0 1-16,0 0 0 0,0 0 11 0,0 0 2 16,7 0 1-16,3 7 0 0,-10-7 2 0,11 3 0 15,3-3 0-15,-3 9 0 0,-1-9-15 0,-3 7-4 16,-7-7 0-16,0 0 0 0,7 3-6 0,0 3-2 15,-3 3 0-15,-1 1 0 0,-6-1-8 0,3 1 12 16,-4-1-12-16,1 0 12 0,-4 1-4 0,0-4-8 0,-4 3 12 16,-3 1-4-16,3-1-8 0,-3-2 0 0,-3-7 0 0,3 3 0 15,-1-6 8-15,8-4-8 0,-3 7 0 0,-1-3 8 16,1-3-8-16,-1-4 12 0,7 4-12 0,-3-3 12 16,-3 6-12-16,3-7 0 0,7-5-12 0,-4 5 12 15,1-9 44-15,3 10 16 0,0-7 3 0,3 4 1 16,4-4-52-16,-3 10-12 0,3-7 0 0,3-2 0 15,1 5 0-15,-4 1 0 0,0 2 0 0,-3-2 0 16,6 9 20-16,1-3 2 0,-4-3 0 0,4 6 0 16,-4 0-22-16,0 6 0 0,0-3 0 0,0 6 0 15,0 4-13-15,0 0-7 0,-4-4-2 0,4 0 0 16,-7 7 35-16,0 0 7 0,0-4 2 0,-3 4 0 16,-1-4-35-16,1 4-7 0,-4 0-2 0,0-4 0 0,-4-2 22 15,4-4 0-15,-3 3 0 0,2-9 0 0,-2 7 16 0,-1-7 7 16,-6-7 1-16,6 1 1 0,0 3-40 0,1-3-8 15,6-4-1-15,-6 1-1 0,3 0 49 0,0-1 11 16,7-6 1-16,-4 7 1 0,4 0-19 0,0-4-4 16,4-3-1-16,3 1 0 0,-7 5 1 0,7 1 0 15,0 0 0-15,3-1 0 0,1 1-14 0,0-1 0 16,-4 10 0-16,-7 0 0 0,0 0 0 0,7 3 0 16,3 4 0-16,-3 2 0 0,-3-9 0 0,3 10 0 15,-4-1 0-15,1 0 0 0,-4-9 0 0,0 10 0 16,0-10 0-16,0 6 0 0,-4 3 0 0,-3-2 0 15,7-7 0-15,0 0 0 0,-7 3 0 0,7-3 0 16,0 0 0-16,-7 0-10 0,4-3-6 0,3 3 0 0,-7-7-1 16,7 7 0-16,0 0-1 0,0 0 0 0,-11 0 0 15,11 0 0-15,0 0-2 0,0 0-1 16,-7 0 0-16,0 7 0 0,7-7 13 0,0 0 8 0,0 0-10 0,-4 3 10 16,1 6 0-16,3-9 0 0,0 0 0 0,0 0 0 15,-7 0 0-15,7 0 0 0,0 0 0 0,0 0 0 16,0 0 0-16,0 0-11 0,10-9 2 0,1 9 0 31,0 0-90-31,-11 0-17 0,0 0-4 0,0 0-1131 0</inkml:trace>
  <inkml:trace contextRef="#ctx0" brushRef="#br0" timeOffset="72457.426">16207 9713 1256 0,'0'0'56'0,"0"0"11"0,0 0-54 0,0 0-13 15,0 0 0-15,0 0 0 0,0 0 74 0,0 0 12 16,0 0 2-16,0 0 1 0,0 0-45 0,0 0-10 16,0 0-2-16,0 0 0 0,0 0 20 0,0 0 3 15,0 0 1-15,0 0 0 0,0 0 21 0,0 0 5 16,0 0 1-16,7 9 0 0,-4 0-18 0,1 1-3 15,-4-10-1-15,3 9 0 0,-3-2-36 0,7 2-7 16,-3 0-2-16,-1 1 0 0,-3-1-16 0,4 7-19 16,-1-7 4-16,4 1 1 0,-3 8 49 0,0-8 9 15,-1 9 3-15,4-4 0 0,-3 1 1 0,3-3 1 16,0 2 0-16,3-2 0 0,1 3-16 0,0 2-3 16,-4-8-1-16,-4 5 0 0,4-5-21 0,0 5-8 0,-3-2 0 15,3-4 9-15,-4-2-22 0,4 2-5 0,0 1-1 16,-7-10 0-1,-3 9-123-15,3-9-25 0</inkml:trace>
  <inkml:trace contextRef="#ctx0" brushRef="#br0" timeOffset="73784.878">18429 11970 460 0,'0'0'41'0,"0"0"-33"0,0 0-8 0,0 0 0 15,0 0 212-15,0 0 41 0,4 0 8 0,-4 0 2 0,0 0-155 0,0 0-30 16,7 0-6-16,-4 0-2 0,-3 0-5 0,7 0-1 16,-3-6 0-16,-4 6 0 0,0 0-6 0,0 0-2 15,0 0 0-15,7 0 0 16,0-3-12-16,0 3-2 0,0 0-1 0,-7 0 0 0,4-6-17 0,3 3-4 16,-4-4-1-16,1 4 0 0,-4 3-19 0,7-6 0 15,-4-3 0-15,4 5 0 16,-7-2-28-16,0 6-2 0,7-6-1 0,-3 3 0 0,3-4 52 0,-7 7 11 15,0 0 1-15,7 0 1 0,0-3-14 0,-7 3-2 16,0 0-1-16,11 0 0 0,-1 0-4 0,-3 3-1 16,-7-3 0-16,11 0 0 0,-4 0-12 0,0 0 0 15,4 0 0-15,-4 7 0 0,-7-7 0 0,0 0 0 16,0 0 0-16,0 0 0 0,0 0 0 0,3 3 0 16,1 3 0-16,3 4 0 0,-7-4 0 0,3 3 0 15,-3-6 0-15,4 7 0 0,-1-4 0 0,1 3 0 16,-8 1 0-16,4-1 0 0,0-9 0 0,0 7 0 15,0-7 0-15,-7 9 0 0,4-6 0 0,-4 6 0 0,0-2 0 16,3 2 0-16,4-9 0 0,-7 6 0 16,0 4 0-16,0-7 0 0,-4 6 0 0,8 1 0 0,-4-1 0 0,0 7-10 15,0-7 10-15,3 1 0 0,1 5 0 0,-1-5 0 16,-3 9 0-16,0-10 0 0,3 7 0 0,1-4 0 16,3 4 0-16,0-7 0 0,-4 7 0 0,4-3 0 15,4-7 0-15,-4 3 0 0,0-9 0 0,3 10 0 16,1-1 0-16,-1-3 0 0,-3-6 8 0,11 10-8 15,3-7 0-15,-3 3 0 0,-11-6 0 0,10 3 8 0,1-3 44 16,3 6 10-16,0-6 2 0,0 0 0 0,-3 0 0 0,3 0 0 16,-3-6 0-16,3 3 0 15,3 3-76-15,-6-6-16 0,3 6-2 0,0-3-1 16,-3-4-1-16,3 4 0 0,0-3 0 0,-4 6-768 16,1-9-155-16</inkml:trace>
  <inkml:trace contextRef="#ctx0" brushRef="#br0" timeOffset="74836.065">16729 10393 403 0,'0'0'36'0,"0"0"-36"15,0 0 0-15,0 0 0 0,0 0 153 0,-4 0 24 16,4 0 5-16,-3-9 1 0,-8 6-101 0,4-4-20 16,7 4-4-16,0 3-1 0,0 0 35 0,0 0 6 15,-7-6 2-15,7 6 0 0,0 0-7 0,0 0-1 16,-7 0 0-16,7 0 0 0,0 0-42 0,0 0-9 15,0 0-1-15,0 0-1 0,0 0-22 0,0 0-4 16,0 0-1-16,0 0 0 0,0 0-12 0,0 0 11 16,10 0-11-16,-2 9 10 0,-8-9-2 0,7 10-8 15,7-1 12-15,-4 1-4 0,1 5 28 0,-1 1 4 16,5-4 2-16,-1 4 0 0,3 3 1 0,1 0 0 16,-4 0 0-16,4 6 0 0,-4 3 1 0,7-3 0 15,-3-6 0-15,3 0 0 0,7 6-36 0,-3-7-8 16,-11 1 0-16,3 6 0 0,5-6 0 0,-1 3 0 15,0-3 0-15,-3 3 0 0,-1 3 0 0,4-6 0 16,4 6 0-16,0 3 0 0,-1-3 0 0,5 3 0 0,-1-2 0 16,4 8 0-16,-8-6 0 0,1 7 0 0,3-1 0 15,1-2 0-15,2-1 0 0,-6-3 0 0,-4 0 0 0,0-3 0 16,0-6 0-16,1 6 0 0,-5-6 0 0,4 0 0 16,-3 0 0-16,-4-4 0 0,-3-2 0 0,3 3 0 15,-7-7 0-15,7 1 0 0,-3 5 0 0,-1-12 0 16,1 7-100-1,-4-4-23-15,3 0-4 0,-3-3-581 0,-7-3-116 0</inkml:trace>
  <inkml:trace contextRef="#ctx0" brushRef="#br0" timeOffset="75297.834">17727 11337 1422 0,'0'0'31'0,"0"0"6"0,7 6 2 0,-7-6 1 0,0 0-32 0,4 3-8 15,-4-3 0-15,0 0 0 0,0 0 57 0,7 10 10 0,-4-1 1 0,1 1 1 16,-1-1-42-16,1 0-9 0,-1 7-2 0,-3-6 0 16,0 5-16-16,4-2 0 15,-1 2 0-15,1 1 0 0,-1-3 12 0,1 5-12 0,0 4 12 0,-4-9-12 16,7 3 52-16,-7-1 4 0,3-2 1 0,-3 3 0 16,0-4 15-16,0 4 2 0,0-7 1 0,0-9 0 15,-7 6-104 1,0-2-21-16,0 2-4 0,-4-6-1 0,-3 3 55 0,0-3 12 0,4 0 1 0,-5-3 1 15,-6-3 13-15,0 2 2 0,-4-2 1 0,1 3 0 16,-1-3-30-16,4-1 8 0,0 4-8 0,-4-3 0 16,-3-3 0-16,3 6 0 0,4-4 0 0,0 4 0 15,0-3 0-15,3-4 11 0,0 7-3 0,4-3-8 16,0 0 0-16,4 3 0 0,-1 3-10 0,0 0 10 16,4 0-29-16,0 0 1 15,7 0 1-15,0 0 0 0,0 0-113 0,0 0-22 0</inkml:trace>
  <inkml:trace contextRef="#ctx0" brushRef="#br0" timeOffset="126106.108">4900 8176 1281 0,'7'-16'56'0,"-7"16"13"0,7-9-55 0,-7 3-14 0,11 3 0 0,-11-4 0 16,0 7 63-16,0 0 9 0,7-3 3 0,-7 3 0 16,0 0-27-16,0 0-6 0,0 0-1 0,0 0 0 15,0 0-21-15,7 10-5 0,-7-1-1 0,0 10 0 16,0 0 2-16,0 6 1 0,0 0 0 0,-7 3 0 16,3 10 4-16,1 6 1 0,-8 9 0 0,-3 0 0 15,4 10-14-15,-12-10-8 0,8 10 8 0,-10 6-8 0,-1-3 0 16,-7 12 0-16,4 10 0 0,-7-7 0 0,-8 1 0 0,4 6 0 15,1 3 0-15,-12-10 0 0,4 7 0 0,-3-6-12 16,3-4 2-16,7 0 0 0,-7-2-1 0,8 8 0 16,2 1 0-16,-6 3 0 0,7-7 11 0,0 7 0 15,3-6 0-15,0-1 0 0,7 13 0 0,1-3 0 16,-1-9 0-16,0-4 0 0,1 4 0 0,2-4 0 16,8 4 0-16,-7-10 0 0,0 6 8 0,3-12-8 15,4-3 8-15,-7-4-8 0,0-2 20 0,3-4 0 16,1-9 0-16,2 6 0 0,1 3-9 0,-7-6-3 0,0-3 0 0,7-6 0 15,-4 3-8-15,8-10 0 0,-8 4 9 0,4-10-9 16,3 3-13-16,-3-3-7 16,4-6-2-16,-4 6-828 0</inkml:trace>
  <inkml:trace contextRef="#ctx0" brushRef="#br0" timeOffset="126661.633">5500 12366 1209 0,'-21'-29'53'0,"14"10"12"0,-8-6-52 0,1-12-13 15,-7-1 0-15,-3-6 0 0,-5-6 199 0,-6-3 37 16,0 6 7-16,-4-7 1 0,-14 1-197 0,4-10-47 0,-4-6 0 15,-4-3 0-15,-6 0 0 0,3 6 0 0,0-3 0 0,-7-3 0 16,-4 0-8-16,-3-13 8 0,-7 4 0 0,-4-10 0 16,8 9 0-16,-8-12-11 0,0 3 11 0,1-6-8 15,-4-3 8-15,-1 3 0 0,5-1 0 0,-1-2-8 16,0 0 8-16,1-4 8 0,-1 13-8 0,0 0 11 16,1-3 13-16,3 3 2 0,6-6 1 0,-6 6 0 15,0 3 54-15,4 1 11 0,10 11 3 0,3-8 0 16,-3-1-26-16,7 3-5 0,7 7 0 0,-7 0-1 15,4 6-31-15,3 3-5 0,3-3-2 0,5 6 0 16,-5 1-25-16,8 2 0 0,3 7 0 0,0 6 0 16,4 3 16-16,0 6-3 0,3 4 0 0,4 6 0 31,3-1-53-31,4 7-12 0,7 4-1 0,0-1-1 0,-4 9-138 0,11 4-28 16</inkml:trace>
  <inkml:trace contextRef="#ctx0" brushRef="#br1" timeOffset="211513.108">15776 10265 403 0,'0'0'17'0,"0"0"5"16,0 0-22-16,0 0 0 0,0 0 0 0,0 0 0 16,7 3 196-16,-7-3 34 0,0 0 7 0,0 0 2 15,0 0-171-15,0 0-33 0,0 0-7 0,0 0-2 16,-7 0-41-16,7 0-8 0,0 0-1 0,0 0-1 0,-10-3 42 0,3-4 9 15,7 7 2-15,-11 0 0 0,0 0 20 0,4 0 5 16,-3 7 1-16,3-4 0 0,-4-3 45 16,-3 6 9-16,3-3 1 0,1-3 1 0,-4 6-88 0,0-6-22 15,0 0 0-15,-1 3 0 0,1 4 34 0,0-7 2 16,-3 6 1-16,-1-3 0 0,4-6-29 16,-4 3-8-16,-3-6 0 0,3 6 0 0,-3 0 0 0,7 0 0 15,-7 0 0-15,0 0 0 0,-7 0 0 0,6 6 8 16,5-3-8-16,-8-3 8 0,0 0 8 0,1 6 3 15,2-2 0-15,-2-4 0 0,-1 0-3 0,0 6 0 16,1-6 0-16,3 0 0 0,-1 3-16 0,1-3 8 16,0 0-8-16,0 0 0 0,0-3 8 0,0-3-8 15,3 6 0-15,-3-4 0 0,0-2 0 0,-1 6 0 16,1 0 0-16,0-3 0 0,-4 3 0 0,1-6 0 16,6 6 0-16,0 0 0 0,-3 0 0 0,4-7-20 0,-5 7 2 15,5 0 1-15,-1 0 29 0,1 7 5 0,-1-7 2 16,0 0 0-16,1 6-11 0,2-3-8 0,-6-3 12 0,4 10-12 15,-1-10 15-15,0 9-4 0,-3-9-1 0,0 6 0 16,0-3-10-16,0 4 0 0,0-4 9 16,-1 3-9-16,5-6 0 0,-4 9 0 0,-8-9 0 0,5 7 0 15,3-4 0-15,-1 3 0 0,5-3 0 0,-4 4 0 16,-1-4 25-16,5 3 1 0,-4-3 0 0,-1 3 0 16,5-2-39-16,3 2-8 0,-4 0-2 0,0-3 0 15,4 3 23-15,0-2 0 0,-3-4 0 0,6 6 8 16,-3-6-8-16,0 3 0 0,3-3 0 0,1 0 8 0,-1 0 8 0,0-3 0 15,1 3 1-15,3 0 0 0,0-6-17 16,0 6-17-16,0 0 3 0,-4 0 1 0,7 0 13 16,-3-4 0-16,-3-2 0 0,3 6 0 0,0 0 0 0,-4 0 0 15,4 0 0-15,0 0 0 0,-4 0 0 0,1 0 0 16,-1 0 0-16,1 0 0 0,-4 0 0 0,7-3 0 16,-4-3-8-16,4 6 8 0,7 0 0 0,-4-6 0 15,-6 6-10-15,-1-4 10 0,1 4 0 0,6 0 0 16,4 0 0-16,-7-6 0 0,-7 6 10 0,7 0 6 15,3 6 2-15,-3-6 0 0,0 0-18 0,4 4 0 16,3-4 0-16,-7 0 0 0,0 6-10 0,0-6-6 16,3 6 0-16,4-6-1 0,0 0 17 0,0 0 0 15,-7 3-8-15,7-3 8 0,0 0 12 0,0 0 5 16,0 0 2-16,0 0 0 16,0 0-67-16,0 0-12 0,14 0-4 0,-3 0 0 0,-11 0 79 0,14 0 15 15,3 0 3-15,1 0 1 0,-4 0-34 0,4 0 0 0,-8 0 0 16,8 0 0-16,3 0 0 0,-3-3 0 15,3-3 0-15,-3 6 0 16,3 0-23-16,0 0-8 0,0-6-1 0,4 6-1 0,-8 0 54 0,5 0 11 0,-1-4 3 0,0 4 0 16,0-6-23-16,0 6-4 0,0 0 0 0,-3-3-8 15,0 3 8-15,3-6-8 0,4 6 0 0,-4-3 0 16,-4-4 0-16,5 7 0 0,-5 0 8 0,4-3-8 16,4-3 0-16,0 6 0 0,-4 0 0 0,0 0 0 15,0-10 0-15,0 10 0 0,1-6 0 0,-1 3 0 16,0-3 0-16,4 6 0 0,-8-3 0 0,4-4 0 0,4 7 0 15,-7 0 0-15,-1 0 0 0,1-3 0 0,0 3 0 0,-4-6 0 16,0 6 0-16,4 0 0 0,-8 0 0 0,4 0 0 16,0 0 0-16,0 0 0 0,-3 6 0 0,3-3 0 15,7-3 0-15,-3 0 0 0,0 7 0 0,-4-7 0 16,3 3 0-16,1-3 0 0,0 0 0 0,-1 0 0 16,-3 0 0-16,4 0 0 0,0 6 0 0,-4-6 0 15,0 0 0-15,-4 0 0 0,8 0 0 0,-4 0 0 16,0 3 0-16,-3 3 0 0,7-6 0 0,-4 0 0 15,0 7 0-15,0-4 10 0,3-3-10 0,-2 0 0 16,2 6 0-16,1-3 8 0,-4-3-8 0,4 0 0 16,3 0 0-16,-7 0 0 0,4-3 0 0,-1 3 0 15,4 0 0-15,-3-6 0 0,0 6 0 0,-4 0 0 0,3-10 0 16,1 10 0-16,-4-9 0 0,4 9 8 16,-1-6-8-16,-2 3 8 0,2-4-8 0,-3 7 0 0,0-3 0 0,0-3 0 15,-3 6 0-15,3-3 0 0,-3 3 8 0,3-6-8 16,-4 6 0-16,1 0 0 0,3 0 0 15,-3 0 0-15,-1 0 0 0,4 0 13 0,1 0-1 0,-5 6-1 16,1-3-11-16,3 3-12 0,-4-6 2 0,5 3 1 16,2 4 9-16,-6-7 0 0,-4 0 0 0,3 3 8 15,4-3-8-15,1 0 0 0,-8 0 0 0,3 0 0 16,4 0 0-16,-3 0 0 0,-4 0 0 0,0 6 0 16,-7-6 0-16,11 0 8 0,-1 9-8 0,-3-9 8 15,-7 0-8-15,7 10 0 0,7-4 0 0,-3-3 8 16,-11-3 44-16,0 0 10 0,7 10 2 0,-3-4 0 15,-4-6-52-15,0 0-12 0,7 9 0 0,-4 1 0 16,-3-10-40-16,0 0-12 0,0 0-1 0,0 0-1 16,0 0 2-16,0 0 0 0,0 0 0 0,0 0-988 15</inkml:trace>
  <inkml:trace contextRef="#ctx0" brushRef="#br1" timeOffset="213596.538">15699 10321 345 0,'0'0'31'0,"0"0"-31"16,0 0 0-16,0 0 0 0,0 0 89 0,0 9 12 16,0-2 3-16,0-7 0 0,0 0-42 0,0 9-8 15,-4-6-2-15,4 10 0 0,0-10-4 0,0-3-2 16,-3 9 0-16,3 1 0 0,0-1-21 0,0 1-4 15,3 2-1-15,-3 1 0 0,0-4-8 0,0 0-3 16,4 7 0-16,-4-6 0 0,3 8 15 0,-3-2 2 16,4 3 1-16,-4 6 0 0,-4-3 5 0,4 3 0 15,0-6 1-15,0 6 0 0,4-6-19 0,-4 9-4 16,-4-3-1-16,4-6 0 0,0 6-9 0,0 0 10 16,0-3-10-16,0 3 10 0,-3 0 2 0,3 0 0 15,3-3 0-15,-3 3 0 0,-3 0-2 0,3-3 0 16,3 3 0-16,-3 4 0 0,0-4-2 0,0 3 0 0,0 3 0 0,4-3 0 15,-4 1-8-15,0-1 10 16,0 3-10-16,3-3 10 0,1 1-10 0,-4 5 10 0,-4-6-10 0,4 1 10 16,-3 2-28-16,3-3-6 15,0-3 0-15,0 4-1 0,-4-8 57 0,4 11 12 16,0-4 3-16,-3-3 0 0,-1 3-24 0,4 1-5 0,-3-11-1 0,3 7 0 31,0 1-17-31,0-8-11 0,0 11 2 0,0-11 0 0,3 4 9 0,-3-3 0 16,0 0 0-16,4 6 8 0,-1-6-8 0,1 0 11 0,-1 0-11 0,1-1 12 15,-4 1-12-15,0 6 0 0,0-6 0 0,3 6 0 16,-3 0 0-16,4-6 0 0,-4 6 0 0,0-3 0 16,0 3 0-16,0 0 0 0,0-3 0 0,0 10 0 0,-4-10 0 15,1 3 0-15,3 0 0 0,0 0 0 0,0-3 0 0,0-3 0 16,0 6 0-16,0-7 0 0,0 1 17 0,3 6 2 16,1-6 0-16,-1 6 0 0,1 0-19 0,-1-6 0 15,-3 9 0-15,0-3 0 0,4 4 0 0,-1-1 0 16,-3-3 0-16,0 9 0 0,0-5 16 0,0-1-4 15,0 3-1-15,0-3 0 0,-3-2-11 0,3-4 12 16,0 3-12-16,0 3 12 0,-4-3-12 0,4-6 0 16,4 9 9-16,-1-3-9 15,1 0 0-15,-4-6 8 0,3 6-8 0,-3-3 0 0,8 3 0 0,-8 0 0 16,3-3 0-16,1 3 8 0,-1 0-8 0,-3 0 0 16,0-3 0-16,4 3 0 0,-1-6 0 0,-3 6 0 15,0 4 0-15,0-4 0 0,0 0 0 0,4-3 0 16,-4 3 0-16,0 3 0 0,0-9 0 0,0 6 8 0,3 0-8 15,1 0 8-15,-4-3-8 0,3 3 0 0,1 3-8 16,-1-9 8-16,-6 12 0 0,3-2 0 0,3-1 0 16,-3-3 8-16,0 0 7 0,-3-3 1 0,3 3 1 0,0 0 0 15,-4-3-17-15,4 3 0 0,0 0 0 0,-3-3 0 16,3 3 0-16,0 0 0 0,0 4 0 0,0-11 0 16,-4 8-12-16,1 2-5 0,3-3-2 0,0 3 0 15,-4-3 82-15,4 3 16 0,0-2 3 0,0 2 1 16,-3-3-132-1,3 0-27-15,0-3-4 0,0 3-2 0,0 0 67 0,0-6 15 0,3 9 0 0,-3-9 0 16,4 6 0-16,-4 3 0 16,3-3 0-16,-3 0 0 0,4-3 0 0,-4 3 0 0,0-6 0 0,0 6 0 15,0 4 0-15,0-4 0 0,3 3 0 0,-3 0 0 0,-3 3 15 0,3-2 1 16,3-4 0-16,1-3 0 16,-4 3-16-16,-4-6 0 0,8-1 0 0,-4 7 0 15,3-9 0-15,-3 3 0 0,4 0 0 0,-1 0 0 0,1-1 0 16,-1-2-18-16,-3 3 4 0,4 0 1 0,0-4 21 0,-1 10 4 15,4-6 0-15,-3 0 1 0,-1 0-13 0,1 6-18 16,-4-6 4-16,0-3 1 0,0 2 13 0,3 1 0 16,-3 0 0-16,0-3-9 0,-3-7 9 0,6 7 0 15,1-4 0-15,-1-2 0 0,-6-1 0 0,3 0 0 16,7 1 0-16,-4-4 0 0,-3-6 0 0,0 0 0 16,4 10 8-16,3-1-8 0,-4-9 12 0,-3 0-1 15,4 9-1-15,-4-9 0 0,7 0 48 0,0 7 10 16,-7-7 1-16,0 0 1 0,0 0-54 0,0 0-16 15,0 0 8-15,0 0-8 0,0 0 0 0,0 0 0 0,0 0 0 0,0 0 8 32,-3 0-118-32,3 0-23 0,0 0-5 0</inkml:trace>
  <inkml:trace contextRef="#ctx0" brushRef="#br1" timeOffset="214589.887">15893 15504 633 0,'0'0'56'0,"0"0"-44"0,0 0-12 0,0 0 0 0,-11 7 49 0,0-4 8 16,11-3 2-16,-7 0 0 0,-7 0-9 0,4 0-2 15,-4 0 0-15,3 0 0 0,-3 0-9 0,0-3-3 16,0-4 0-16,-4 7 0 0,0 0-3 0,1 0-1 0,-1 0 0 0,4 0 0 16,-7 0 15-16,3 7 2 0,1-7 1 0,-1 0 0 15,-3 3-28-15,0-3-6 0,3 0 0 16,-3 6-1-16,0-3 33 0,-4-3 6 0,7 10 2 16,-3-4 0-16,0-3-39 0,-4-3-7 0,1 6-2 0,-5-2 0 15,5-4 4-15,-1 0 0 0,-3 0 0 0,3 0 0 16,-7-4-12-16,4 4-17 0,3-6 4 0,-3 6 1 15,3 0 12-15,-3 0 0 0,0 0 0 0,3 0 0 16,-3-3 0-16,3 3 0 0,1 0 0 0,3 3 0 16,-4-3 48-16,0 0 13 0,8 6 3 0,-5-2 0 15,1-4-52-15,0 6-12 0,3-3 0 0,-3 3 0 16,4 4 0-16,-1-4 0 0,0-3 0 0,-3 6 0 16,7-2 0-16,-4-4 0 0,1 3 0 0,-1-3 0 15,0 3 0-15,1 1 0 0,-1-7 0 0,1 0 0 0,-1 3 0 16,4-3 0-16,0 0 0 0,0 0 0 0,-1 6 0 0,-2-3 0 15,3-3 0-15,-4 0 0 0,4 0 0 0,0 0 0 16,-7 7 0-16,10-7 0 0,1 0 40 0,2 3 6 16,-6-3 1-16,4 0 0 0,3 0-24 0,-4-3-5 15,1 3-1-15,-1-7 0 0,-3 7-17 0,0-3 0 16,7-3 0-16,-4 6 0 0,-3 0 0 0,0-3 0 16,3-4 0-16,1 7 0 0,-1-6 0 0,-3 6 0 15,3-3 0-15,1 3 0 0,-4 0 0 0,3-6 0 16,1 6 0-16,-5-3 0 0,5-4 0 0,-1-2 0 15,1 9 0-15,-1-9 0 0,4-1 0 0,0 1 0 16,-4 3 0-16,4-4 0 0,0 7 0 0,-3-6 0 0,3 2 0 16,0-2 0-16,-4 9 0 0,4-10 0 0,0 4 0 15,-4 3 0-15,4-3 0 0,-3 6 0 0,3-3 0 0,-4-4 0 16,8 7 0-16,-4-3 0 0,-1 3 0 0,-2 0 0 16,-1 0 0-16,1 0 0 0,3 0 0 0,-4 0 0 15,4-6 28-15,7 6 3 0,-4 9 0 0,-6-9 0 31,3 0-50-31,7 0-9 0,0 0-3 0,0 0 0 0,0 0 31 0,-7 0 0 0,0 7 0 0,0-4 0 16,0-3 0-16,7 0 0 0,0 0 0 0,-7 6 0 16,0-3 45-16,7-3 15 0,0 0 4 0,0 0 0 15,-8 6-52-15,8-6-12 0,0 0 0 0,0 0 0 16,-3 0 0-16,3 0 0 0,0 0 0 0,0 0 0 16,0 0 0-16,0 0 0 0,0 0 0 0,0 0 0 15,0 0 0-15,0 0 0 0,0 0 0 0,0 0 0 16,0 0-48-16,0 0-13 0,0 0-3 15,0 0 0-15,-4 0 52 0,4 0 12 0,0 0 0 0,0 0-652 16,0-6-127-16</inkml:trace>
  <inkml:trace contextRef="#ctx0" brushRef="#br1" timeOffset="-213564.435">13434 10437 975 0,'0'0'43'0,"0"0"9"0,0 0-41 0,0 0-11 0,0 0 0 0,0 0 0 16,0 0 56-16,10 0 8 0,-10 0 3 0,0 0 0 16,0 0-43-16,0 0-8 0,0 0-1 0,0 0-1 15,0 0-4-15,0 0-1 0,0 0 0 0,0 0 0 16,0 0-9-16,4 6-12 0,-4-3 2 0,3 7 1 15,-3-4 68-15,0 4 13 0,4-1 4 0,-4-3 0 16,0-3-48-16,0 7-10 0,0-10-2 0,0 9 0 16,0-3-16-16,0 4 0 0,3-1 8 0,-3 7-8 15,-3-4 8-15,3 4-8 0,-4 0 12 0,1 3-12 16,6-7 22-16,-6 4-2 0,3 3-1 0,0-1 0 16,0 8-5-16,0-1-1 0,3-7 0 0,-3 8 0 15,4-5-13-15,-4 5 0 0,0-1 0 0,0-3 0 16,0 9 9-16,0-9-9 0,3 9 8 0,1-2-8 15,0 5 0-15,-1-3 0 0,1 10 0 0,-4-3 0 0,0-4 0 0,3 1-11 16,1-1 3-16,-4 4 0 0,3-1 8 0,1-2 12 16,-4 9-2-16,0 0-1 0,3 0-1 15,1-4-8-15,-1 11 12 0,1-4-4 0,-4-3 15 0,3-1 2 16,-3-5 1-16,4 6 0 0,-4-10-11 0,0 4-3 16,0 3 0-16,0-7 0 0,3 4-12 0,-3 0 0 15,0-4 8-15,4 4-8 0,-4 6 56 0,3-10 9 16,-3 4 2-16,0 6 0 15,0-10-104-15,4 4-21 0,0-4-4 0,-1 1-1 0,-3-1 50 0,-3 4 13 16,6-10 0-16,-3 7 0 0,-3-1 0 0,3 4 0 0,3 3 0 16,1-4 0-16,-4 1 0 0,0-4 0 0,0 4 0 0,3-4 0 15,1 1 0-15,-1 3 0 0,-3-4 0 0,4 1 11 16,-1-7-11-16,1 6 0 0,-4 4-10 0,3-4 10 16,-3 4 0-16,0-4 0 0,4 1 0 0,-4 3 0 15,0-4 0-15,3 1 0 0,1-7 0 0,-1 6 0 16,-6-5 0-16,3 5 0 0,3 1 0 0,1-1 10 15,-8-3 40-15,4 4 8 0,7-7 2 0,-3 7 0 16,-4-1-48-16,0 1-12 0,7-7 0 0,-3 9 0 16,3-2 0-16,-4-1 0 0,-3-5 0 0,4 5 0 15,3-6 0-15,-4 7 0 0,-3-7 0 0,4 0 8 16,-1 7-8-16,4-4 0 0,-3 0 0 0,-1 4 0 16,1 3 0-16,-4 2 0 0,7-2 0 0,-3-3 0 15,-4-1 9-15,3-3-9 0,4 4 10 0,-7-1-10 0,4-5 15 0,-4 5-3 16,7 1-1-16,-4-1 0 15,4 1-53-15,-3-4-10 0,-1 3-3 16,4 1 0-16,0-1 55 0,-3-2 0 0,-8 9 13 0,4-13-2 0,0 9-2 0,4-5 0 16,-4-4 0-16,0 0 0 0,0 0-1 0,0-3 0 15,3 4 0-15,-3-4 0 0,-3 3 3 0,3-9 0 16,0 6 0-16,0-6 0 0,-7-4-2 0,7 10 0 16,3-3 0-16,-3 0 0 0,-3-3-9 0,3 0-9 15,0 0 9-15,3 0-13 0,1-1 61 0,-4-2 13 16,-4 0 3-16,4-7 0 0,4 1-52 0,-4-1-12 15,0 0 0-15,0 1 0 0,0-1 0 0,0-2 0 16,-4 2 0-16,1-6 0 0,-1 3 0 0,1-3 0 0,3-3 0 0,0 7 0 16,-4 2-17-16,4 1-7 0,0-4 0 0,0-3-1 15,-3 6 25-15,3-2 0 0,0-7 0 0,0 0 0 16,0 3 0-16,3 3 0 0,4 3 0 0,-7-9 0 31,0 0-36-31,0 0-3 0,0 0 0 0,0 0 0 16,7-6-91-16,-7 6-18 0,0 0-4 0,0 0-668 0</inkml:trace>
  <inkml:trace contextRef="#ctx0" brushRef="#br1" timeOffset="-212310.037">14076 10553 518 0,'0'0'23'0,"0"0"5"0,0 0-28 0,3 9 0 16,-3 1 0-16,0-10 0 0,0 6 87 0,0-6 12 15,-3 10 2-15,-1-1 1 0,1 0-42 0,-4-2-9 0,3-4-2 0,-6 6 0 16,6-9-13-16,-6 6-4 0,-1 4 0 0,0-4 0 16,1-3 17-16,-1 7 3 0,-3-1 1 0,3 0 0 15,1 1 7-15,-1-4 2 0,1 4 0 0,3 5 0 16,-4-2-4-16,1-4-1 0,-1 7 0 0,0 0 0 15,-3-4-32-15,4 7-6 0,-4 3-2 0,-1-3 0 16,5-1-1-16,-4 8-1 0,0-4 0 16,-4 3 0-16,0 3 48 0,1-3 9 0,-4 9 3 0,-1-5 0 15,1-1-55-15,-3-3-12 0,6 3-8 0,0-3 12 32,1 3-58-32,-1-2-11 0,0-1-3 0,8-7 0 0,-1 1 33 0,4 0 7 0,4-10 0 0,3 1-844 15</inkml:trace>
  <inkml:trace contextRef="#ctx0" brushRef="#br1" timeOffset="-211896.176">14647 10478 748 0,'14'3'33'0,"-14"-3"7"0,0 0-32 0,0 0-8 16,8 9 0-16,-8-9 0 0,0 0 81 0,0 0 15 15,3 7 2-15,-3-7 1 0,0 9-44 0,0-9-9 0,-7 9-2 16,0 1 0-16,0-1-19 0,0 1-4 16,0-4-1-16,-7-3 0 0,3 6 0 0,-3-2 0 15,3-4 0-15,-3 3 0 0,4 4 24 0,-4-1 5 0,3 7 1 0,0-4 0 16,1 4-10-16,-1 3-1 0,1-10-1 0,3 7 0 15,-4-7-14-15,4 1-4 0,0-1 0 0,3 0 0 16,-3 1-20-16,0-1 0 0,-3 1 0 0,3 2-12 16,0 1 20-16,-4-4 4 0,4 7 1 0,-7-7 0 15,0 10-13-15,0 0 0 0,-1-4 0 0,1 11 0 16,-7-4-13-16,0 3 4 0,-4 0 1 0,-3-3 0 16,0 9 8-16,-4-3 0 0,4 0 0 0,0 1 0 15,-1 2-18-15,1-3-8 0,4-3-2 0,-1-3 0 16,0 3-36-16,0 0-8 0,4 4-2 0,4-4 0 15,3-3-7-15,-1 3-2 0,-2 0 0 0,6-6 0 16,1 6-25 0,6-6-6-16</inkml:trace>
  <inkml:trace contextRef="#ctx0" brushRef="#br1" timeOffset="-211445.384">15226 10804 1652 0,'10'9'36'0,"-10"-9"8"0,0 13 2 0,0-4 0 0,-3 1-37 0,-1-1-9 0,1 0 0 0,-4 1 0 16,-4 6 0-16,-3-7 12 0,4 4-12 0,-1-4 12 16,-7 0-12-16,4 7 0 0,0-7 0 0,0 7 8 15,0-6 10-15,0-1 2 0,0 7 0 0,0-4 0 16,3-2 6-16,0 5 2 0,-3 1 0 0,0-4 0 16,4 7-16-16,-5-3-4 0,1 0 0 0,4 2 0 15,-4 1 7-15,-4 0 1 0,4 0 0 0,-4 0 0 16,-3 3-16-16,0 0-10 0,3 3 2 0,-6 0 0 15,-1 3 32-15,-3 0 6 0,-1-3 2 0,1 10 0 16,0-7-32-16,-4 10-18 0,1-4 2 0,-1 4 1 16,0 6 24-16,0 0 5 0,-7-4 1 0,4 1 0 15,3 9-15-15,-3-12 0 0,-4 6 0 0,4 0 0 16,3-7 0-16,1 7 0 0,2-9 0 0,1 2 0 16,3-2-37-16,1-7-4 0,3 7-1 0,-1-1 0 15,5-6-126-15,3 1-26 0,-7 21-5 0,13-22-1 0</inkml:trace>
  <inkml:trace contextRef="#ctx0" brushRef="#br1" timeOffset="-211041.458">15346 11710 921 0,'-4'3'82'0,"4"4"-66"0,0-7-16 0,0 3 0 15,-7 3 102-15,4-3 17 0,-4 3 3 0,3-6 1 16,-3 10-92-16,-3-10-19 0,-1 9-3 0,-3 1-1 16,3-4 7-16,-3 6 1 0,-4-2 0 0,4 5 0 15,-7 1 17-15,4-3 4 0,-5-4 1 0,1 7 0 16,0 3-19-16,3-4-4 0,-3-2-1 0,4 3 0 15,-5 9-14-15,1-7 9 0,-3 11-9 0,-1-4 8 16,0 3 0-16,-3 6 0 0,0 4 0 0,-4 6 0 16,-3 0-8-16,-4 0 12 0,0 0-12 0,-7 3 12 15,4 6-12-15,-4 0 0 0,0 7-12 0,-3-4 12 16,-1 4 0-16,1-4 0 0,0-2 0 0,6 5 0 0,1-12 18 16,0 0 11-16,3-3 3 0,0 0 0 0,4-9-32 0,-1 2-16 15,8-2 1-15,4-7 1 0,2-3 22 16,1 3 5-16,7-9 1 0,4 3-540 15,2-9-108-15</inkml:trace>
  <inkml:trace contextRef="#ctx0" brushRef="#br1" timeOffset="-210695.362">15258 12676 1386 0,'0'0'30'0,"0"0"6"0,0 9 2 0,0 1 2 0,-7-4-32 0,0-3-8 0,-1 7 0 0,-2-4 0 16,3 3 16-16,-4 1 1 0,1-1 1 0,-4 1 0 16,-1-4 6-16,-2 3 0 0,3 1 1 0,0-1 0 15,-4 7-8-15,0-4-1 0,-3 13-1 0,-4-6 0 16,4 0-1-16,-3 6 0 0,-1 3 0 0,0 4 0 15,-7-1-3-15,1 3-1 0,-1 4 0 0,-3 6 0 16,-8-3-10-16,1 3 10 0,-7 3-10 0,3 6 10 16,0 0-10-16,-3-6 10 0,-4 13-10 0,0-7 10 15,3 1 7-15,1 2 2 0,-4 4 0 0,0-7 0 16,4-6-19-16,-1 6-14 0,8-9 2 0,3 3 1 0,4-3 11 16,3-9 0-16,0 2 0 0,4 4 0 15,3-13-49 1,8 0-11-16,3-3-3 0</inkml:trace>
  <inkml:trace contextRef="#ctx0" brushRef="#br1" timeOffset="-210340.329">15300 13730 1821 0,'18'15'80'0,"-15"-5"18"0,1-1-78 0,-8 10-20 0,1-3 0 0,-4-4 0 16,3 4-10-16,-3-7-6 0,0 7 0 0,-7-4-1 15,3-2 17-15,-3-1 11 0,0 7-2 0,-4 0 0 16,1-4-9-16,-4 4 0 0,-1 3 0 0,1-1 0 16,0-2 0-16,-4 3 0 0,1 0 0 0,-1 0 0 15,-3 6 0-15,-4 0 0 0,7 3 0 0,-6 0 0 16,-8 13 12-16,3-3-4 0,-6-4 0 0,-4 4 0 15,4-1-8-15,0 7 0 0,-4-9 0 0,3 9 0 16,5-7 0-16,-1 4 0 0,0-3 0 0,4-1 0 16,3-2 0-16,4-1-11 0,7 1 3 0,-1-7 0 15,5-3-106 1,3-3-21-16,7 3-4 0,3 0-1 0</inkml:trace>
  <inkml:trace contextRef="#ctx0" brushRef="#br1" timeOffset="-210040.094">15466 14488 1602 0,'0'0'35'0,"0"0"7"0,0 0 2 0,0 0 1 0,0 0-36 0,0 0-9 15,0 0 0-15,-4 7 0 0,1-4 0 0,-4 6 0 0,0 1 0 0,0 5 0 16,0-5 0-16,-4 5 0 0,4-2 0 15,-4 3 0-15,-10-1 8 0,7-2 2 0,0 6 1 0,-7 3 0 16,0-4-11-16,3 1 12 16,-3 0-12-16,-4 0 12 0,-3 6-12 0,0 0 0 0,-1 3 0 0,-2 7 0 15,-1-7 0-15,0 7 0 0,-7-1 0 16,-3 4 0-16,0-1 8 0,-1 7-8 0,5-6 0 0,-5 6 8 16,4-4-8-16,4-2 8 0,7 0-8 0,-4 3 8 15,7-10-23-15,4 0-5 0,4-9 0 0,3 3-468 16,6-6-92-16</inkml:trace>
  <inkml:trace contextRef="#ctx0" brushRef="#br2" timeOffset="-204636.417">17685 12303 838 0,'0'0'37'0,"0"0"8"0,0 0-36 0,0 0-9 16,0 0 0-16,0 6 0 0,0-6 43 0,0 0 6 15,0 0 2-15,0 3 0 0,-7 3-7 0,7-6 0 0,0 0-1 0,-4 0 0 16,1 7 0-16,-8-4 0 0,4-3 0 15,-4 0 0-15,1 0 17 0,-1 6 4 0,4-3 1 0,0-3 0 16,0 0-2-16,0 7-1 16,-11-4 0-16,1-3 0 0,-1 0-34 0,0 6-6 0,1-3-2 0,-1-3 0 15,-3 0 20-15,-4 0 4 16,4 0 1-16,-4 0 0 0,1 0-13 0,-1 6-4 0,-7-2 0 0,4 2 0 16,0-3 8-16,0 3 0 0,-8 4 1 0,5-4 0 15,-1-3-21-15,-3 6-4 0,-1-2 0 0,-6-4-1 16,3 3-3-16,0-3-8 0,4 4 12 0,-4-7-4 15,1 6-8-15,-1-3 0 0,3-3 0 0,-2 0 0 16,2 9 8-16,-2-9-8 0,-1 0 8 0,-4 10-8 16,-2-10 37-16,-5 6 3 0,4-3 0 0,-3 7 0 15,0-4-31-15,-4-6-9 0,3 9 0 0,4-2 0 0,-3-4 16 0,3 3-3 16,0-3-1-16,7 3 0 0,-6-3-3 0,2-3-1 16,-3 7 0-16,4-7 0 0,0 0-8 0,6 0 12 15,-2 0-12-15,-1-7 12 0,0 7-12 0,0 0 8 16,4-3-8-16,-4 3 8 0,0 0-8 0,1 0 0 15,2 0 0-15,-3 0 0 0,-3 0 0 0,3 0 0 16,4 3 0-16,-4-3 0 0,4 0 15 0,0 0 4 16,-1 7 1-16,5-4 0 0,-1-3-12 0,0 6-8 15,0-6 9-15,1 3-9 0,-1 4 12 0,0-7-4 16,-3 0-8-16,0 0 12 0,-1 6-12 0,5-3 0 16,2-3 0-16,-6 0 0 0,7 0 0 0,-4 6 8 15,4-3-8-15,-4-3 0 0,4 0 9 0,-4 0-1 16,4 0 0-16,-4 0 0 0,7 7-8 0,-6-4-9 15,-1-3 9-15,4 0-13 0,0 6 13 0,-4-6 0 16,4 3 12-16,-4-3-12 0,4 10 8 0,3-10-8 16,-7 6 0-16,4-6 0 0,3 0 0 0,-3 0 10 0,3 3-10 15,-3 3 8-15,7-6-8 0,-4 7 0 0,1-4 0 16,2 3-11-16,1-3 11 0,0 3 16 0,-4-3-4 16,4 4-1-16,-4-4-11 0,8-3 8 0,-1 6-8 15,4 4 8-15,0-10 49 0,3 6 10 0,-3-3 1 0,7-3 1 31,0 0-113-31,4 0-22 0,-8 0-5 0,8 0-1 0,3 0 42 0,-4 0 8 0,0-9 2 0,1 9 0 16,10-10-88 0,-3 4-16-16</inkml:trace>
  <inkml:trace contextRef="#ctx0" brushRef="#br2" timeOffset="-202905.052">17724 12312 1036 0,'0'0'46'0,"0"0"10"0,0 0-45 0,0 0-11 0,0 0 0 0,0 0 0 15,0 0 13-15,0 0 1 0,0 0 0 0,0 0 0 16,-4 0 29-16,4 0 5 0,0 0 2 0,-4 13 0 15,-3-10-34-15,7-3-8 0,0 0 0 0,0 9-8 16,-3 1 33-16,-1-1 0 0,4-9 0 0,0 10 0 16,0-4 11-16,0 3 3 0,4 1 0 0,-1-1 0 15,-3 7-7-15,4-7-2 0,-4 1 0 0,0-1 0 16,3 10-14-16,1-10-4 0,-4 7 0 0,4 3 0 16,-4-1-5-16,0 1-2 0,0 3 0 0,0-3 0 15,-4 0-3-15,4 6-1 0,0-3 0 0,0 3 0 16,-4 0 9-16,1-3 2 0,3 3 0 0,-4 0 0 0,4 0-4 15,0-3 0-15,-3-3 0 0,3 6 0 0,0-6-16 0,0-3 8 16,-4 9-8-16,4-3 0 0,4-7 8 0,-4 10-8 16,-4-3 0-16,4 3 0 0,0-6 0 0,0 6 0 15,0-6 8-15,0 0-8 0,4 6-10 0,-1-6-6 16,1 0 0-16,-1 6-1 0,-6-6 17 0,6 6 0 16,1-6 0-16,-4-1 0 0,0 1 11 0,4 3 5 15,-4-3 2-15,0-7 0 0,7 4-18 0,-7 0 0 16,0 3 0-16,3-1 0 0,1-2 0 0,3 3 0 15,-7-7 0-15,0 4 0 0,0 3 8 0,3-3-8 16,1 2 9-16,-4 1-9 0,0 0 22 0,0-3-2 16,3 3 0-16,1-1 0 0,-8-2-8 0,4 3-1 15,0 6-1-15,0-6 0 0,0 0-10 0,0-1 0 16,4 1 0-16,-4 6 0 0,0-6 0 0,0 6 8 0,-4-6-8 0,8-3 0 16,-4 3 0-16,3-1 0 0,-3-2 0 0,0 3 0 15,0 6 0-15,0-3 0 0,0 3 0 0,0-6 0 16,0 0 0-16,4 6 0 0,-4 0 0 0,0 0 0 15,-4 3 0-15,4-3 0 0,0-6 8 0,0 3-8 16,-3 12 20-16,3-8 3 0,0 2 0 0,0 0 0 16,0-3-23-16,0-6 8 0,3 6-8 0,-3-6 0 15,7 0 12-15,-3 6-3 0,-1-7 0 0,1 8 0 16,0-8-9-16,-1 7 0 0,1-6 0 0,-4 9 8 16,3-9 8-16,-3 6 2 0,4-6 0 0,-4 6 0 15,3 0-6-15,1-3-2 0,-4 0 0 0,0 0 0 16,0 3-10-16,3 4 0 0,1-11 9 0,-1-2-9 15,-3 9 8-15,4-6-8 0,-1-3 8 0,4 2-8 0,-3-5 12 16,-1 3-3-16,1 2 0 0,0-2 0 0,3-3 2 16,0 2 0-16,-7-5 0 0,3 5 0 0,1-2 1 0,-1 3 0 15,1-7 0-15,-4 10 0 0,3-10-4 0,-3 7 0 16,0 0 0-16,0-4 0 0,-3 4-8 0,3-4 0 16,0 4 0-16,0-6 0 0,-4-1 0 0,4 0 0 15,4 1 0-15,-4-1 0 0,0-9 0 0,-4 13 0 16,8-4 0-16,-4 1 0 15,0-10-35-15,0 9-2 0,0-9-1 0,3 9 0 16,-3-9-108-16,0 10-22 0,0-10-4 0,0 0 0 0</inkml:trace>
  <inkml:trace contextRef="#ctx0" brushRef="#br2" timeOffset="-201934.645">17829 15451 1134 0,'0'0'24'0,"0"0"6"0,-7 0 1 0,0 0 1 0,-3 0-32 0,3-6 0 16,-4 6 0-16,-3-3 0 0,0 3 40 0,-4-7 2 0,1 7 0 0,-5-3 0 16,-2-3-8-16,-1 6-2 0,0-3 0 0,1 3 0 15,-8 0-4-15,0-6-2 16,-3 6 0-16,0-3 0 0,-4 3-6 0,-4 0-2 0,5-7 0 0,-1-2 0 15,4 6 0-15,-4-4 0 0,-4 1 0 0,5 3 0 16,2-3-2-16,-2 6 0 0,-5 0 0 0,-3 0 0 16,4 0 12-16,0 0 3 0,-1 6 0 0,1-3 0 15,3-3-8-15,0 6-2 0,-7 4 0 0,8-10 0 16,-5 9 59-16,5-9 11 0,2 7 2 0,-3-4 1 16,-6 3-115-16,6-3-23 15,0-3-5-15,0 0-1 0,0 6 50 0,4-6 0 0,-4 3 12 0,8-3-3 0,-5 0 8 0,5 0 2 16,-1 7 0-16,0-4 0 0,-3-3 8 15,3 6 1-15,0 4 1 0,1-10 0 0,-1 6-5 0,0-3 0 16,-3-3-1-16,-1 6 0 0,5-3-13 0,-1 4-2 16,4-4-8-16,-4-3 12 0,4 6-12 0,-4-6 8 15,4 3-8-15,0 3 0 0,-4-6 0 16,4 0 8-16,-4 0-8 0,4 7 0 0,3-4 8 0,0-3 0 16,-3 0-8-16,3 0 12 0,-3 0-12 0,3 0 0 15,1 0 0-15,-5 0 0 0,8 0 0 0,-3 0 14 16,-1 0-1-16,0-3 0 0,4-4-21 0,0 7-5 15,0-6-1-15,0 3 0 0,-4 3 22 0,4-6 4 16,3 6 0-16,-3 0 1 0,0-3-13 0,-4 3 0 16,0-7 0-16,1 7 0 0,-5 7 0 0,1-7-15 15,4 3 3-15,-1-3 1 0,0 6 34 0,0-3 6 16,1 3 2-16,-1-6 0 0,4 0-31 0,3 7 0 16,-3-4 0-16,0-3 0 0,3-3 0 0,1-4 8 0,3 7-8 0,-4 0 0 15,0 0 0-15,1 0 0 0,-1-6 0 0,0 6 0 16,-3 6 0-16,0-6 0 0,-4 0 0 0,4 0 0 15,3 7 0-15,-3-7 0 0,-3 3 0 0,6-3 0 16,-3 6 0-16,0-3 0 0,3-3 0 0,0 7 0 16,4-7 0-16,-3 3 0 0,-5 3 0 0,5-6 0 15,-1 0-23-15,4 0-7 16,0 0-2-16,0-6 0 0,0 6 20 0,0 0 3 0,7 0 1 0,0-3 0 16,-4 3-17-16,7-7-3 0,1 7-1 15,-1 0-648-15,1-9-130 0</inkml:trace>
  <inkml:trace contextRef="#ctx0" brushRef="#br2" timeOffset="-200420.67">17671 14783 518 0,'0'0'46'0,"0"0"-37"15,0 0-9-15,-4 7 0 0,4-7 134 0,-3 3 25 0,-1 3 5 0,4-6 0 16,0 0-81-16,-7 3-17 0,0-3-3 0,0 0-1 16,7 0-31-16,0 0-7 0,0 0 0 0,-7 0-1 15,7 0 1-15,-7 6 1 0,7-6 0 0,-7 0 0 16,3 7-8-16,4-7-1 0,0 0-1 0,-7 3 0 16,7-3-15-16,-7 6 0 0,0-3 0 0,7-3 0 15,0 0 14-15,0 0-3 0,-7 10-1 0,0-4 0 16,3-3 3-16,4-3 1 0,-3 9 0 0,3-9 0 15,0 0-5-15,0 0-1 0,0 0 0 0,0 0 0 16,-7 7-8-16,7-7 8 0,0 0-8 0,0 0 8 0,0 0-8 16,0 0 0-16,0 0 0 0,0 0 0 15,7 0 0-15,0 0-9 0,-7 0 9 0,3-7 0 0,5 4 0 16,-5-3 0-16,1 3 0 0,-4 3 0 16,7-6 0-16,-7 6 0 0,0 0 0 0,0 0 0 0,0 0-8 0,0 0 8 15,0 0 0-15,0 0 0 0,0 0 0 0,0 0 0 16,0 0 0-16,0 0 0 0,3-4 26 0,1-2 2 15,-1 3 1-15,-3 3 0 0,0 0-29 0,4-6 8 16,-1 3-8-16,1-4 0 0,3 1-10 0,-4 3-5 16,1-3-1-16,-4 6 0 0,0 0 28 0,0 0 4 15,0 0 2-15,0 0 0 0,3-10-18 0,-3 10 0 16,0 0 0-16,0 0 0 0,0 0 0 0,0 0 0 16,0 0 0-16,0 0 0 0,-3 10 20 0,-4-4 0 15,-4-3 0-15,1 13 0 0,-1-1 3 0,1-2 1 16,-1 3 0-16,0-1 0 0,-6-2 38 0,-1 6 8 0,4-4 2 0,0-5 0 31,-7 9-96-31,3-1-20 0,-7-2-3 0,4 0-1 0,-4 3 48 0,1-1 0 16,-8 1 0-16,4 6 0 0,0-6 9 0,-1 6-9 0,1-3 0 0,-4 9 9 15,1-2-9-15,-1-4 0 0,0-3 0 0,0 3 8 16,-3 3-8-16,3-9 0 0,1 3 0 0,2-10 0 16,5 4 0-16,-1 3 0 0,7-10 0 0,4 1 0 15,4-1 0-15,3-9 0 0,-4 6-9 0,11-6 9 16,0 0-103-16,0 0-13 0,11-6-4 0,-4 6 0 15</inkml:trace>
  <inkml:trace contextRef="#ctx0" brushRef="#br2" timeOffset="-199803.34">17671 14238 1134 0,'0'0'50'0,"0"0"10"0,-7 6-48 0,-4-6-12 0,0-6 0 0,1 6 0 0,-4 0 56 15,0 0 9-15,3 6 2 0,-7-3 0 0,-6 6-5 0,-5 1-1 16,8-1 0-16,-7 1 0 0,-4 12-5 0,1-4-2 16,-5 1 0-16,5 0 0 0,2 0 33 0,-6 6 6 15,3-6 2-15,1 6 0 16,2 3-104-16,-2-3-21 0,-8 3-4 0,0 1-1 0,-3 2 35 0,-1 0 11 15,-3 10 0-15,1-3 0 0,-5-4 9 0,-3 4 1 16,4-4 1-16,-8 10 0 0,1-6-22 0,0 3 9 16,-1-1-9-16,-3-5 0 0,0 6 12 0,0-1-12 15,7-5 12-15,-3-1-12 0,-1 1 0 0,4-7 0 16,4 7 0-16,3-1-12 0,0-6 20 0,4 1 4 16,7-11 0-16,3-2 1 0,4 3-13 0,3-3-8 15,4-4 8-15,7 4-13 16,0-7-19-16,7-3-4 0,-4-2-1 0,11-4-580 0,0 0-116 15</inkml:trace>
  <inkml:trace contextRef="#ctx0" brushRef="#br2" timeOffset="-199236.856">17716 13588 1209 0,'0'0'26'0,"0"0"6"0,0 0 0 0,0 0 4 0,0 0-36 0,0 0 0 16,0 0 0-16,-3-3 0 0,-8 3 23 0,1 0-3 15,-1 3 0-15,1-3 0 0,3 7-4 0,-4-7 0 16,4 6-1-16,0-3 0 0,-7-3-5 0,3 10-1 16,1-4 0-16,-4-3 0 0,-11 6 43 0,0 1 8 15,-3 5 1-15,-4 4 1 0,-3 0 8 0,-7 3 2 16,-1 6 0-16,-3 1 0 0,-3 5-13 0,-8 4-3 15,-2-1 0-15,-5 7 0 0,-7 6-25 0,1 4-6 0,-1 2-1 0,-3-3 0 16,4 7-16-16,3-4-8 0,3 7 8 16,1-10-8-16,-8 7 11 0,1-7-3 0,3 1-8 0,0-1 12 15,-8 0 0-15,1 4-1 0,0 2 0 0,-3-2 0 16,-1-4-1-16,-3 0 0 0,7 1 0 16,0 2 0-16,3-3 2 0,-3 1 0 0,0-1 0 0,0-3 0 15,10-12-3-15,1 6 0 0,-1-7 0 0,1-2 0 16,10-7-9-16,0-9 0 0,7 6 0 0,0-6 8 15,1 3-8-15,6-10 0 0,7 4 0 0,0-7 0 16,4 1-13-16,7-7-8 0,7 3-2 0,3-6 0 16,4 0-110-16,0 0-23 0,7 0-4 0,7-9-682 15</inkml:trace>
  <inkml:trace contextRef="#ctx0" brushRef="#br2" timeOffset="-198548.693">17424 12811 1288 0,'0'0'57'0,"-4"6"12"0,-6-3-55 0,-1 7-14 15,-3-4 0-15,3 3 0 0,-6-2 41 0,-4 2 6 16,-1 0 1-16,-6 4 0 0,-4-4-12 0,1 7-1 16,-8 3-1-16,0 0 0 0,-7 6-8 0,-3 3-2 15,-1 3 0-15,-3 1 0 0,-7 2 20 0,-3 10 4 16,-1 0 1-16,-3 3 0 0,0 3 2 0,-3-3 0 16,-8 3 0-16,-3-3 0 0,4 7-20 0,-5-1-4 15,1 0-1-15,0 4 0 0,-4 12 2 0,1-13 0 16,3 4 0-16,-1-4 0 0,5 4-14 0,-1 3-2 15,4-4-1-15,0 4 0 0,-7 0-11 0,7-7 12 16,3 7-12-16,1-10 12 0,3 0 0 0,0-9 0 16,0 3 0-16,0-3 0 0,3 0-2 0,4-9 0 15,4 2 0-15,3-2 0 0,3-7-10 0,5 6 0 0,-1-5 0 16,3 2 0-16,5-9-14 0,2 3-8 0,1-6-2 16,0 0 0-1,-4 3-8-15,11-10-1 0,3 4-1 0,4-13 0 16,0 6-58-16,3-2-11 0,7 2-2 0,1-9-471 0,6 0-95 0</inkml:trace>
  <inkml:trace contextRef="#ctx0" brushRef="#br2" timeOffset="-197999.162">16397 12685 576 0,'-7'0'51'0,"4"7"-41"0,-5-4-10 0,-2 6 0 15,-1 1 137-15,-3 5 26 0,0-5 5 0,-7-1 0 16,-4 7-84-16,4-4-16 0,-4 4-4 0,-3 9-1 15,-4-6-5-15,1 0-1 0,-5 6 0 0,-6 3 0 16,0 0 9-16,-8 7 2 0,-3-1 0 0,0 4 0 16,-6 6-16-16,-9 6-4 0,1-3 0 0,-3 6 0 15,-4-6-24-15,0 3-4 0,-7-2-2 0,3 2 0 16,0-10-8-16,1 4-2 0,-1 0 0 0,1 0 0 16,-5-6 23-16,8 3 4 0,7-4 1 0,0 1 0 15,4 6-20-15,3-10-3 0,3-6-1 0,4 4 0 16,4-10-12-16,3 3 8 0,-3 0-8 0,10-3 0 0,4-6 0 15,-1 2 0-15,1 1 0 0,3-3-10 16,8 0-42-16,3-7-9 0,-1 3-2 16,8-5 0-16,0 2-104 0,4-9-21 0</inkml:trace>
  <inkml:trace contextRef="#ctx0" brushRef="#br2" timeOffset="-197565.324">15547 12704 1436 0,'0'0'32'0,"-7"6"6"0,0-2 2 0,-4 2 0 0,-3-6-32 0,0 9-8 0,0 1 0 0,-4-1 0 16,1-3 20-16,-1 4 4 0,-3-7 0 0,0 6 0 0,-4-2-8 0,0 8 0 16,-3-5-1-16,-7 2 0 15,-1-2 43-15,-2 5 9 0,-5 4 1 0,1 0 1 0,-4-3 4 0,-3 2 1 16,-11 11 0-16,0-4 0 0,-4 9-22 0,1-6-5 15,-4 7-1-15,3 3 0 0,1-4-22 0,3 4-4 16,0 2 0-16,3-2-1 0,4-3-10 0,4-7-1 16,-4 6-8-16,7-5 12 0,4-11-12 0,3 7 0 15,0-6 0-15,8 0 0 0,-5-3-20 0,8 3 2 16,3-1 1-16,4-2 0 16,4 0-95-16,3-4-18 0,3-2-4 0,4-1-460 15,0-3-92-15</inkml:trace>
  <inkml:trace contextRef="#ctx0" brushRef="#br2" timeOffset="-197197.305">14436 12651 921 0,'0'0'82'0,"0"0"-66"0,-7 0-16 0,0 0 0 15,7 0 170-15,-4 0 30 0,-3 0 7 0,-4 0 1 16,1 0-147-16,-1 0-29 0,1 0-5 0,-4-3-2 16,-1 6-16-16,1-3-9 0,0 0 10 0,0 0-10 15,4 0 10-15,-8 6-10 0,0 4 10 0,-6-1-10 0,2 0 56 0,-2 1 6 16,-1 9 1-16,0-4 0 0,-3 4 1 0,3 0 1 15,-3-3 0-15,0 2 0 0,-4 1-26 0,0 0-6 16,4 3-1-16,-4-3 0 16,4 0 0-16,-4-1 0 0,1 1 0 0,6 0 0 0,0 6-32 0,-3-6 0 15,0-3 0-15,3-7 0 0,8 10 0 0,-1-10 0 16,0 1 0-16,1-1 0 16,3-3-23-16,-1 4-11 0,8-1-2 0,-3-9-679 15,3 6-135-15</inkml:trace>
  <inkml:trace contextRef="#ctx0" brushRef="#br2" timeOffset="-157987.965">15131 11089 1807 0,'0'0'160'0,"0"0"-128"0,0 0-32 0,0 0 0 16,0 0 55-16,0 0 4 0,0 0 1 0,0 0 0 16,-4-9-22-16,-3-1-4 0,4 1-1 0,-1 0 0 15,0-7-5-15,1-3 0 0,-4 0-1 0,3 1 0 16,4-8-3-16,-3 8 0 0,-1-7 0 0,-3 3 0 16,7-10 5-16,-3 10 1 0,-1-3 0 0,4-3 0 15,4-7-9-15,-1 1-1 0,4-4-1 0,-3-12 0 16,-1 13 1-16,4-7 0 0,8 0 0 0,-5 0 0 15,1 3-6-15,3-3-1 0,3 0 0 0,1-6 0 16,3 6-4-16,4-3-1 0,0-6 0 0,3-4 0 0,-3 7 7 16,3-3 1-16,0 0 0 0,0 9 0 0,4-3-26 0,0 0-5 15,-1-4-1-15,5 4 0 0,-4-6 34 0,-1 3 6 16,1 3 2-16,0 3 0 0,-4 0-4 0,7 6-1 16,1-5 0-16,-5 8 0 0,-2-3-2 0,-1 4-1 15,0 6 0-15,0-7 0 0,-3 7-2 0,0-3-1 16,-4 2 0-16,0 1 0 0,0 3-3 0,-3 6-1 15,-4 0 0-15,3 4 0 0,1 5-11 0,-4-2 0 16,0-4 9-16,-3 7-9 0,3 3 0 0,0 2 0 16,0-2 0-16,-3 3 0 15,-1-3-35-15,1 3-5 0,0-4 0 0,-4-2-1 16,0 3-94-16,0 2-18 0,3 4-4 0</inkml:trace>
  <inkml:trace contextRef="#ctx0" brushRef="#br2" timeOffset="-157108.292">16715 8446 2419 0,'0'0'53'0,"7"6"11"0,-4 3 3 0,-3-5 1 0,0-4-55 0,4 9-13 16,-4 0 0-16,0 7 0 0,0-7 0 0,-4 1 0 15,4-1 0-15,0 1 0 0,0 5 0 0,-3-5 0 0,3 5 0 0,0-5 0 16,0 2 0-16,0 4 0 0,0 3 0 0,0-3 0 15,0 2 0-15,0 1 0 0,0-3 0 0,3 3 0 16,4 0-15-16,-3-1-5 0,-4 1-2 0,3 3 0 31,4-3-165-31,-3-7-33 0,-1 14-6 0,1-11-586 0</inkml:trace>
  <inkml:trace contextRef="#ctx0" brushRef="#br2" timeOffset="-156704.388">16549 8320 2412 0,'0'0'53'0,"0"0"11"0,0 0 3 0,0 0 0 0,0 0-54 0,7-6-13 15,-4 3 0-15,4-3 0 0,-3-4 0 0,0 7 0 16,-4 3 8-16,3-6-8 0,-3-4 0 0,0 1 0 15,4 3 0-15,-1-4 0 0,1 7 0 0,-1-3 0 16,1-3 0-16,3 5 0 0,-4-2 54 0,4 6 8 16,0-3 2-16,0-3 0 0,0 6-52 0,1 6-12 15,-1-6 0-15,3 3 0 0,1-3 0 0,-1 10 0 16,1-4 0-16,-1-3 0 0,5 6 0 0,-1-2 0 16,0 2 0-16,0 7 0 0,0-4 0 0,0-2 0 15,4 5 0-15,-4 4 0 0,0-3 0 0,0 3 0 16,-3-4 0-16,-1-2 0 15,4 6-20-15,-3-4-6 0,-15 1-2 0,4-3 0 0,-3 2 45 0,-1 4 9 16,-3-3 2-16,-3-4 0 0,-4-2-28 0,0 5 0 0,-1-5 0 16,1-1 0-16,0 1 0 0,0-10 0 0,-4 0 0 15,4 0 0 1,0 0-148-16,4 0-36 0,-1 0-6 0,0 0-795 0</inkml:trace>
  <inkml:trace contextRef="#ctx0" brushRef="#br2" timeOffset="-156157.811">17025 8399 1540 0,'0'0'34'0,"0"0"7"0,0 0 2 0,0 0 0 0,0 0-35 0,0 0-8 16,0 0 0-16,0 0 0 0,0 0 35 0,0 0 5 0,0 0 0 0,0 3 1 15,-3 6-24-15,3-9-5 0,0 0 0 0,0 0-1 16,3 10 23-16,-3-4 5 0,0-6 1 0,4 9 0 16,6-5-40-16,-6 2 0 0,-1 3 0 0,1 1 0 15,6 8 24-15,-3-2 1 0,-3-7 0 0,-1 7 0 16,5-3-25-16,-1-4 0 0,0 1 0 0,-4 5 0 16,4-5 40-16,0 5 2 0,0-5 1 0,-3-1 0 15,-1 7-43-15,1-4-19 0,3-2 2 0,-7-1 0 16,-4 1 44-16,4 2 9 0,4-9 1 0,-4-3 1 15,0 0-4-15,0 0-1 0,0 0 0 0,0 0 0 16,0 0-53-16,0 0-10 0,-7 0-2 0,7-9-1 16,-4-1 77-16,1 4 16 0,-1-6 4 0,4 2 0 0,4 1-64 0,-1-7-16 15,-6 7-2-15,3-7 0 0,0 7 29 0,3-10 5 16,-3 3 2-16,4-3 0 0,-4 0-18 0,3 4 0 16,4 5 0-16,1-2 0 0,-1 6 0 0,0-4 0 15,3 7 0-15,1-3 0 16,-4 6-48-16,3 0-12 0,1 0-4 0,3 0-614 15,-7 0-123-15</inkml:trace>
  <inkml:trace contextRef="#ctx0" brushRef="#br2" timeOffset="-155789.84">17385 8436 1267 0,'0'0'28'0,"0"0"5"0,0 0 2 0,0 0 1 0,10 4-36 0,-10-4 0 0,0 0 0 0,0 0 0 15,0 0 0-15,0 0 0 0,8 6 0 0,-8-6 0 16,0 0 58-16,0 0 5 0,0 0 1 0,0 0 0 16,0 0 0-16,7 9 0 0,-7-9 0 0,3 10 0 15,-3-10 51-15,7 9 10 0,-3 7 3 0,-1-7 0 0,1 7-78 16,-1-4-15-16,1 4-3 0,-1-3-1 16,1 2 1-16,-1 1 1 0,4-4 0 0,-3 4 0 0,-1 3-33 0,5-10 0 15,2 1 0-15,-3 5 0 0,-7-5 0 0,4-1 0 16,-1 1 0-16,-3-10 0 15,0 0-44-15,0 0-16 0,0 0-4 0,11-3-947 16</inkml:trace>
  <inkml:trace contextRef="#ctx0" brushRef="#br2" timeOffset="-155654.202">17371 8229 1958 0,'0'0'43'0,"0"0"9"0,0 0 1 0,0 0 3 0,0 0-45 0,0 0-11 0,7 0 0 0,3 0 0 31,5 4-64-31,-15-4-16 0,0 0-2 0,0 0-1 0</inkml:trace>
  <inkml:trace contextRef="#ctx0" brushRef="#br2" timeOffset="-154789.49">17932 8305 403 0,'0'0'17'0,"0"0"5"0,-4 6-22 0,4-6 0 16,-7 3 0-16,0 3 0 0,-4-6 406 0,1 10 77 16,-1-4 15-16,4-3 3 0,-3 7-376 0,-1-4-75 15,-3 3-15-15,3-6-3 0,1 7 37 0,-1-4 8 16,4 3 2-16,-3 1 0 0,3-4-40 0,-4 4-8 16,0-7-2-16,8 3 0 0,-8-3-29 0,11-3 8 15,-3 6-8-15,-4 4 0 0,7-1 0 0,0 1 0 16,-4-1 0-16,4 7 0 0,-3-1-14 0,3-2-2 15,3 3-1-15,-3-4 0 0,0 4 17 0,4-1 0 16,-1-2 0-16,1 3 0 0,3-1 0 0,0-2 0 16,3 3 0-16,1-4 0 0,-4 4 0 0,0-7 0 0,4 1-8 0,-1-4 8 15,4 3 0-15,-3-6-8 0,0 4 8 0,3-4 0 16,-4 3-11-16,4-6 11 0,0 0-10 0,1 0 10 16,-1 0-24-16,0 0 2 0,3-6 0 0,-2 3 0 31,-1-4-71-31,-4 7-15 0,4-9-2 0,-3 6-906 0</inkml:trace>
  <inkml:trace contextRef="#ctx0" brushRef="#br2" timeOffset="-154207.007">18200 8436 2030 0,'0'0'90'0,"0"0"18"0,7 0-86 0,3 0-22 15,-10 0 0-15,0 0 0 0,7 10 40 0,-7-10 3 16,0 0 1-16,15-6 0 0,-5 2 5 0,1 4 2 15,-1 0 0-15,-3-6 0 0,4 3-25 0,-4-3-5 16,0 3-1-16,0-4 0 0,0-2-10 0,-3 6-2 16,-4 3-8-16,7-7 12 0,-7 7-1 0,0 0-1 15,0 0 0-15,7-9 0 0,0 0 6 0,-7 9 0 16,0 0 1-16,3-7 0 0,-3 7-9 0,4-3-8 0,-4-6 9 16,-4 3-9-16,4 6 20 0,-3-4-1 0,-1-2-1 0,-3 3 0 15,0-3-18-15,-3 6-17 0,3 0 3 0,0 0 1 16,-4 0 13-16,4 0 0 0,0 0 0 0,0 0 0 15,0-7 0-15,-4 7 0 0,1 7 0 0,3-7 0 16,-1 0 0-16,1 6 0 0,-3-3 0 0,3 7 0 16,7-10 15-16,-4 6-4 0,-3-3-1 0,0 6 0 15,4 1-39-15,-1 5-8 16,1-5-2-16,-1-1 0 0,4 1 15 0,0 5 2 0,7-5 1 0,-7 9 0 16,4-4 5-16,-1-2 0 0,1 2 1 0,3 1 0 15,0-3 15-15,-4 2 15 0,8 1-3 0,-4-3-1 0,0 5-11 16,0-8 0-16,0 6 0 0,4-1 0 0,-1-5 44 15,-3-1 6-15,0 0 2 0,4 1 0 0,0-4-20 16,-1-3-4-16,1 4-1 0,-4-4 0 0,3-3-27 0,1 6-19 16,3-6 3-16,-3 0 1 0,-1 0 15 15,4-6 0-15,-3 6 0 0,3-3 0 16,-7-4-44-16,4 4-5 0,-4-3-2 0,0-4-703 16,-4 4-141-16</inkml:trace>
  <inkml:trace contextRef="#ctx0" brushRef="#br2" timeOffset="-153251.608">17089 9568 2188 0,'0'0'48'0,"3"-6"11"0,-3 6 1 0,7 0 1 0,-3-3-49 0,3 3-12 0,-7 0 0 0,0 0 0 16,0 0 0-16,7-6 0 0,3 6 0 0,-3-3 0 16,4-4 52-16,-4 7 7 0,0-9 1 0,4 3 1 15,-4 2-46-15,0-2-15 0,3-3 8 0,-3 6-8 16,4-7 0-16,0-2 0 0,-4 2 0 0,3 7 0 16,-3-3 0-16,0 3 0 0,0-3 0 0,0-4 0 15,1 7 55-15,-5-3 7 0,1-4 2 0,-4 10 0 16,3 0-64-16,1-9 0 0,-1 3-9 0,-3 2 0 15,-3-5 9-15,3 3 0 0,-4-4 10 0,4 1-10 0,-7 0 0 16,4 2 0-16,-5 7-8 0,1-9 8 0,0 6 0 0,0-7 0 16,0 4 0-16,-3 3 0 0,3-3-21 0,0 6 2 15,-4 0 1-15,0 0 0 16,8 6 3-16,-4-3 1 0,-4 3 0 0,4-3 0 0,-3 7 4 0,6-4 1 16,1-3 0-16,-5 4 0 0,1 2-8 0,4 0-2 15,3 1 0-15,-4-1 0 16,4-9-17-16,0 0-3 0,0 16-1 0,4-7 0 0,-4 7 21 0,3-7 4 15,-3 4 1-15,4-4 0 0,-1 1 14 0,1 5 0 16,0-5 0-16,-1 9 10 0,4-4 12 0,0 1 2 16,-3-3 1-16,-1-4 0 0,1 7 8 0,-1-7 2 15,1 0 0-15,-1 1 0 0,1 6-10 0,-1-7-1 16,-3-9-1-16,7 3 0 0,0 3 11 0,1 4 2 0,-1-4 1 16,-7-6 0-16,3 3-37 0,8 3 0 0,-1-6-14 0,-3 0 4 15,-7 0 10-15,11 4 12 0,0 2-2 16,-1-3-1-16,-3-3-9 0,4 0 0 0,-4 0 0 15,0 6 0 1,3-6-49-16,1 3-12 0,-11-3-3 0,14 7 0 16,-3-7-204-16,3 0-42 0</inkml:trace>
  <inkml:trace contextRef="#ctx0" brushRef="#br2" timeOffset="-152748.962">17734 9098 460 0,'0'0'41'0,"0"0"-33"16,-7 0-8-16,0 0 0 0,0 0 232 0,0-3 45 16,0-3 9-16,3 6 2 0,-3 0-180 0,0 0-35 15,7 0-7-15,-7-10-2 0,0-5-64 0,0 5-24 16,-4 7 1-16,4-3 0 0,0-4 37 0,0 10 7 0,4-9 2 0,-4-1 0 16,0 4-35-16,0 3-8 15,7 3 0-15,-7-6-1 0,3 3 33 0,4 3 8 16,0 0 0-16,-3-7 1 0,3-2-21 0,0 9 0 0,0 0 0 0,0 0 0 15,0 0 0-15,0 0 0 0,0 0 0 0,0 0 0 16,0 0 10-16,0 0-2 0,0 0-8 0,0 0 12 16,0 9 9-16,0 10 2 0,0-3 0 0,0 3 0 15,0-4 60-15,0 4 12 0,3-9 2 0,-3 8 1 16,0-8-78-16,0 6-20 0,7-7 0 0,-3 7 0 16,-4-4 55-16,0 4 7 0,3-7 2 0,1 10 0 15,-4-3-52-15,3 3-12 0,-3-1 0 0,4 7 0 0,-4-6 0 16,3 9 8-16,1-2-8 0,-4 8 0 0,3-6 0 15,1 10 0-15,-1-4 0 0,1 1 0 0,-1-7 23 0,4 7 8 16,-3-7 1-16,-4 0 1 16,7-3-155-16,-3 0-31 0,3 0-7 0,-4-6-495 15,1-6-99-15</inkml:trace>
  <inkml:trace contextRef="#ctx0" brushRef="#br2" timeOffset="-152546.506">17664 9484 2649 0,'0'0'117'0,"0"0"25"0,0 0-114 0,-4 0-28 16,-3-3 0-16,-4 3 0 0,4 0 0 0,0 0 0 0,-3-7 0 16,-1 7 0-16,4 0 0 0,-3 0 0 0,-1 0 0 0,4 0 0 15,7 0 0-15,0 0 0 0,0 0 0 16,-7 7 0-1,7-7-250-15,0 0-56 0,-14 9-11 0,14-9-3 0</inkml:trace>
  <inkml:trace contextRef="#ctx0" brushRef="#br2" timeOffset="-152086.733">17893 9001 1497 0,'0'0'66'0,"0"0"14"0,0 0-64 0,-7 0-16 16,3 0 0-16,-3 0 0 0,-3-3 21 0,3-4 1 15,3 7 0-15,-3-3 0 0,0 3-13 0,7 0-9 16,-4 0 12-16,4 0-12 15,-7 0 8-15,4 3-8 0,-4-3 0 0,7 0 0 0,-4 0 27 0,4 0-2 16,0 0 0-16,0 0 0 0,0 0 12 0,0 0 3 16,0 0 0-16,0 0 0 0,-7 0 45 0,7 0 10 15,0 0 1-15,0 0 1 16,-3 10-129-16,3-10-25 0,0 6-6 0,0-3-1 0,0 3 103 0,0 4 20 16,0-1 4-16,3-2 1 0,-3 2-52 0,4 0-12 15,-1 1 0-15,-3-1 0 0,4 1 66 0,-4 5 10 16,0-2 3-16,3-4 0 0,-3 7-24 0,4 0-5 0,-1 2-1 15,-3 1 0-15,4 16-49 0,-1-7-24 0,1 0 3 0,-4 4 0 16,0-1 33-16,0-6 8 0,0-6 0 0,0 9 1 16,4 7-21-16,-4-1 0 0,7 0 0 0,-7-5 0 15,3 5 20-15,4 4 0 0,-3-4 0 0,3-5 0 32,0-4-110-32,-4 0-22 0,1-6-5 0,-1-10-975 0</inkml:trace>
  <inkml:trace contextRef="#ctx0" brushRef="#br2" timeOffset="-151918.188">17815 9481 2649 0,'0'0'58'0,"0"0"12"0,0 0 2 0,0 0 4 0,-3-7-61 0,3 7-15 15,0 0 0-15,0 0 0 0,-7 0 0 0,7 0 0 16,0 0 0-16,0 0 0 15,0 0-100-15,0 0-22 0,0 0-5 0,0 7-922 0</inkml:trace>
  <inkml:trace contextRef="#ctx0" brushRef="#br2" timeOffset="-150833.043">18073 9518 748 0,'0'0'67'0,"0"0"-54"15,10-3-13-15,-10 3 0 0,11 3 263 0,-4-3 49 0,-7 0 11 16,0 0 1-16,11 0-250 0,-11 0-50 0,0 0-11 0,0 0-1 15,0 0 21-15,0 0 5 0,0 0 1 0,0 0 0 16,0-9-39-16,0 6 0 0,3-7 0 0,-6 4 0 16,-4-3 20-16,3-1 7 0,1 1 1 0,-5 3 0 15,-2 2-28-15,-1-2 0 0,8 6 0 0,-4-3 0 16,3-3 0-16,-3 6 0 0,0-3 0 0,0-4 0 31,3 1-46-31,-3 3-14 0,0 3-4 0,4 0 0 0,3 0 103 0,-7 0 20 0,0-6 4 0,7 6 1 16,0 0-52-16,0 0-12 0,0 0 0 0,0 0 0 15,-4 0 0-15,4 0 0 0,0 0 0 0,0 0 0 16,0 0-104-16,4 9-18 0,-1 4-3 16,4-1-1-16,-3-2 114 0,-4-1 22 0,3-3 5 0,-3-6 1 0,0 0-16 0,11 10 0 15,-8-1-9-15,5 0 9 0,-1 1-14 0,-4 5 3 16,1-2 1-16,-1 3 0 0,4 3 1 0,-3-10 0 16,-1 7 0-16,-3-7 0 0,0-3 9 0,4 7 11 15,3-4-3-15,-4 1 0 0,-3-1-8 0,4 7 0 16,3-7 0-16,0-3 0 0,0 4 53 0,-3-7 9 15,-4-3 2-15,10 6 0 0,4 4-12 0,-3-7-3 16,-1 3 0-16,1 0 0 0,3-3-5 0,-3-3-2 16,3-3 0-16,0-3 0 0,0-3-26 0,0 2-4 15,0-2-2-15,-3 0 0 0,-1-1-10 0,1-2 0 16,-4-4-12-16,4 10 12 0,-8-7 19 0,4 7 11 16,-3-4 2-16,-1 1 1 15,1-10-53-15,-1 10-10 0,4-7-2 0,-7 7-1 0,4-10 33 0,-4 13 0 16,0 6 0-16,0 0 0 0,0-4 0 0,0 4 0 0,0 0 0 15,0 0 0-15,0 0 0 0,0 0 0 0,-4-6 0 0,4 6 0 32,-7 6-24-32,7-6-8 0,0 0-2 0,0 0 0 0,-3 4 48 0,3-4 10 0,-7 0 1 0,3 6 1 15,-3 3-26-15,4 1 0 0,3-10-12 0,0 9 12 16,-4 1-13-16,1-1 5 0,-1-3 8 0,4-6-13 16,0 10-2-16,0-10 0 0,0 0 0 0,0 9 0 15,4-3-2-15,-1-3-1 0,-6 7 0 0,3-10 0 16,0 0-1-16,0 0 0 0,0 0 0 0,0 9 0 15,-4 1 10-15,4-10 9 0,0 0-13 0,0 0 5 16,0 6 8-16,0-6 0 0,0 0 0 0,0 0 0 16,0 0 0-16,-3 9 0 0,3-9 0 0,0 0 0 15,0 0 0-15,0 0 0 0,0 0 0 0,0 0 8 16,0 0-8-16,0 0 0 0,0 10 0 0,3-4 0 0,-3-6 9 16,7 3-9-16,-7-3 12 0,7 6-12 0,4 4 25 0,-4-7-1 15,-7-3-1-15,10 0 0 0,1 6 5 0,0-3 0 16,-1 4 1-16,1-7 0 0,3 0 7 0,-4 0 2 15,1 0 0-15,0-7 0 0,-11 7-22 0,10 0-4 16,4-3 0-16,-3-3-1 0,-1 3-11 0,1-7 0 16,0 4 0-16,-4-3 8 0,0-1-8 0,0 1 0 15,0 0 0-15,0-1 0 0,4-6-10 0,-4 1 10 16,-4-7 0-16,1-3-9 0,3 6 9 0,-4 0 0 16,1-6 0-16,-4 0 0 0,3 6 0 0,-3-9-8 15,4 0 8-15,-4-4 0 0,-4 4 0 0,4 0 0 16,0 9 0-16,-3-6 0 0,3 0 0 0,0 3-8 15,3-3 8-15,-3 0 0 0,0-19 0 0,0 16 0 0,-3-1 0 16,3 4 0-16,0 0 0 0,-4 3 0 16,1-3 0-16,3 6 0 0,-4 4-16 0,4-4 3 15,0 9 0-15,0-5 0 0,0 12-5 0,0-7-1 0,-3 1 0 16,-1-1 0-16,4 10-3 0,0 0-1 0,0 0 0 0,0 0 0 16,0 0 45-16,-3 10 9 0,3-1 1 0,0 1 1 15,0 2-4-15,3-2-1 0,1 5 0 0,-1 4 0 16,-3-3-20-16,4 12-8 0,-1 0 0 0,4-3 9 15,-3 4 37-15,3 5 7 0,-4-6 2 0,1 4 0 16,7-1-17-16,-4 3-3 0,0 1-1 0,0-1 0 16,0 4-10-16,0-3-3 0,3 2 0 0,1 4 0 15,0-3-21-15,-1-1 0 0,-3-2 0 0,4-7 0 16,-4-3-78-16,3 3-17 0,-6-3-3 0,6-6-675 16,-2 0-135-16</inkml:trace>
  <inkml:trace contextRef="#ctx0" brushRef="#br2" timeOffset="-150701.441">18732 9434 1670 0,'0'0'148'0,"-10"3"-118"15,-1-3-30-15,4 0 0 0,-7 0 272 0,4 0 48 16,-8 6 9-16,4-6 3 0,-7 3-264 0,7-3-53 16,-1 0-15-16,1 6 0 15,-7-6-110-15,4 0-28 0,-1 0-6 0,0 0 0 0</inkml:trace>
  <inkml:trace contextRef="#ctx0" brushRef="#br2" timeOffset="-149236.355">17431 13905 2336 0,'0'0'104'0,"0"0"20"0,0 0-99 0,0 0-25 16,0 0 0-16,0 0 0 15,0 0-38-15,0 0-13 0,0 0-2 0,0 0-1 0,3-6 68 0,-3-3 14 0,4-1 2 0,3 4 1 32,0-4-61-32,0-2-12 0,0-7-2 0,0-3-1 0,0 3 57 0,4-6 12 0,3 3 3 0,-4-3 0 15,1 0-1-15,3-3 0 0,0 9 0 0,4-9 0 16,0-4-10-16,-1 4-3 0,4 0 0 0,4 0 0 16,0-7 10-16,-1-9 1 0,1 1 1 0,3-5 0 15,1-2-25-15,2 3 0 0,-2-3 0 0,2 3 0 16,5 3 32-16,-1-3 0 0,0 3 1 0,4 0 0 15,3 7-22-15,-3-13-11 0,3 6 10 0,-3-3-10 16,7 9 8-16,-4-3-8 0,4 4 0 0,0 2 9 16,7 7-9-16,-4 0 8 0,8-7-8 0,-1 10 8 15,-6 0-8-15,3 6 0 0,-1-3 0 0,-2 0 8 16,-4 3 2-16,0 10 0 0,-4-10 0 0,0 10 0 16,1-1-2-16,-5 1-8 0,-2 3 12 0,-1 6-4 0,-3 0 34 0,-4 0 6 15,-7 0 2-15,4 6 0 0,-1-6-30 0,-2 3-7 16,-8-3-1-16,0 0 0 0,0 0-12 0,-7 0 0 15,7 0 0-15,-7 0 0 0,-3-3 0 0,3 3-12 16,-4-6 12-16,-3 6-13 0,0 0-3 0,4 0 0 16,-1-10 0-16,4 10 0 15,-7 0-36-15,0 0-8 0,0 0-2 0,4 0 0 16,-4 0-136-16,4-9-27 0,-4 9-6 0</inkml:trace>
  <inkml:trace contextRef="#ctx0" brushRef="#br2" timeOffset="-148302.851">20080 11785 576 0,'0'0'51'0,"0"0"-41"0,0 0-10 0,0 0 0 16,0 0 243-16,0 0 46 0,0 0 10 0,4-3 1 15,-1-6-173-15,1 3-35 0,-4 6-8 0,3-10 0 16,1 1-16-16,-4 3-4 0,0-4 0 0,0 7 0 0,0-6 0 0,3 2 0 16,1-5 0-16,-1 2 0 0,-3-2-33 0,4 9-7 15,-1-7-2-15,-3 10 0 0,4-6-13 0,-4 6-9 16,0 0 12-16,11 0-12 0,-1 0 8 0,-3 9-8 15,0-2 0-15,4 2 0 16,6 10 0-16,1-3-19 0,-4-4 3 0,4 13 0 16,-1-6-9-16,5 6-2 0,-1 0 0 0,-4 3 0 15,1 1-7-15,-4-4-2 0,7 3 0 0,-7 0 0 16,-6-3 24-16,-5 3 4 0,1 4 8 0,-4-10-13 0,-7 3 31 0,-4 0 6 16,-3-6 2-16,-4 6 0 0,-3-6 6 0,-4-7 0 15,1 4 1-15,-8-7 0 0,0-2-33 0,-3-4 0 16,0-6 0-16,3-4 0 0,4-8 43 0,-1 2 11 15,-2-6 2-15,6 0 1 0,0-3-33 0,4 1-6 16,7-5-2-16,-4 1 0 0,4 3 0 0,7 0 0 16,0 4 0-16,0-7 0 0,4 6-7 0,3 0-1 15,3-6-8-15,1 12 12 16,-4-2-35-16,3-4-7 0,4 9-2 0,0-5 0 0,0 2 32 0,0 7-9 0,0-4 9 0,4 7 0 31,0-3-109-31,-4 6-17 0,0-6-3 0,3 6-915 0</inkml:trace>
  <inkml:trace contextRef="#ctx0" brushRef="#br2" timeOffset="-147980.708">20010 11883 403 0,'0'0'36'0,"0"0"-36"0,0 0 0 0,0 0 0 0,0 0 331 0,0 0 59 15,7 0 12-15,-7 0 2 0,10 0-277 0,-10 0-56 16,7 0-11-16,-7 0-3 0,7 9-1 0,0 0 0 16,0-2 0-16,-3 2 0 0,-1 1-11 0,1 5-2 15,7-2-1-15,-4 2 0 0,-4 4-1 0,4-3 0 16,0 3 0-16,0 6 0 0,-3-6-28 0,3-1-5 15,0 1-8-15,0 0 11 0,0 6-11 0,4-6 0 16,-8 6 0-16,4-6 0 16,0 0-27-16,0-10-1 0,0 7 0 0,4-1 0 15,-4-2-184-15,4-7-36 0</inkml:trace>
  <inkml:trace contextRef="#ctx0" brushRef="#br2" timeOffset="-147577.787">20567 11491 1918 0,'0'0'42'0,"0"0"9"0,0 0 1 0,0 0 3 0,0 0-44 0,3 0-11 16,-3 0 0-16,0 0 0 0,0 0 17 0,0 0 2 16,0 0 0-16,0 0 0 0,0 0 0 0,0 0 0 15,0 0 0-15,11 9 0 0,-7-3 10 0,3 4 3 16,0 5 0-16,0-5 0 0,-7 2 1 0,3 4 1 15,4 0 0-15,-3 3 0 0,3-1-13 0,-4 7-2 16,-3 4-1-16,4-4 0 0,0-3-2 0,-1 9 0 16,-3-3 0-16,4 0 0 0,3 1-6 0,-4 2-2 15,-3 0 0-15,0 1 0 0,4-4-19 0,3 7-4 16,-4-7-1-16,1 0 0 16,-4 0-135-16,3-3-27 0,4 0-6 0,-3-6-692 0</inkml:trace>
  <inkml:trace contextRef="#ctx0" brushRef="#br2" timeOffset="-147405.251">20585 11864 2419 0,'0'0'107'0,"0"0"22"15,0 0-103-15,-4 9-26 0,-7-3 0 0,4-2 0 16,0 2 0-16,0-3 0 0,0-3 0 0,0 6 0 15,4-3-37-15,3-3-13 0,0 0-2 0,0 0-1 16,-7 0-86-16,7 0-17 0,0 0-3 0</inkml:trace>
  <inkml:trace contextRef="#ctx0" brushRef="#br2" timeOffset="-146817.821">20817 11883 460 0,'0'0'20'0,"0"0"5"0,-7 6-25 0,0 3 0 15,-3-6 0-15,3 4 0 0,7-7 272 0,0 9 48 16,-7 1 11-16,3-1 1 0,4-9-252 0,0 9-50 16,0 1-10-16,0-10-3 0,0 0 9 0,0 6 2 0,0 3 0 15,0 1 0-15,0-1 88 0,0-9 19 0,7 10 3 0,0-1 1 31,-3-3-226-31,3-3-45 0,0 4-8 0,3-7-3 16,-10 0 88-16,7 3 18 0,-7-3 3 0,8 6 1 0,-8-6 23 0,0 0 10 0,0 0-8 0,10 10 8 16,1-4 0-16,-4-3 0 0,-7-3 0 0,0 0 11 15,7 9-1-15,-7-9 0 0,10 10 0 0,-6-10 0 16,3 6-10-16,-7-6 0 0,11 0 0 0,-4 0 0 16,-7 0 32-16,7-6 5 0,3 3 1 0,-3-4 0 15,0 4-27-15,-3-3-11 0,3-3 8 0,-4-1-8 16,1 4 8-16,3 3-8 0,-7-4 8 0,4-2-8 0,-4 6 69 0,3-6 9 15,1 2 2-15,-4-2 0 16,0-1-92-16,3 1-17 0,-6 0-4 16,3-7-1-16,-4 7 34 0,4-1 19 0,0 1-3 0,0-1 0 0,0 1 4 0,0 3 0 15,0-4 0-15,0 1 0 0,-3-1-20 16,3 10-11-16,0 0 2 0,0 0 0 0,0 0 9 0,0 0 12 16,0 0-2-16,0 10-1 0,0-1-9 0,-4 7 0 15,-3-4 0-15,3 10 0 0,8-3 16 0,-4 0 2 16,-4 0 0-16,4 6 0 0,4 3 22 0,-4 0 5 15,4 7 1-15,-1 2 0 0,-3 4 14 0,4-3 4 16,-1 6 0-16,4-7 0 16,-7 4-81-16,4-3-16 0,3-4-3 0,-4 1-1 15,-6-4 8-15,3 4 1 0,0-7 1 0,-4-3 0 0,1-6 40 0,-4 6 8 16,0-6 2-16,-4-4 0 0,4-2-23 0,-7 3 0 16,0-7 0-16,-4 0 0 0,-3-9-11 0,-4 0-3 0,1 0-1 15,-5-3-716-15,-2-3-143 0</inkml:trace>
  <inkml:trace contextRef="#ctx0" brushRef="#br2" timeOffset="-145533.252">19890 12999 518 0,'0'0'46'0,"7"6"-37"0,3-3-9 0,-6 4 0 16,3 2 303-16,-7-9 58 0,0 0 12 0,10 6 3 15,1-3-282-15,0 4-56 0,-1-4-11 0,1-3-3 16,-11 0 16-16,10 0 2 0,1-3 1 0,3 3 0 16,-7-7-18-16,4 7-3 0,-1-9-1 0,1 6 0 15,-1-3 7-15,-3-1 0 0,-7 7 1 0,11-3 0 16,-4 3-9-16,4-6-3 0,-4 3 0 0,3 3 0 16,-3-6-17-16,-7 6 10 0,4-10-10 0,-1 1 8 15,1-1 5-15,-4 1 1 0,0 3 0 0,-4-4 0 16,1 1-14-16,-1-1 0 0,1 1 0 0,-4-7 0 15,-4 7-48 1,4 0-13-16,0-4-3 0,-3-3 0 0,-1 7 49 0,0 3 15 0,1-7 0 0,-1 7-10 16,1-4-11-16,3 10-3 0,-1-3 0 0,-2 3 0 0,10 0 12 0,-4 3 1 15,-3 4 1-15,4-4 0 0,-1 6 10 0,1 1 0 16,-4-4 0-16,3 10 8 16,1-4-31-16,-1-2-5 0,4-1-2 0,0 0 0 0,-3 7 30 0,3-7 0 15,3 7 0-15,-3-3 0 16,0-4-37-16,0 7-11 0,4-1-3 0,-4-2 0 0,0 3 28 0,3-1 6 15,1-2 1-15,-1 6 0 0,1-4 16 0,-1 1 0 16,1-3 0-16,-1 2 0 0,8 1 41 0,-4-4 3 16,0-2 0-16,0 6 0 0,0-4-17 0,4 4-3 15,-1-10-1-15,4 3 0 0,-7 1-23 0,8-7 0 16,-1-3-10-16,0 6 10 0,-4-6 28 0,8 3 12 16,-4-3 2-16,0-3 1 0,0-3-25 0,4 3-5 15,-4-3-1-15,4-4 0 0,-1 1-3 0,-3-1-1 16,-3 1 0-16,3 0 0 0,-3-7-8 0,3 3-14 15,-4-2 3-15,-2-1 1 0,2-3 10 0,-3 7 0 0,0-10 0 0,-3 9-8 16,6-12 8-16,-6 6 0 0,3 0 0 16,-4-6-8-16,-3 0 8 0,4 3 0 0,0-3 0 0,-1 0 0 15,-3-3 0-15,-3 3 0 0,3-10 0 0,0 7-8 16,-4 0 8-16,4 0 0 0,-4 3 0 0,1-1 0 16,3 8 0-16,-7-1 0 0,3 3 0 0,1 4 0 15,-1-4-11-15,1 7 0 0,-4 2 0 0,7 7 0 16,0 0 1-16,0 0 0 0,-7-3 0 0,7 3 0 15,-7 3-13-15,7-3-2 0,0 0-1 0,-4 7 0 16,1 8 7-16,3-5 2 0,0-1 0 0,0 4 0 16,-4-4-31-16,4 7-5 0,7 2-2 0,-3 8 0 15,-1 2 2-15,1-3 0 0,-4 3 0 0,3 0 0 0,1-3 36 0,-4 0 7 16,0 1 2-16,3-4 0 0,4 3 26 0,-3 3 6 16,-1-3 0-16,1 3 1 0,-4 0 9 0,3 7 2 15,1-1 0-15,-1-5 0 0,-3 5 4 0,4 4 0 16,0 6 1-16,-1-4 0 0,-3-2-12 0,0-4-2 15,4-5-1-15,-1 5 0 0,1-6 6 0,-4 7 0 16,0-7 1-16,3 0 0 0,-3-3 7 0,0-6 2 16,-3 6 0-16,3 0 0 0,3-3-23 0,1-3-5 15,-4 6-1-15,0-6 0 0,0 3 6 0,3-3 1 16,1 0 0-16,-1 0 0 0,-3-4 14 0,4-5 3 16,-4-10 1-16,0 0 0 0,0 0-38 0,0 0-13 15,14 3 0-15,-7-6 0 0,-4-4 13 0,5-2 0 0,-1 0 0 16,-4-7 0-16,1 3 0 0,-1-2 0 0,1-4 0 0,-1 0 0 15,-3 0 0-15,0-6 0 0,-3 0 0 0,3 3 0 16,-4-3 0-16,-3 0 0 0,0 0 0 0,-4-3 0 16,1-7 30-16,-1 7 9 0,-3 3 1 0,0 3 1 15,0-3-29-15,0 0-12 0,3-4 11 0,-3 11-11 16,0-1 9-16,3 0-9 0,8 3 8 0,-4 1-8 16,3 5 0-16,4 7 8 0,-3-3-8 0,3-4 0 15,0 10 15-15,0 0-3 0,0 0 0 0,7 0 0 16,3 0-185-16,-2 0-38 0,-8 0-7 0</inkml:trace>
  <inkml:trace contextRef="#ctx0" brushRef="#br2" timeOffset="-144483.516">20638 12607 1724 0,'0'0'76'0,"0"0"16"0,0 6-73 0,0-6-19 0,0 0 0 15,-8 10 0-15,5-10 56 0,3 9 7 16,0-9 1-16,0 0 1 0,-4 9-14 0,4-9-3 0,-3 10-1 0,3-4 0 16,0-6-33-16,3 10-6 0,-3 5-8 0,4-2 11 15,-1 2-11-15,-3-2-9 0,0 3 9 0,0 3-13 16,0-1 5-16,4-2 8 0,3 3-13 0,-3 6 5 16,-4-6 26-16,7 0 6 0,0 6 0 0,-4-7 1 15,1 8-49 1,-1-8-11-16,1 11-1 0,-1-4-1 0,1 0 37 0,3-3 0 0,-7 9 12 0,3-3-4 15,1 0-8-15,-1 1 0 0,1 5 0 0,0 1 0 16,-1-1 0-16,-3 1 10 0,0-4-2 0,4 4-8 16,-4-7 33-16,0-3 0 0,0 3 0 0,0 7 0 0,0-7 8 0,0-3 2 15,0 0 0-15,3-6 0 0,-6 6-26 0,6-13-5 16,1 4 0-16,-8-7-1 0,1-2-1 0,3-7 0 16,0 0 0-16,0 0 0 0,0 0-25 0,3-7-5 15,1-2 0-15,-1-7-1 0,4 7-1 0,0-10 0 16,-7 3 0-16,0-2 0 0,4-1 2 0,-4 0 1 15,0 3 0-15,-4-2 0 0,1-1 8 0,-1-6 2 16,1 3 0-16,-1-3 0 0,-3-4 9 0,0-2 0 16,4-7-9-16,-5 4 9 0,-2 6 0 0,3-7 0 15,0 7 0-15,-4-7 0 0,1 7 0 0,-1 3 0 16,4 6 0-16,0-6 0 0,0 6-20 0,0 7 0 16,-4-4 0-16,4 7 0 15,7-1-27-15,-3 1-5 0,3 9 0 0,0 0-1 0,0 0 41 0,0 0 12 16,0 0 0-16,0 0 0 0,0 0 0 0,0 0 8 15,3 9 2-15,8 1 0 0,-8-7 20 0,8 6 4 0,-1 4 1 16,5-4 0-16,-5 1-4 0,1-7-1 0,6 6 0 0,-3-2 0 16,1-4 27-16,-1 3 6 0,0 3 1 0,3-9 0 15,1 0 0-15,-4 0 0 0,0 0 0 0,0 0 0 32,1-6-95-32,-5 3-18 0,1 3-4 0,-1 0-1 0,-3-6 35 0,0 6 7 0,-3-3 2 0,-4 3 0 15,3-7 10-15,1 4 0 0,-4-3 0 0,4-4 0 16,-8 1 0-16,8 0 0 0,-4-1 0 0,-4 1 8 15,0-1-8-15,1 1 0 0,-1-7-8 0,4 7 8 16,0 3 0-16,0-7 0 0,-7 4 0 0,4-7 0 16,3 7 0-16,0-1 0 0,0 4 0 0,0-3 0 15,0-1 0-15,0 7 0 0,0-3 0 0,0 6 0 0,0-10-9 0,0 10 0 16,0 0 0-16,0 0 0 0,0-6-4 0,0 6-1 16,3-3 0-16,-3 3 0 0,0 0 14 15,4 0 0-15,3 3-10 0,-4 3 10 0,-3 1 0 0,0-4 0 16,4 6 0-16,0 1 0 0,-1-4 24 0,-3 3-1 15,4-6 0-15,-1 10 0 16,1-4-42-16,-1 1-8 0,-3-7-1 16,4 6-1-16,-1 1 29 0,1-1 0 0,-4 7-8 0,0-7 8 15,0 1-30-15,3-1-3 0,1 0-1 0,-1 4 0 0,-3-1 57 0,4-2 11 16,-1-1 2-16,1 7 1 0,-4-13-8 0,0 10-1 16,3-1-1-16,4-2 0 0,1-1-27 0,-5-3 0 15,-3-6-12-15,7 10 12 0,4-4 0 0,-1-3 0 16,-10-3 0-16,11 9 0 0,-4-2 0 0,3-4 0 15,-10-3 0-15,11-3 0 0,0 3 0 0,-1-7 0 0,1 7 0 0,-1-9 8 16,-3 9-8-16,4-9 0 16,0 2 0-16,-1-2 0 0,-3 6 0 0,0-3 0 0,0-4-14 0,4 1 5 31,-4 6-139-31,-7 3-28 0,0 0-6 0</inkml:trace>
  <inkml:trace contextRef="#ctx0" brushRef="#br2" timeOffset="-143982.85">21389 12880 1785 0,'0'0'159'15,"0"0"-127"-15,0 0-32 0,-4-6 0 0,-3 6 96 0,-3 0 12 16,-1-10 4-16,-6 10 0 0,-1-9-90 0,0 9-22 15,4-10 0-15,-4 4 0 0,4 3 0 0,-3 3 0 16,3 0 0-16,0 0 0 0,-1 0 41 0,5 9 4 16,-4-9 1-16,3 10 0 0,4-1-30 0,0-9-5 15,0 10-2-15,0-4 0 0,7-3 0 0,-4 3 0 16,1-3 0-16,-1 4 0 0,4 2-9 0,0-9 0 16,7 9-12-16,-7 1 12 0,0-1 0 0,4 1 0 15,3-1 0-15,-3 7 8 0,-1-7-8 0,1-3 0 16,-1 4-10-16,1-7 10 0,-1 6-16 0,1 4 2 15,-4-10 1-15,0-3 0 0,0 0-1 0,7 9 0 0,-7-9 0 0,3 10 0 32,-3-10-14-32,7 9-2 0,-7-9-1 0,7 10 0 0,-7-10 46 0,7 6 9 0,0 3 1 0,-7-9 1 31,0 0-42-31,8 10-8 0,-1-1-1 0,7 1-1 0,-4-1 51 0,1-9 11 0,-11 0 1 0,10 6 1 16,-10-6-30-16,15 10-8 0,2-10 0 0,-3 0 0 15,-3 0 0-15,-1 0 0 0,1 0 0 0,3 0 0 16,-3 0 0-16,3 0 0 0,0 0 0 0,-3-7 0 15,3 4 0-15,0-3 0 0,-4 6-8 0,1-9 8 16,0 5-24-16,-4-2 1 0,3-3 0 0,1-1 0 16,-4 1 23-16,0 3-9 0,0-4 9 0,0-2 0 15,-4-4-124-15,5 0-17 0,-5 7-4 0,1-4-424 16,-8-2-85-16</inkml:trace>
  <inkml:trace contextRef="#ctx0" brushRef="#br2" timeOffset="-143598.874">21523 12328 518 0,'0'0'23'0,"0"-3"5"0,3-10-28 0,-3 10 0 15,4-6 0-15,0-1 0 0,-8 1 223 0,4 3 39 0,0-4 8 0,0 1 2 16,0 9-172-16,4 0-35 16,-4 0-6-16,0-6-2 0,0-4-4 0,0 10-1 0,0 0 0 15,0 0 0-15,0 0-7 0,0 0-1 0,0 0-1 0,0 0 0 16,0 10-14-16,3-4-2 0,1 3-1 0,-1 1 0 16,-3 8 10-16,4-2 3 0,-1 0 0 0,-3 3 0 15,4-1-8-15,-4 1-2 0,3 9 0 0,1-2 0 16,-4 8 7-16,0-6 2 0,3 10 0 0,-3 6 0 15,0 6-2-15,4-3 0 0,-1 6 0 0,1-9 0 16,-4 3-13-16,3-3-3 0,1 0-1 0,-1-6 0 16,5 2-31-16,-1-11-5 0,-4 8-2 0,1-5 0 15,3-4-101-15,0 0-20 16,0-9-4-16,0 0-553 0,-4-10-111 0</inkml:trace>
  <inkml:trace contextRef="#ctx0" brushRef="#br2" timeOffset="-143432.326">21654 12632 2635 0,'0'0'116'0,"-8"6"25"0,-6-6-113 0,0 0-28 16,0 0 0-16,-4 0 0 0,-3-6 24 0,-3 6-2 16,2-3 0-16,1-3 0 15,-3 6-145-15,-1 0-29 0,0-10-5 0</inkml:trace>
  <inkml:trace contextRef="#ctx0" brushRef="#br0" timeOffset="-112645.476">28653 7063 1324 0,'-4'0'118'0,"1"6"-94"15,3-6-24-15,-4 3 0 0,-3 4 186 0,0-4 33 16,0 3 6-16,0-3 2 0,-4 3-126 0,4-2-25 16,0 2-4-16,-3 3-2 0,2 1-20 0,-2-1-4 0,-1 0-1 0,4 7 0 15,4 0-25-15,-8 3-4 0,1-7-2 0,3 4 0 16,3-7-14-16,0 10-10 0,-3-10 2 0,4 7 0 31,3 0-132-31,-4-4-25 0,1-2-6 0,3-1-1 16,0-3-63-16,0-6-13 0</inkml:trace>
  <inkml:trace contextRef="#ctx0" brushRef="#br0" timeOffset="-112394.153">28392 6847 230 0,'10'12'10'0,"-3"-6"2"0,-3 4-12 0,3-1 0 16,3 10 0-16,1 0 0 0,0-4 472 0,-1 11 92 15,4-8 19-15,0 1 3 0,0 0-432 0,1 6-86 16,-5 0-18-16,1-3-3 0,3-3-26 0,0 6-5 16,4-6 0-16,-4 6-1 0,-7-9-15 0,3-4 8 15,8 4-8-15,-4-1 0 16,-3-2-28-16,3-4-12 0,3 1-3 0,-2-4 0 15,2 4-119-15,-3-10-24 0,15 6-5 0,-5-6-1 0</inkml:trace>
  <inkml:trace contextRef="#ctx0" brushRef="#br0" timeOffset="-111679.032">29457 6875 748 0,'0'0'67'0,"0"0"-54"0,0 0-13 0,0 0 0 15,0 0 225-15,0 0 43 0,0 0 8 0,-4 0 1 16,1 3-129-16,-1 3-27 0,1 0-5 0,3-6 0 15,0 0 15-15,-4 4 3 0,1 5 1 0,-1 0 0 16,4 1-108-16,0-4-27 0,-3 3 0 0,-1 1 0 0,4 6 16 16,0-4-1-16,-3 4-1 0,3-1 0 15,0 4 7-15,3 0 2 0,-3 9 0 0,-3 1 0 16,3 5-3-16,0-6 0 0,7 7 0 0,-7-1 0 0,0-6-10 0,0 4-2 16,3-10-8-16,1 3 12 0,3-6-12 0,-4-1 0 15,4-2 0-15,-3 0 0 16,3-4-144-16,-3-5-32 0,-4-7-7 0,0 0-913 15</inkml:trace>
  <inkml:trace contextRef="#ctx0" brushRef="#br0" timeOffset="-111109.562">29683 6991 1152 0,'0'0'51'0,"0"0"10"0,0 0-49 0,0 0-12 0,0 0 0 0,0 0 0 16,0 0 220-16,0 0 40 0,0 0 9 0,0 0 2 16,0 0-152-16,0 0-31 0,0 0-5 0,0 0-2 15,-4 3-9-15,4-3-1 0,0 0-1 0,0 0 0 16,-7 6-30-16,4 4-5 0,3-10-2 0,0 0 0 15,0 9-11-15,0-9-2 0,0 6-1 0,0 4 0 16,0-10-11-16,0 9-8 0,0 0 12 0,3 1-12 16,1-1 0-16,-4-9 0 0,0 10 0 0,0-1 0 15,0 1 16-15,0-4-4 0,3 3-1 0,1 1 0 16,-8-1-11-16,8 0 10 0,-4 1-10 0,3-4 10 0,-3-6 1 16,0 10 0-16,7-1 0 0,-7-9 0 15,0 0 21-15,0 0 4 0,0 0 0 0,4 6 1 0,-4-6-29 0,0 0-8 16,0 0 0-16,10-6 0 15,1 6-32-15,-11 0-8 0,7-3-2 16,-7 3 0-16,7-6 16 0,-7 6 3 0,11 0 1 0,-11 0 0 0,0 0 22 0,0 0 0 16,10-7 0-16,-10 7 0 0,0 0 0 0,11 7 0 15,-1-1 0-15,-10-6 0 0,8 9 0 0,2 1 0 16,4-1 0-16,0-6 0 0,4 7 0 0,-7-4 15 16,-1 3-3-16,4 1 0 0,4-1-12 0,-4 0-16 0,-10 1 3 15,3-1 1-15,3 7 12 0,-3-7 0 0,-7 1 0 16,-3-1 0-16,3 1-11 0,-4 5 1 0,-10-5 0 0,3 5 0 15,1-5 10-15,-4-1-12 0,-4-9 12 0,0 10-12 16,1-10-10-16,-1 0-2 16,4 0-1-16,-4 0 0 15,-3-16-152-15,4 6-31 0,-1-2-5 0,0-4-2 0</inkml:trace>
  <inkml:trace contextRef="#ctx0" brushRef="#br0" timeOffset="-110938.018">29630 6963 576 0,'17'0'51'0,"-6"0"-41"0,-4 3-10 0,7-3 0 16,4 6 360-16,-4-6 71 0,4 3 13 0,-4-3 4 15,3-3-309-15,1 6-62 0,-4-3-12 0,0 0-2 0,4 0-23 0,3-3-4 16,0 6 0-16,-3-3-1 0,-1-3-35 0,-2-3 0 16,2 6 0-16,1 0-12 15,-8-3-108-15,5-4-20 0,-1 4-5 0,-4-3-513 16,1 12-102-16</inkml:trace>
  <inkml:trace contextRef="#ctx0" brushRef="#br0" timeOffset="-110525.118">30258 7016 1497 0,'0'0'32'0,"10"3"8"0,-10-3 0 0,0 0 4 0,7-3-36 0,-7 3-8 0,0 0 0 0,0 0 0 15,0 0 53-15,11 0 9 0,0-6 2 0,-11 6 0 16,0 0 0-16,0 0 0 0,10 9 0 0,1-9 0 16,-11 0-52-16,0 9-12 0,3 1 0 0,4-4 0 15,-3 10 0-15,6-4 0 0,-3-2 0 0,4 5 0 16,3-5 54-16,-3 9 8 0,-4-1 2 0,3-2 0 16,-3 3-52-16,-3-3-12 0,-11-4 0 0,7 7 0 15,3-3 54-15,-3-1 8 0,-3-2 2 0,-4-4 0 16,-7 7 0-16,0-7 0 0,3 1 0 0,-7-4 0 15,-10-6-52-15,4 0-12 0,2 0 0 0,-2 0 0 16,-1-6 0-16,0-4 0 0,8 7 0 0,-5-12 0 16,1 5-16-16,4-6-7 0,3 7-1 0,3-4 0 15,4-2 24-15,0 5 0 0,0-5 0 0,7 2 0 16,0-2 0-16,0 5 0 0,0-6 0 0,0 4 8 16,7 2-8-16,0-2 0 0,0 3 0 0,4-1 8 15,3 1-8-15,0 6 0 0,0-4 0 0,0 4 0 0,4-3 0 0,-4-4-14 16,3 10 2-16,1-6 0 15,3 3-70-15,-3 3-14 0,-1 0-2 0,-2 0-934 16</inkml:trace>
  <inkml:trace contextRef="#ctx0" brushRef="#br0" timeOffset="-109810.036">25559 8662 2649 0,'0'0'58'0,"0"0"12"0,-4 10 2 0,1 2 4 0,-8-9-61 0,4 7-15 0,-7-10 0 0,0 6 0 15,-4-6 0-15,4 3 0 0,0-3 0 0,0 0 0 16,0 0 0-16,0 0 0 0,3 6 0 0,0-3 0 16,1-3 0-16,-1 0 0 0,4 0-12 0,7 0 12 15,0 0-156-15,0 0-25 0,-10 7-5 0</inkml:trace>
  <inkml:trace contextRef="#ctx0" brushRef="#br0" timeOffset="-109573.668">25686 8969 633 0,'0'0'56'0,"0"0"-44"15,0 0-12-15,0 0 0 0,-4 4 363 0,-6-4 70 16,-1 0 15-16,0 0 2 0,-6 0-297 0,-1-4-59 15,1 4-12-15,-1-6-2 0,-3 6 11 0,0 0 2 16,3 6 1-16,0-2 0 0,-3-14-75 0,4 10-19 16,2 0 0-16,1 6 0 0,-3-12 0 0,3 6 0 15,3 0 0-15,0 6 0 0,4-2 0 0,0 2 0 0,-3-12 0 16,3 12 0 0,3-3-68-16,4-3-18 0,-3 0-3 0,3 0-1 15,0 0-90-15,0 0-19 0,0 0-3 0,0 0-1 0</inkml:trace>
  <inkml:trace contextRef="#ctx0" brushRef="#br0" timeOffset="-109005.182">26998 8822 1670 0,'-10'9'74'0,"2"-2"15"0,1 2-71 0,0-3-18 0,-3-2 0 0,-1 2 0 16,1-6 208-16,-5 3 37 0,5-3 8 0,-4 0 2 15,0 6-180-15,3-3-36 0,-3 4-7 0,3-7-2 0,-6 0-30 0,6 0-15 16,1 3 2-16,-1-3 0 0,4 0 37 0,-4 0 8 15,1 6 2-15,10-6 0 16,-7-6-54-16,7 6-12 0,0 0-1 0,0 0-1 16,-7 0-78-16,7 0-16 0,0 0-4 0,0 0-573 15,0 0-115-15</inkml:trace>
  <inkml:trace contextRef="#ctx0" brushRef="#br0" timeOffset="-108258.146">27778 8615 1094 0,'0'25'48'0,"0"-15"11"0,0-10-47 0,-11 3-12 16,-3 6 0-16,0-3 0 0,0-6 348 0,0 4 67 16,0 2 13-16,-1-6 4 15,1 6-368-15,0-3-74 0,4-3-14 0,-1 7-4 0,-3-4 28 0,3-3 12 0,1 6 0 0,-1-3-1 16,-3-3-11-16,7 6 12 16,-4-3-12-16,4 4 12 0,0-7-1 0,7 0 0 0,0 0 0 0,-7 9 0 15,7-9-11-15,-3 10-11 0,3-1 3 0,0 0 0 16,3 1 8-16,1-1 11 0,-1 7-3 0,1-7 0 15,3 7-8-15,4-4 0 0,-1-2 0 0,1 6 0 32,-4-1-26-32,7-2-7 0,0 6-2 0,-3 6 0 0,3-10 5 15,0 4 1-15,3 6 0 0,5-3 0 0,-1 0 55 0,0 0 11 0,-7-6 3 0,0-1 0 16,-7-5-13-16,0-1-3 0,-3 4 0 0,-1-4 0 16,-10-2 0-16,4 2 0 0,-1 0 0 0,1-2 0 15,-15-4 13-15,4-3 3 0,-4 0 0 0,1 6 0 16,-5-6-52-16,1 0-11 0,0-6-1 0,4 3-1 15,-5-4 25-15,5 4-8 0,-1-9 8 0,0 2 0 16,8 1-35-16,-1 6-1 0,1-7-1 16,3 1 0-16,0-7-73 0,0-3-14 0,-1 4-4 0</inkml:trace>
  <inkml:trace contextRef="#ctx0" brushRef="#br0" timeOffset="-107874.489">27555 8465 1861 0,'0'0'82'0,"0"0"18"0,0 0-80 15,0 0-20-15,0 0 0 0,0 0 0 0,0 0 76 0,0 0 12 0,0 0 3 0,0 0 0 16,0 0-91-16,0 0-19 0,0 0-3 0,0 0-1 15,0 0 41-15,0 9 8 0,0 7 2 0,0-7 0 16,0 7-28-16,4-4 0 0,0-2 0 0,-1 5-11 16,1 4 11-16,3 0 0 0,-4-3 0 0,4 3 0 15,-3-1 44-15,3 1 12 0,0 6 1 0,-4-6 1 16,4 6-6-16,4 3 0 0,-4 7-1 16,0-1 0-16,0 4 25 0,0-4 6 0,0 14 1 0,4-5 0 15,-1 1-67-15,1 0-16 0,-7-6 0 0,6-4 0 16,1 1 17-16,-4-1 0 0,3-5 0 0,-3 5 0 15,4-6-27-15,0 0-6 0,-8-2 0 0,4 2-1 16,-3-9 17-16,-1 6 0 0,1-10 0 0,-4-2 9 16,7 3-105-16,-4-7-20 0,4 7-5 15,-3-13-663-15,-4-3-133 0</inkml:trace>
  <inkml:trace contextRef="#ctx0" brushRef="#br0" timeOffset="-107466.572">28035 8715 1209 0,'0'0'53'0,"0"0"12"0,0 0-52 0,0 0-13 0,0 0 0 0,0 0 0 16,0 0 160-16,0 0 30 0,0 0 6 0,0 0 0 15,4 7-116-15,-4-7-23 0,0 9-5 0,3 1 0 16,-3-1 16-16,0-3 4 0,4 4 1 0,-4-1 0 16,3 0-46-16,-3 1-10 0,7-1-1 0,-3 7-1 15,-4-4 18-15,0-2 4 0,7 6 1 0,-3-1 0 16,-1-2-18-16,1 6-4 0,-1 3-1 0,1 0 0 15,-1 3-3-15,4 3-1 0,-3-3 0 0,-1 0 0 16,4-3-11-16,-3 0 0 0,-4-3 0 0,0-7 0 0,7 4 14 0,-4-7 1 16,5 1 0-16,-5 5 0 15,1-11-117-15,3 5-23 0,-4-3-5 0,-3-6-592 16,0 0-118-16</inkml:trace>
  <inkml:trace contextRef="#ctx0" brushRef="#br0" timeOffset="-106920.037">28385 8694 1209 0,'0'0'53'0,"0"0"12"0,0 0-52 0,0 0-13 0,0 0 0 0,0 0 0 16,0 0 169-16,0 0 31 0,0 0 7 0,-8 3 1 16,1-3-137-16,7 0-27 0,0 0-6 0,0 0-1 15,0 0-8-15,-3 9-1 0,3-9-1 0,0 9 0 16,0-9-8-16,0 10-2 0,0-10 0 0,0 12 0 16,0-2-17-16,0-1 0 0,0 1 0 0,0-1 0 15,3 0-10-15,1-5-6 0,-4 8 0 0,0 1-1 16,-4-4 65-16,4 0 12 0,0-9 4 0,4 7 0 15,-1 2-30-15,-3-9-6 0,0 0 0 0,0 0-1 16,0 10-18-16,0-10-9 0,8 9 10 0,-1-3-10 16,-7-6 12-16,0 0-4 0,0 0-8 0,0 0 12 15,7-6-12-15,-7 6 9 0,7 0-9 0,0-3 8 0,3-3-8 16,-3 6 0-16,-7 0 0 0,0 0 0 0,11-4 0 16,-4-2 0-16,-7 6 0 0,7 0 0 0,4 0 0 0,-4 0 0 15,-7 0 0-15,10 0 0 0,1 0 0 0,-1 6 0 16,1-6 0-16,0 4 0 0,3 2 0 0,-4-3 0 15,1 6-9-15,3-2 9 0,-3-4 0 0,3 6 0 16,-7-3 0-16,0 4 0 0,-7-1 0 0,3 1 0 16,-3-1 0-16,0 1 0 0,-3-1 0 0,-1 7 0 15,1-7 8-15,-1 0-8 0,-6 1 0 0,3 5 0 16,-4-5 0-16,4 6 0 0,-4-13 0 0,1 6 0 16,3 1 0-16,-4-10 0 15,1 0-36-15,-1 0-4 0,0 6-1 0,1-12-695 0,-1-4-140 0</inkml:trace>
  <inkml:trace contextRef="#ctx0" brushRef="#br0" timeOffset="-106729.54">28416 8640 2264 0,'0'0'100'0,"7"0"21"16,4 3-97-16,-1-3-24 0,1 0 0 0,3 0 0 15,-3 0 40-15,3 0 2 0,-4 0 1 0,5 0 0 16,-5 7-35-16,4-7-8 0,0 0 0 0,-3-7 0 16,3 7 26-16,-3 0 3 0,3-3 1 0,0 3 0 15,4 0-99-15,-8 0-20 0,1-6-4 0,3 6-1 16,0 0-139-16,4 0-28 0</inkml:trace>
  <inkml:trace contextRef="#ctx0" brushRef="#br0" timeOffset="-106323.634">28949 8668 460 0,'0'0'41'0,"0"0"-33"15,0 0-8-15,0 0 0 0,0 0 242 0,0 0 46 16,0 0 10-16,0 0 2 0,7 0-153 0,-7 0-31 0,0 0-5 0,0 0-2 16,11-6-30-16,-11 6-7 0,7 0 0 0,-7 0-1 15,0 0-19-15,10 0-4 0,-10 0-1 16,11 6 0-16,-4-6-28 0,-7 0-6 0,10 4-1 0,1 2 0 15,3 3-12-15,-3-9 0 0,-1 10 0 0,1-1 0 16,3 0 0-16,0-2 0 0,4 8 0 0,-4-2-10 16,-4 3 10-16,5-4-8 0,-5 4 8 0,-3 3-8 15,0-4 22-15,4 4 5 0,-8-3 1 16,1-4 0-16,-8 4 4 0,1-7 2 0,-1 7 0 0,-3-6 0 16,0-1 4-16,-3-6 1 0,-4 7 0 0,-1-10 0 15,1 6-31-15,-3-6 0 0,-1 0 0 0,4-6 0 16,-4 2 0-16,4-5 0 0,-3 3 0 0,2-4 0 15,1 1 0-15,4 3 0 0,-4-4 0 0,-1-2 0 16,12-4 16-16,-8 7-2 0,4-1-1 0,0-6 0 16,4 7-13-16,-1 0-18 0,4-1 4 0,0 1 1 15,0-7-2-15,7 7 0 0,-3-1 0 0,3 1 0 16,-4 0-41-16,4-1-9 0,4 4-2 0,0 3 0 16,3-4-119-16,-4 7-24 0,4 0-5 0</inkml:trace>
  <inkml:trace contextRef="#ctx0" brushRef="#br0" timeOffset="-105923.703">29263 8625 748 0,'0'0'67'0,"0"0"-54"0,0 0-13 15,0 0 0-15,0 0 272 0,11 6 51 16,3-6 10-16,-14 0 3 0,0 0-232 0,10 3-45 0,1-3-10 0,-11 0-1 15,10 0-32-15,1 6-7 0,-4-3-1 0,4 4 0 16,-1-4 1-16,1 3 0 0,-1-3 0 0,8 7 0 16,-4-4-1-16,4 3 0 0,-4 7 0 0,3-4 0 15,5 4 2-15,-1 0 0 0,0 3 0 0,-3-7 0 16,-1 10 28-16,1-3 6 0,-4 0 0 0,-3 0 1 16,-4-4 16-16,-4-2 3 0,1 2 1 0,-4-5 0 15,0 6-52-15,-7-7-13 0,3 4 0 0,-3-4 0 16,-7-9 8-16,-4 6 0 0,4-6-8 0,0 0 12 15,-11-6-12-15,4 3-8 0,0-3 8 0,-4-4-13 16,1 1 28-16,-1-4 5 0,4-3 2 0,-4 1 0 16,4 2-22-16,3-2 0 0,4-1 0 0,0 3 0 0,0-2-13 15,3 2-7-15,8-3-2 0,-1 10 0 0,1-3 36 0,3-1 7 16,3 1 2-16,-3 0 0 0,0 9-38 0,7 0-7 16,8-10-2-16,-1 4 0 15,7 3-31-15,-7-4-6 0,7 7-2 0,-7-3 0 16,4 3-154-16,-4-6-31 0</inkml:trace>
  <inkml:trace contextRef="#ctx0" brushRef="#br0" timeOffset="-104134.481">23745 11221 1670 0,'0'0'74'0,"0"0"15"0,0 0-71 0,0 0-18 0,8 0 0 0,-8 0 0 16,0 0 197-16,10 0 36 0,-10 0 7 0,11 0 2 0,3-6-180 0,-7 6-36 15,-7 0-7-15,0 0-2 0,0 0-17 0,10-3 8 16,1 3-8-16,-11 0 0 0,0 0 0 0,11 0 0 16,6 0 0-16,-6 0 0 0,-1 3-12 0,5 3-7 15,-1 3-1-15,3 1 0 0,4-1 1 0,1 7 0 16,-1-7 0-16,0 10 0 0,0 0 19 0,-3 0-8 16,3 3 8-16,-3 0 0 0,-4-4 11 0,-4 8 9 15,1-1 1-15,-4 0 1 0,-4-3 6 0,1 9 2 16,-4-9 0-16,-4-3 0 0,-3 6-30 0,-3-6 8 15,-4 6-8-15,-8 0 0 0,5-13 36 0,-8 4 5 16,0-7 1-16,-6 1 0 0,-1-4-13 0,0-3-2 16,0-3-1-16,1-3 0 0,2-3-26 0,1-4 0 0,4-5 0 15,2 2 0-15,1-2 17 0,4-4 11 0,-1-6 3 0,4 6 0 16,3 0-22-16,1 0-9 0,3-6 8 0,3 6-8 16,1 1 0-16,-1-8 8 0,1 8-8 0,3 2 0 15,3-3 0-15,1 0 0 0,3 4 0 0,-4 5 0 16,4 1-10-16,0-1-4 0,4 1-1 0,-1 9 0 15,1-6-56 1,0 6-11-16,-4 6-2 0,3-6-741 0,1 9-148 0</inkml:trace>
  <inkml:trace contextRef="#ctx0" brushRef="#br0" timeOffset="-103835.282">23788 11500 1324 0,'0'0'59'0,"0"0"12"0,10 6-57 0,-10-6-14 15,0 0 0-15,11 0 0 0,0 0 209 0,-1 3 39 16,-10-3 8-16,7 7 2 0,4 2-185 0,-4 1-37 0,-7-10-7 15,3 9-1-15,1 0 11 0,3 7 2 16,0 3 1-16,0 0 0 0,-7-4-14 0,4 4-4 16,3 0 0-16,-4-3 0 0,-3 2-24 0,4-2 0 15,3-3 0-15,3-4 0 16,-6 7-99-16,3-7-18 0,0 1-4 0,4-4-904 0</inkml:trace>
  <inkml:trace contextRef="#ctx0" brushRef="#br0" timeOffset="-103236.883">24610 11168 460 0,'0'0'20'0,"-7"6"5"15,0-3-25-15,-4 6 0 0,-3-9 0 0,-4 7 0 0,4-4 439 0,-3 3 82 16,-5-3 17-16,1-3 3 0,7 7-431 0,-3-4-86 16,-1 3-24-16,4-6 8 0,-4 6 8 0,4-3 3 15,-4-3 0-15,1 7 0 0,3-4-11 0,3-3-8 16,0 0 9-16,1 0-9 0,3 6 0 0,0-6 0 16,7 0 0-16,-4 0 0 0,-3 0-16 0,4 0 3 15,3 0 1-15,0 0 0 0,0 0 12 0,0 0 0 16,0 0-10-16,0 0 10 0,0 0 0 0,0 0 0 15,0 0 0-15,0 0 8 0,0 0-8 0,0 0 0 16,0 0 0-16,0 0 0 0,0 0 0 0,0 0 8 16,-4 9-8-16,4-9 0 0,0 0 11 0,0 4-3 15,0-4-8-15,0 9 12 0,0-3-1 0,0 4-1 16,-3-1 0-16,3 0 0 0,0-9 0 0,0 7 0 16,0-7 0-16,3 9 0 0,1 1 12 0,-1-1 2 0,-3-3 1 0,4 4 0 15,-4-7-25-15,0 6 0 0,0-9 0 16,0 10 0-16,3-1 0 0,-3-3 0 0,0 4 0 0,-3-1 0 15,3 1 0-15,0-1 0 0,-4 0 0 0,4-2 0 16,-3 2 0-16,3 0 0 0,0 1 0 0,-4 6 0 16,4-7 0-16,-3 0 0 0,3 1 0 0,-4-1 0 15,4 7 56-15,-3-7 7 0,-1 1 1 0,4-1 0 16,0 0-52-16,4 1-12 0,-4-10 0 0,3 9 0 16,4 1 0-16,4-1 0 0,-8 0 0 0,4 4 0 15,4-10 0-15,3-3 0 0,-3 10 0 0,3-1 0 0,0-3 0 0,3-3 0 16,-2 4 0-16,2-7 0 0,1 3 0 0,-1-3 0 15,5 0 0-15,-1 6 0 0,0-6 0 0,-3-6 0 16,-1 3 0-16,4-4 0 16,-3 4-152-16,0-3-32 0,-4-3-8 0,0-1-895 15</inkml:trace>
  <inkml:trace contextRef="#ctx0" brushRef="#br0" timeOffset="-103064.346">24567 11415 2538 0,'0'0'112'0,"-7"0"24"0,-3 0-109 0,-4 0-27 16,-4 0 0-16,-3 0 0 0,7 0 30 0,-4 4 1 15,1-4 0-15,-1 0 0 0,0 0-31 0,1 0 0 16,-1 6 0-16,4-6 0 0,3 3 0 0,-3-3 0 16,7 6 0-16,0-6 0 15,3 0-133-15,4 0-33 0,0 0-6 0</inkml:trace>
  <inkml:trace contextRef="#ctx0" brushRef="#br0" timeOffset="-102659.416">25220 11302 1382 0,'0'0'61'0,"0"0"13"0,0 0-59 0,-3 10-15 0,3-10 0 16,-4 0 0-16,-3 6 305 0,0-6 59 0,-4 0 11 0,1 0 2 15,-1 0-315-15,1 0-62 0,-1 0-15 0,-3 0-1 31,7 0-28-31,0 0-6 0,-4 0-1 0,4 0 0 16,-3 0-130-16,6 0-27 0</inkml:trace>
  <inkml:trace contextRef="#ctx0" brushRef="#br0" timeOffset="-102482.853">25231 11469 2368 0,'0'0'105'0,"0"0"22"0,0 0-102 16,-7 3-25-16,-4 3 0 0,-3-6 0 0,0-6 20 15,0 6 0-15,0-3-1 0,-1-4 0 0,-2 7-19 0,-1-3 0 16,8-3-8-16,-8 0 8 16,0 3-66-16,4-4-7 0,-18-2-2 15,8 0-925-15</inkml:trace>
  <inkml:trace contextRef="#ctx0" brushRef="#br0" timeOffset="-97351.105">25968 10820 518 0,'-4'9'46'0,"-3"0"-37"16,4 1-9-16,-4 5 0 16,-4-5 397-16,1-1 78 0,3 7 15 0,0-3 3 0,-8 2-338 0,5 4-68 15,-1-3-14-15,1-4-2 0,-1 10-26 0,4-3-5 16,0-6 0-16,0 12-1 0,3-7-18 0,-3 1-3 16,0 6-1-16,4 0 0 0,3-6-6 0,-4 6-2 15,1-3 0-15,3 0 0 0,0 0-1 0,3-3-8 16,1 6 12-16,-4-6-4 0,3 0-8 0,4 6 12 15,4-6-12-15,-1 6 12 0,-2-6-12 0,2-1 0 16,1-2 0-16,3 3 0 0,-7 0 0 0,3-10 0 16,1 0-9-16,7 4 9 15,-4-10-145-15,-4-3-23 0,1 0-4 0,7 0 0 0</inkml:trace>
  <inkml:trace contextRef="#ctx0" brushRef="#br0" timeOffset="-96650.968">26550 11061 2588 0,'0'0'115'0,"-7"0"23"0,3 0-110 0,4 0-28 0,0 0 0 0,-10 0 0 15,-1-3 31-15,1-3 1 0,3 6 0 0,-4 0 0 16,-7-10 13-16,4 10 3 0,0-6 1 0,0 6 0 16,0 0-28-16,0-3-5 0,-4-3-2 0,4 6 0 15,4 0 29-15,-5 0 5 0,5 9 2 0,-4-9 0 16,3 6-60-16,4-3-12 0,0 4-2 0,0 2-1 16,3 0 25-16,1 1 0 0,-1-1 0 0,4 1-8 15,-3 12-2-15,6-10 0 0,1 7 0 0,-1-10 0 16,1 7-10-16,3 0-1 0,0 3-1 0,0-4 0 15,4-2 3-15,-1 2 1 0,1-2 0 0,3 3 0 16,4-7 10-16,-4 0 8 0,0 7-12 0,-4-6 12 0,5-1 8 16,-1 0 8-16,-4 1 1 0,1-4 1 0,-4 3-18 15,0-5 0-15,-7-4 0 0,0 9 0 0,-4-3 0 16,1 4 0-16,-4-1 0 0,0-3 0 0,-7 4 0 0,3-7 0 16,-3 3 0-16,0-3 0 0,0 4 0 0,0-7 0 15,0 0 0-15,-1 0 0 0,1-7 12 0,0 7-2 16,4-9 0-16,3 6 0 15,0-3-126-15,-1 2-24 0,5-5-6 0,-4 3-1003 0</inkml:trace>
  <inkml:trace contextRef="#ctx0" brushRef="#br0" timeOffset="-96315.872">26391 10857 633 0,'0'0'56'0,"0"0"-44"0,0 0-12 0,0 0 0 15,0 0 296-15,0 0 58 0,-7-3 11 0,7 3 3 16,0 0-260-16,0 0-52 0,-7 0-11 0,7 0-1 16,0 0-9-16,0 0-2 0,0 0 0 0,0 0 0 15,0 0-13-15,0 0-2 0,0 3-1 0,-3 7 0 16,3-4-17-16,3 3-9 0,-3 1 1 0,4 5 0 15,-4-5-1-15,3-1 0 0,1 10 0 0,3-3 0 16,-4 3 22-16,1-1 5 0,3 1 1 0,0 9 0 16,-3 7 29-16,-1-1 7 0,1-5 1 0,-1 5 0 0,4-6-8 15,-3 7 0-15,-1-7-1 0,1 6 0 0,3-8-47 16,-4 2 0-16,-3 0 0 0,4-3-10 0,-1 0 10 0,1-6 0 16,-1 6 0-16,-3-3 0 0,-3-6 0 0,6 3 0 15,5-4 0-15,-5-5-787 16,-3 5-155-16</inkml:trace>
  <inkml:trace contextRef="#ctx0" brushRef="#br0" timeOffset="-96045.593">26769 11070 1094 0,'0'0'97'0,"0"0"-77"0,0 0-20 0,7 10 0 15,-4-4 298-15,1 4 56 0,-4-1 11 0,0 0 3 16,0 7-295-16,0-3-58 0,-4-4-15 0,4 7 0 16,-3-7 15-16,3 10 0 0,0-3 0 0,0-1 0 15,0-2-15-15,0 6-16 0,0-4 3 0,0 1 1 16,3-4-35-1,1 7-6-15,-1-3-2 0,1 0-632 0,-1-4-126 0</inkml:trace>
  <inkml:trace contextRef="#ctx0" brushRef="#br0" timeOffset="-95647.658">26988 11045 979 0,'0'0'87'0,"7"7"-70"16,-7-7-17-16,10 9 0 0,-3 0 361 0,0 1 69 15,-7-10 14-15,7 9 2 0,-3-2-358 0,-1 2-72 16,4 10-16-16,-3-10 0 0,-1 1 15 0,1 5 3 16,3 4 1-16,0 0 0 0,-3-3-35 0,3 2-8 15,3 1 0-15,-6-3-1 0,-1 3 40 0,4-4 8 16,-7-2 1-16,4 3 1 0,-1-1-25 0,-6-2-17 0,-1 2 2 15,1-2 1-15,-1-7 29 0,-3 4 5 0,-7-1 2 0,4 1 0 16,-1-10 27-16,-3 0 6 0,0 0 1 0,0 0 0 16,-4 0-45-16,4-10-11 0,3 1 0 0,-6-1 0 15,3 4 0-15,-1-7 0 0,5-2 0 0,-1 5 0 16,1-5 0-16,3 2 0 0,0-3 0 0,0 7 0 16,7-10 0-16,0 10 0 0,0-7 0 0,3 7 0 15,1-10-49-15,3 10-12 0,-4 2-3 0,4-2 0 16,4-1-51-16,-1 7-10 0,-3-3-3 0,8-3-921 15</inkml:trace>
  <inkml:trace contextRef="#ctx0" brushRef="#br0" timeOffset="-95348.456">27118 10820 2394 0,'0'0'106'0,"0"0"22"0,0 0-103 0,11 0-25 15,-4-10 0-15,3 10 0 0,1-6 11 0,-11 6-3 16,0 0-8-16,0 0 12 0,10 0 6 0,1 0 1 16,3 6 0-16,0 4 0 0,0-1-11 0,0 7-8 0,4-4 9 15,0 4-9-15,-1 3 16 0,5 0-4 0,-1 6 0 16,-4 0 0-16,1 3 13 0,3 6 3 0,-7 1 0 0,-3-4 0 15,-1 10 32-15,-3-3 6 0,1-4 2 16,-8-6 0-16,-8 10-58 0,5-13-10 0,-8 10 0 0,1-7 0 16,-8 0 0-16,4-3 0 0,-4-6 0 0,-3 0 0 15,4 3 0-15,-5-10 8 0,5 7 2 0,-1-3-870 16,-3-7-173-16</inkml:trace>
  <inkml:trace contextRef="#ctx0" brushRef="#br0" timeOffset="-93529.318">12340 13071 1771 0,'0'0'39'0,"0"0"8"0,0 0 1 0,-7 6 2 0,0 4-40 0,0-1-10 0,-4-3 0 0,-3-2 0 0,0 5 0 16,0-3 0-16,-4-3-12 0,1 10 12 0,-1-10-23 0,-3 6 3 16,-4-2 1-16,1 2 0 0,-5-6 11 0,1 4 8 15,-4-4-12-15,4 3 12 0,-7 3 0 0,0 7 0 16,6-3 8-16,-6 2-8 0,-7-5 0 0,3-4 0 15,4 7 0-15,3-4 0 0,-3 0 0 0,-1 1 0 16,-6-1 0-16,10 7 0 0,8-7 8 0,-5 1-8 16,-9-1 0-16,9 0 0 0,12 4 0 0,-4 0 8 15,-11-4-8-15,11 0 0 0,7-2 0 0,-4 2 11 16,0 0-11-16,-3-2 10 0,0-4-10 0,7 3 10 16,7-3-10-16,-4-3 10 0,-10 0-10 0,10 0 0 15,11 0-10-15,0 0 10 0,-10 0-19 0,3 0 3 16,7 0 0-16,0 0 0 0,0 0 16 0,0 0 0 15,0 0 0-15,10 0 9 0,15 0-27 0,-11 7-6 0,-14-7 0 16</inkml:trace>
  <inkml:trace contextRef="#ctx0" brushRef="#br0" timeOffset="-93095.95">12361 13441 979 0,'0'0'87'0,"-3"3"-70"15,-4 7-17-15,-4-1 0 0,4 0 304 0,-11 4 56 16,-3 0 12-16,-3 2 3 0,-5-2-313 0,-2-4-62 15,-8 7-13-15,-7-7-3 0,0 1-3 0,0-1-1 0,0 0 0 0,1 4 0 32,6-10-8-32,-7 7-3 0,-7-1 0 0,7 0 0 0,4 1 13 0,-4 5 2 0,-18 4 1 15,11 0 0-15,8 6 5 0,2-6 1 0,1 0 0 0,0 3 0 32,3-3-75-32,4-1-14 0,10-8-3 0,-3 5-687 0</inkml:trace>
  <inkml:trace contextRef="#ctx0" brushRef="#br0" timeOffset="-87043.104">10964 10239 1324 0,'0'0'118'0,"0"0"-94"16,0 10-24-16,-3-1 0 0,-1 7 213 0,-3-7 39 15,0 7 7-15,-3 3 1 0,-5 0-173 0,1-1-35 16,0 1-8-16,-3 0 0 0,-5 6-1 0,5 3 0 15,-1-2 0-15,-3 2 0 0,0 3-33 0,3 0-10 16,4-5 0-16,0 2 0 0,3-3 0 0,-3 0 0 16,0-6 0-16,4 0 0 0,6-1 0 0,-3-2 0 15,-4-7 0-15,4 7 0 0,7-3 0 0,-3-4 0 0,3-3 0 16,-4-3 0-16,4 7-20 0,0-10 3 0,0 0 0 0,0 6 0 16,4-3-6-16,-1 4-1 0,4-1 0 0,0-3 0 15,-7-3 8-15,8 9 0 0,2-2 1 0,4-4 0 16,-3 3 15-16,3-3 0 0,0 3-10 0,4 4 10 15,-1-4 0-15,1-3 0 0,-4 13 0 0,4-7 0 16,3 4-8-16,-4-7 8 0,-2 13-10 0,2-10 10 16,-3 7-39-1,8-3-1-15,-1 12-1 0,-7-6 0 0,-7-4 32 0,3 4 9 0,5 9 0 0,-8-6 0 16,-7-3 0-16,3 0 0 0,1-10 0 0,-1 10 0 16,-10-10 23-16,0 7 5 0,0-6 2 0,-7-1 0 15,0 0-17-15,-7 1-3 0,3-1-1 0,-3-3 0 0,3-2 4 0,-3 5 1 16,-4-3 0-16,8-6 0 0,-1 10-4 0,-3-10-1 15,0 9 0-15,7 0 0 16,0 1 1-16,3-1 0 0,-3 7 0 0,3 3 0 0,4-4 18 0,4 4 3 16,3 10 1-16,0-4 0 0,0 3 13 15,7 0 3-15,0 3 1 0,3 1 0 0,-3 12 0 0,4-4 0 16,3-2 0-16,4-3 0 0,-8-7-7 0,4 6-2 16,1-6 0-16,2 1 0 0,1-4-21 0,-4 0-5 15,-4-6-1-15,1-4 0 0,3-2-13 0,0 3-16 16,-3-7 3-16,-4-6 1 15,0 3-149-15,-7-6-30 0</inkml:trace>
  <inkml:trace contextRef="#ctx0" brushRef="#br0" timeOffset="-86024.685">8971 10929 1382 0,'0'0'61'0,"-7"16"13"0,4-7-59 0,-1 1-15 0,4-1 0 0,-3 1 0 15,-8 2 204-15,7 1 37 0,1 2 8 0,-4-5 2 16,0 2-152-16,-4 4-31 0,11 3-5 0,-10 0-2 16,-1 6-49-16,0-6-12 0,4-1 0 0,-3 7 0 15,-1-6-19-15,-3 6-3 0,11-6-1 0,-5 6 0 31,1-6-12-31,0 0-2 0,0 6-1 0,4-6 0 0,6-10 18 0,-3 10 4 0,-3-10 1 0,3-2 0 16,0 2 3-16,0-3 0 0,0-6 0 0,0 0 0 16,0 0-10-16,7-6-2 0,0-3 0 0,0-10 0 15,-4 0-2-15,5 0-1 0,2-3 0 0,-3 3 0 0,-7-6 17 0,7 7 10 16,4-1-12-16,-1-6 12 0,-3 6 44 0,1 0 16 16,-5-6 4-16,4 6 0 15,0 0-93-15,-7 1-19 0,0 2-3 0,0-3-1 0,0 3 72 0,0 7 15 16,0-4 2-16,0-2 1 0,-7 5 4 0,7 1 1 15,-3-7 0-15,-1 13 0 0,4-6-20 0,-3 2-4 16,3 4-1-16,0 3 0 0,0-6-10 0,0 6-8 16,0 0 9-16,0 0-9 0,0 0 12 0,0 0-3 0,0 0-1 15,0 0 0-15,10 9-8 0,1-2 0 0,-4-4 0 0,3 6 0 16,4-2 0-16,-6 8 0 0,2-2 8 0,1-4-8 16,3 10 8-16,3 3-8 0,-6 0 0 0,3 9 8 15,4-9 6-15,-1 3 1 16,-3-6 0-16,1 9 0 0,-5-3 5 0,4 0 0 0,0-6 1 0,-3 6 0 15,-4-6 0-15,0-6 0 0,4 9 0 0,-8-10 0 16,-6-2-13-16,3-1-8 0,-7-3 10 0,3 4-10 16,-3-4 0-16,-7-3 0 0,0-3 0 0,0 6 0 15,0-6 0-15,-4-6 0 0,0 6 0 0,-3 0 0 16,0-3 0-16,3-3 11 0,1 6-11 0,-1-7 10 16,-7 4-10-16,8-3 10 0,-1 6-10 0,4 0 10 15,0 0-20-15,3 0-4 0,8 0-1 0,3 0 0 16,-11 0-39-16,11 6-8 0,0-6-2 0,0 0 0 15,11 3-135-15,-1 4-27 0</inkml:trace>
  <inkml:trace contextRef="#ctx0" brushRef="#br0" timeOffset="-85463.186">9267 10911 1670 0,'0'0'148'0,"0"0"-118"0,0 0-30 0,0 0 0 16,0 9 161-16,0-3 27 0,0 4 4 0,4-1 2 15,0 0-144-15,-1 1-29 0,-3-1-5 0,0 7-2 16,4-7-14-16,-1 10 0 0,1-3 0 0,-4-7 0 15,7 10 0-15,-7-3-12 0,3 3 3 0,4-1 0 16,-3 1 9-16,3 0 12 0,3 6-2 0,1 0-1 16,-7-6-9-16,10 9 0 0,-7-9 0 0,0 6 0 15,0-6 0-15,0 0 0 0,0 3 0 0,4-10 0 16,-4 7-8-16,0-13-4 0,-7-6-1 0,0 0 0 16,0 0-31-1,0 0-5-15,-7-6-2 0,0-3 0 0,3-1 4 0,-7-9 1 16,1 4 0-16,-1-4 0 15,1 0-5-15,-4-6-1 0,6 6 0 0,1 0 0 0,-7-6 26 0,4 6 5 0,3 1 1 0,0 2 0 0,0-3 36 0,3 0 7 16,1 1 1-16,-1-1 1 16,0 3 49-16,4-3 10 0,0 4 1 0,0 2 1 0,4-3-14 0,0 7-4 15,-1-7 0-15,8 7 0 0,-1-1-52 0,-3 1-16 16,0 6 8-16,0-3-8 0,4 6 24 0,0-7 0 16,-4 7 0-16,7 7 0 0,0-7 12 0,0 9 4 15,0-3 0-15,0 4 0 16,4-1-84-16,-4-6-16 0,-3-3-3 0,3 7-1 0,-4-4 103 0,1 3 20 15,-4 3 4-15,-4 1 1 0,4-1-52 0,-7 1-12 16,-3 5 0-16,-1-5 0 0,-6-1 0 0,-1 0 0 16,1-2 0-16,-4 2 0 0,-1-6 105 0,-2 7 19 15,-4 2 3-15,-4-9 1 16,4 7-174-16,0-10-34 0,-1 9-8 0,5-3 0 16,-4-2-12-16,6-4-3 0,1 9 0 0,-3-9-1034 0</inkml:trace>
  <inkml:trace contextRef="#ctx0" brushRef="#br0" timeOffset="-84222.497">18224 16818 691 0,'0'0'61'0,"0"0"-49"0,0 0-12 0,-7-3 0 16,0-3 233-16,0 3 44 0,0-7 9 0,0 1 2 15,-3 3-192-15,-1-4-39 16,0 4-7-16,-3-3-2 0,0-1-25 0,0 7-6 0,-3-3-1 0,2 3 0 16,1 3 39-16,0-7 7 0,-3 7 2 0,2 0 0 15,1 0-52-15,0 7-12 0,-3-4 0 0,2 6 0 16,1-2 20-16,0 5 2 0,-3-3 0 0,2 7 0 16,5 3-35-16,-4 6-7 0,7-6-2 0,0 9 0 15,-4 7 69-15,1-1 13 0,2 1 4 0,1-1 0 16,-3-3-73-1,-1 4-15-15,1-7-2 0,-1-3-1 0,0 3 27 0,-3-12 0 0,0 3 0 0,-3 0 0 16,-1-10 16-16,0 1 9 0,-3-4 2 0,-4 0 0 16,-3-3-37-16,0-6-7 0,0-3-2 0,0 0 0 15,-8-4 31-15,5 1 5 0,-1-4 2 0,-3-2 0 0,-1-4-19 16,5 3 0-16,-1-3 0 0,4 0 0 0,-4 1 0 16,0-7 0-16,4 9 0 0,3 3 0 15,-7-12 0-15,4 0 0 0,0 6 0 0,0 0 0 0,-4 1 0 0,0 2-11 16,4 7 2-16,0-4 0 0,0-3 9 0,3 10-8 15,0 3 8-15,0-3-8 0,4 6 8 0,0 6 0 16,-7-3 0-16,7 3 0 0,3 4 12 0,-3-1-3 16,0 10 0-16,3-3 0 0,0 2 46 0,1 1 9 15,3-3 1-15,-7-3 1 0,-1 2-53 0,5 4-13 16,-4-10 0-16,-1 7 0 0,1-6 93 0,4-1 16 16,-5 0 3-16,1-2 1 15,0-4-129-15,-4 6-27 0,1-9-5 0,-1 0 0 0,4 0 36 0,0 0 12 16,0 0 0-16,-4-9-10 0,4 9 10 0,0-3 0 0,-1-4 0 15,5 4 8-15,-1-6-8 0,-3 3 0 0,7 2 0 0,-4-2 0 32,4 0-28-32,0 3 0 0,3-4 0 0,-3 7 0 15,4 0-158-15,3 7-32 0,0-4-6 0,-1 3-2 0</inkml:trace>
  <inkml:trace contextRef="#ctx0" brushRef="#br0" timeOffset="-83689.92">16739 17414 1209 0,'0'0'108'0,"0"0"-87"16,11 6-21-16,-11-6 0 0,10 4 276 0,-10-4 52 0,11 0 9 15,0 0 3-15,-11 0-268 0,0 0-54 0,0 0-10 0,10 0-8 16,1 0 0-16,-11 0-9 0,10 6 0 16,1 3 0-16,0 1 9 0,-1 2 0 0,1 4 0 0,3 3 0 31,0 0-53-31,7-4-9 0,4 10-2 0,-1-3 0 0,8 3 52 0,-11 0 12 0,-3 4 0 0,0-1 0 16,-1-3 0-16,-3 9 0 0,-3-5 0 0,-4 8 0 15,0-12 48-15,-3 4 13 0,-8-4 3 0,-3 0 0 16,4-13 0-16,-8 4 0 0,-10 0 0 0,0-7 0 15,-8-6-52-15,1-3-12 0,3-3 0 0,-6-3 0 16,3-7 8-16,-1-2-8 0,1-4 11 0,0-6-11 16,0 0 0-16,-1 3 0 0,5-3 0 0,6-1-12 15,0-2 24-15,1 3 4 0,3 3 2 0,7 0 0 16,-4 3-18-16,8 1 8 0,-5-1-8 0,8 3 0 16,0 7-35-16,0-1-13 15,4-5-4-15,0 12 0 0,-1-7-63 0,4 1-13 0,0-7-2 0,0 7-867 16</inkml:trace>
  <inkml:trace contextRef="#ctx0" brushRef="#br0" timeOffset="-83286.993">16753 17656 2149 0,'0'0'47'0,"0"0"9"0,0 0 3 0,0 0 2 0,11 6-49 0,-11-6-12 0,0 0 0 0,0 0 0 15,11 3 58-15,-11-3 9 0,0 0 1 0,10 0 1 16,1 0-8-16,-4 0-1 0,0 0-1 0,0 6 0 16,0-3 13-16,0 7 2 0,4 6 1 0,6 9 0 15,4-3-60-15,-3 0-15 0,-7-1 0 0,6 5 0 16,4-1 0-16,1-3 0 0,-5 0 0 0,4-1 0 0,1-2 0 16,-5 6 0-16,-3-9 0 0,4 3 0 0,0-3 14 15,-4-4 0-15,-4-2 0 0,1-1 0 0,3 0-22 0,0 1-5 16,-7-4-1-16,-7-6 0 15,0 0-118-15,4 0-24 0,-4 0-5 0,0 0-957 16</inkml:trace>
  <inkml:trace contextRef="#ctx0" brushRef="#br0" timeOffset="-82839.148">16051 17405 2419 0,'0'0'53'0,"0"0"11"0,0 0 3 0,-3 9 1 0,-4-3-55 0,-4 4-13 15,1 2 0-15,3-2 0 0,-4 9 54 0,0 6 8 16,1-6 2-16,-1 2 0 0,-3 1-52 0,0 4-12 15,3-8 0-15,1 11 0 0,-1-8 0 0,1 1 0 16,-1 4 0-16,-3-8 0 0,3 7 0 0,4-6 0 16,4 0 0-16,-1 0 0 0,-3-3-8 0,4 2-5 15,10-8-1-15,-4 5 0 16,-6-2-80-16,6 0-16 0,1-4-3 0,-4-9-589 16,0 0-118-16</inkml:trace>
  <inkml:trace contextRef="#ctx0" brushRef="#br0" timeOffset="-82526.025">16002 17424 1267 0,'0'0'112'0,"0"0"-89"0,0 0-23 0,0 0 0 16,0 0 196-16,7 9 34 0,0-3 7 0,4 4 2 16,-4 2-145-16,0 4-29 0,-4 0-5 0,4-4-2 15,-3-2-39-15,-1 5-8 0,5 4-2 0,-5-10 0 16,1 1-22-16,-1 6-5 0,4-1-1 0,-3-2 0 31,3 2-21-31,0-2-4 0,0 3 0 0,0 2-1 0,3 1 22 0,-6-3 5 0,7 9 1 0,-1-3 0 16,-3 3 43-16,-3-6 9 0,3-3 1 0,-4 2 1 15,1 1 17-15,-4-9 3 0,-4-1 1 0,-3-3 0 16,4 10-10-16,-4-13-1 0,-7 3-1 0,3-6 0 16,-3-6-22-16,-4 3-5 0,1-3-1 0,-5-4 0 15,1 1 37-15,-3-1 7 0,-1 4 2 0,0-3 0 0,-7 9-64 16,8-10-24-16,-1 7 0 0,0-3 1 0,4 6 15 0,0-6 8 15,3 6-10-15,1 6 10 16,3 0-120-16,0-3-19 0,-4-6-3 16</inkml:trace>
  <inkml:trace contextRef="#ctx0" brushRef="#br0" timeOffset="-78337.041">27848 10732 2188 0,'0'0'97'0,"-3"9"20"0,3-9-93 0,-7 6-24 0,0 4 0 0,-4-1 0 16,8-2 86-16,-5-4 13 0,1 6 2 0,-3 0 1 15,-8 1-37-15,4-4-7 0,4-3-2 0,-5 10 0 16,8-10-18-16,-7 6-4 0,0 7-1 0,4-7 0 16,2-5-17-16,-2 11-3 0,3-5-1 0,-4-1 0 15,4 7-12-15,0-7-15 0,0 7 3 0,0-4 1 16,4 7 20-16,-1-3 4 0,4 9 1 0,0-3 0 15,-4 0-22-15,8 0-5 0,-4 3-1 0,4 3 0 16,-1-3 34-16,1 3 6 0,-1-2 2 0,4-8 0 16,0 7-13-16,0-6-3 0,0 0 0 0,4-3 0 15,-1-4-12-15,1-2 8 0,-4 2-8 0,4-2 0 16,3-7-18-16,0 6-10 0,-3-3-1 0,3-2-1 16,0 2-192-16,3-3-38 0</inkml:trace>
  <inkml:trace contextRef="#ctx0" brushRef="#br0" timeOffset="-77401.539">28335 10848 748 0,'0'0'67'0,"0"0"-54"16,0 0-13-16,0 0 0 0,0 0 265 0,0 0 51 15,0 0 9-15,0 0 3 0,0 0-188 0,0 0-38 16,0 0-7-16,0 0-2 0,0 0-13 0,0 0-4 0,0 0 0 0,0 0 0 16,0 0-21-16,0 0-5 0,0 0-1 0,0 0 0 15,0 0-2-15,0 0-1 0,4-3 0 16,6-4 0-16,1 7-54 0,-4-3-12 0,-7 3-1 0,7 3-1 16,4-3 22-16,-1 7 0 0,1-4 0 0,-4 3 0 15,-4-3 20-15,1 7 0 0,10 2-1 0,-4-2 0 16,-6-7-34-16,3 6-6 0,0 1-2 0,0-1 0 15,0-3 15-15,-3 4 8 0,-1-1-10 0,1 7 10 16,-4-7-12-16,0 1 12 0,-4-1-13 0,1 0 5 16,-1 1 8-16,1-4 0 0,-4 3-9 0,-4-5 9 15,4 5 0-15,-4-9 0 0,-3 6-9 0,4-6 9 16,3 0 0-16,0 0-12 0,0 0 12 0,0 0-10 16,-4 3-7-16,4-3-2 0,7 0 0 0,0 0 0 15,0 0 19-15,0 0 0 0,0 0 0 0,7 7 0 0,0 2-10 0,0 0 2 16,-7-2 0-16,7 2 0 0,7-6-8 0,-7 7 0 15,-3 2-1-15,3-2 0 0,7-1 17 16,0 4 0-16,-7-4 0 0,4-3 0 0,-1 4 10 0,1-1-1 16,-1 0 0-16,-6 1 0 0,3-4 4 0,-3 4 1 15,-4-7 0-15,0 3 0 0,-4 3 8 0,-3 1 2 16,-4-4 0-16,1-3 0 0,-1 7 0 0,-3-10 1 16,0 9 0-16,0-9 0 0,0 6-8 0,3-6-1 15,-3 0-1-15,4 3 0 16,-8-6-40-16,4 3-8 0,-4 0-2 0,8-6 0 15,-1 6-109-15,4 0-23 0,7 0-4 0,0 0-1 0</inkml:trace>
  <inkml:trace contextRef="#ctx0" brushRef="#br0" timeOffset="-76929.8">28716 10889 2091 0,'0'0'46'0,"0"0"10"0,0 0 1 0,0 0 2 16,0 0-47-16,0 0-12 0,0 0 0 0,0 0 0 0,0 0 53 0,-3 3 9 15,3 3 2-15,-4-3 0 0,4 3 21 0,0-6 5 16,4 4 1-16,-4-4 0 0,-7 9-73 0,-1-3-18 16,5-3 0-16,-1 4 0 0,4-7 17 0,0 0 0 15,0 9 0-15,0 0 0 0,0 1-27 0,0-1-6 16,0-9 0-16,7 7-1 0,-3 2 32 0,3 0 6 16,-3 1 2-16,3-4 0 0,0 3-37 0,0-5-7 15,-4 5-2-15,4 0 0 0,-3 4 43 16,3-4 9-16,7 1 2 0,4 2 0 15,3-5-50-15,-7 2-9 0,-3 0-3 0,-1 7 0 0,11-3 59 0,-7-4 11 16,-10 0 2-16,7 7 1 0,-4-7-23 0,0-2-5 0,-4 2-1 0,-6 1 0 16,3-1-13-16,-4-3 0 0,1 4 0 0,-8-1 0 15,0 0 10-15,-3 1-1 0,7-7 0 0,-7 3 0 16,0-3-9-16,-4 4 0 16,4-7 0-16,-3 0 0 15,-5-7-130-15,12 4-28 0,-1-3-6 0,-3-3-951 0</inkml:trace>
  <inkml:trace contextRef="#ctx0" brushRef="#br0" timeOffset="-76752.276">28713 10892 1382 0,'0'0'123'0,"0"0"-99"0,17 0-24 0,1 0 0 16,0-3 287-16,-4-4 52 0,0 7 10 0,7-3 3 15,4-3-270-15,-4 6-54 0,-7 0-10 0,4-6-2 0,-4 6-24 0,7 0-5 16,-7-4-1-16,4 4 0 15,-8 0-55-15,4 4-11 0,0-4-3 0,4 6 0 16,0-6-175-16,-8 6-35 0</inkml:trace>
  <inkml:trace contextRef="#ctx0" brushRef="#br0" timeOffset="-76419.113">29224 10920 1958 0,'0'0'43'0,"0"0"9"0,0 0 1 0,0 0 3 0,0 0-45 0,0 0-11 16,0 0 0-16,0 0 0 0,0 0 0 0,0 0 0 16,18 6 0-16,-8 4 0 0,-10-10 52 0,0 0 9 0,11 6 2 0,-4-3 0 15,4 6 1-15,-4-2 1 0,0 2 0 0,3 1 0 16,1-1-55-16,3 0-10 0,4 1 0 16,3 9 0-16,-7-4 0 0,0 1 18 0,0-4-2 0,0 7 0 15,-7-9 11-15,-3 5 1 0,-4 1 1 16,-4-3 0-16,8-4-5 0,-8 7 0 0,-13-7-1 15,-1 7 0-15,-3-13 0 0,3 6 0 0,4-2 0 0,-7-4 0 16,0-3-37-16,-4 0-7 0,7 0-2 0,-6-3 0 16,3-4 55-16,-1-2 10 0,5 6 2 0,6-7 1 15,1-5-21-15,-1 5-4 0,0 4 0 0,1-7-1 16,6 4-29-16,1 0-6 0,-1-7 0 0,4 7-1 16,4 2-6-16,3-5-1 0,0 2 0 0,0 1 0 15,0-4-50-15,7 4-10 0,4 0-3 16,-4 5 0-16,0-2-78 0,4-3-16 0,3 9-3 0,7-10-1 0</inkml:trace>
  <inkml:trace contextRef="#ctx0" brushRef="#br0" timeOffset="-76124.946">29785 11111 1785 0,'0'0'79'0,"0"0"17"0,0 0-77 0,-7 3-19 0,-4-3 0 0,1 7 0 16,-4-7 159-16,-4 0 28 0,4-7 5 0,0 7 2 15,0 0-152-15,3 0-30 0,1-3-12 0,-5 3 8 16,8-6-32-16,-3 6-6 16,-1 0-2-16,4 0 0 15,4-6-120-15,-1 3-24 0,-3 3-4 0,7-7-2 0</inkml:trace>
  <inkml:trace contextRef="#ctx0" brushRef="#br0" timeOffset="-75460.724">30194 10820 2077 0,'4'15'92'0,"-4"-15"19"0,0 0-89 0,0 0-22 16,0 0 0-16,-4 3 0 0,-3 7 80 0,7-10 12 16,0 0 3-16,0 0 0 0,0 0-61 0,0 0-12 15,0 9-2-15,-7 1-1 16,7-4 1-16,0 3 0 0,0 1 0 0,0-1 0 0,0 7 4 0,4-7 0 15,-4 10 1-15,0 0 0 0,-4 0-1 0,4 6-1 16,4-6 0-16,-1-1 0 0,-6 7-14 0,3-9-9 16,7 3 12-16,-7-3-12 15,0-4-16-15,0 7-11 0,7-3-1 0,-4-7-1 16,1 0-48-16,3 7-10 0,-4-13-1 0,4 7-1 16,4-4-114-16,-11-6-22 0,0 0-5 0,21 0-574 0</inkml:trace>
  <inkml:trace contextRef="#ctx0" brushRef="#br0" timeOffset="-75033.87">30381 10926 1036 0,'0'0'92'16,"0"0"-73"-16,0 0-19 0,0 0 0 15,0 0 175-15,0 0 31 0,0 0 6 0,0 0 2 16,-7-6-138-16,7 6-27 0,4 0-5 0,-4 0-2 0,-4-9 69 0,1 9 13 15,3 0 4-15,0 0 0 0,0 0-52 0,0 0-9 16,0 0-3-16,0 0 0 16,0 0-51-16,0 0-13 0,0 0 0 0,0 0 0 0,0 0-16 0,0 0-7 15,0 0-1-15,0 0 0 0,0 0 24 16,0 0 0-16,7 6 0 0,-7-6 0 0,0 0 0 0,0 0 0 16,7 3 0-16,-7-3 0 0,0 0 0 0,7 9 0 15,3-2 0-15,1 2 8 0,-7 0-8 0,3 1 0 16,0-4 0-16,0-3 8 0,-7-3-8 0,7 7 8 15,3 2-8-15,-3-3 8 16,-3-3-8-16,3 7 0 0,-4-4 0 0,5 3 0 0,-1-5 0 0,0 5 0 16,-4-3 0-16,4 4 0 0,0-4 0 0,0 3 0 15,0 1 0-15,-3-1 0 0,-4-6 8 0,0 7 0 16,7-4 0-16,-7 3 0 0,0-9 10 0,0 10 2 16,4-4 0-16,-1 3 0 0,-3-9-20 0,-7 4-19 15,7-4 4-15,-4 9 1 0,4-9 14 0,-3 6 0 16,-8 4 0-16,11-10 0 15,0 0-42-15,-14 6-6 0,0-3 0 0,14-3-1 16,0 0-127-16,0 0-24 0,0 0-6 0,-35-9-1 0</inkml:trace>
  <inkml:trace contextRef="#ctx0" brushRef="#br0" timeOffset="-74859.334">30406 10791 1958 0,'32'19'87'0,"-18"-16"17"0,-4 4-83 0,8-7-21 16,0 6 0-16,-1-6 0 0,1 3 42 0,0-3 4 16,-4 0 1-16,0 0 0 15,3 0-75-15,-2 6-16 0,-5-6-2 0,4 3-1 16,-3-3-88-16,-1 0-17 0,-3 7-4 0</inkml:trace>
  <inkml:trace contextRef="#ctx0" brushRef="#br0" timeOffset="-74517.249">30773 10854 1778 0,'0'0'39'0,"0"0"8"0,0 0 1 0,0 0 3 0,0 0-41 0,7 0-10 16,7-6 0-16,-3 6 0 0,-11 0 19 0,0 0 1 16,7-3 1-16,3-4 0 0,-10 7-13 0,11 0-8 15,-4 7 8-15,3-7-8 0,-10 0 24 0,7 3 1 0,4 3 0 0,-4-3 0 16,4 3-37-16,-1 4-8 15,1-1-2-15,-1 1 0 0,-2-1 22 0,2 7 15 0,1 3-3 16,3-4 0-16,-4 4 16 0,1-6 2 0,-4 2 1 0,-3 10 0 16,-4-6 9-16,0 0 3 0,-8-3 0 15,-2-4 0-15,-4-2 9 0,0 5 1 0,3-8 1 0,-7-4 0 16,-3 3-35-16,0-3-7 0,3-3-2 0,-3-3 0 16,0-3-10-16,0 6 0 0,3-10 0 0,1 1 0 15,3 0 14-15,3-1 1 0,-7-6 0 0,8 7 0 16,3-10-24-16,0 13-5 0,0-7-1 0,3-2 0 15,1 5-18-15,6-5-4 16,1 5-1-16,-1 1 0 0,1-1-144 0,3-2-29 0,3-4-5 16,1 10-2-16</inkml:trace>
  <inkml:trace contextRef="#ctx0" brushRef="#br0" timeOffset="-74185.136">31041 10641 2113 0,'0'0'46'0,"7"9"10"0,0-9 1 0,0 10 3 0,4-1-48 0,3 0-12 15,-4 1 0-15,4 6 0 16,-6-7-32-16,6 7-8 0,0 2-3 0,0-2 0 15,0 3 59-15,0 0 12 0,0 0 3 0,4 6 0 0,-4 3 22 0,0 0 5 0,0 7 1 16,0 2 0-16,-3-2 22 0,-4-7 5 0,-11 3 1 0,1-9 0 16,-4 10-19-16,0-10-3 0,-4 3-1 0,-3 0 0 15,0-3-27-15,-4 3-5 0,1 3-2 16,3-3 0-16,-4 0-30 0,0 0-18 0,-3-3 2 0,0 3 1 16,0-6-53-16,3 0-12 0,4-3-1 0,-4-7-1117 15</inkml:trace>
  <inkml:trace contextRef="#ctx0" brushRef="#br0" timeOffset="-73051.165">26151 12366 633 0,'-10'21'56'0,"10"-21"-44"0,0 0-12 0,-4 4 0 0,-6 5 399 0,-1-9 77 16,4 0 16-16,-3 6 4 0,-8-6-346 0,0 3-69 15,1-3-13-15,-5 0-4 0,5 7 0 0,-4-4 0 16,3-3 0-16,0 6 0 0,4-3-51 0,-3 4-13 16,-1-7 0-16,4 0 0 15,3 0 0-15,1 0 0 0,-1 0 0 0,4 6 0 0,3-3 0 0,1 6 0 16,-1-2 0-16,4 2 0 0,-3 0 0 0,3 1-10 16,3-1 2-16,1 1 0 0,-1-1-1 0,5 7 0 15,2-7 0-15,-3 1 0 0,0-1-1 0,4 0 0 16,3 7 0-16,0-3 0 0,4-7 10 0,-4 10 0 15,3-4 0-15,5-3 0 0,-1 1 0 0,-4-1 0 16,-10 4 0-16,1-4 0 0,2 1 59 0,-10-10 13 0,0 3 4 16,-3 6 0-1,-1 1-100-15,-3-4-20 0,-4-3-4 0,1 3-1 0,-8 4 39 0,4-10 10 0,0 6 0 0,-4-6 0 16,-3 0 0-16,4 3 0 0,-1-3 0 16,0-3 0-16,4-6 0 0,-4 2 0 0,4-2 0 15,0 3 0 1,4-4-28-16,-4 1-11 0,3-1-1 0,0 1-1 0,8 0-170 0,-4-1-33 0</inkml:trace>
  <inkml:trace contextRef="#ctx0" brushRef="#br0" timeOffset="-72749.97">25844 12077 2649 0,'0'0'58'0,"0"0"12"0,8 9 2 0,-5 1 4 0,1-1-61 0,-1 1-15 15,-3-1 0-15,4 0 0 0,-1 17 0 0,1-8 0 16,-4 1 0-16,0 3 0 16,3-3 0-16,-3 0 0 0,4 0 0 0,-1-1 0 0,1 14 54 0,-1-1 8 15,1 4 2-15,3 18 0 0,-7-9-45 0,3 3-9 16,5-3-2-16,-5-3 0 0,4-4 27 0,-3-2 5 15,3-7 0-15,-4 6 1 0,1-12-21 0,3 3-4 16,-4 0 0-16,4-6-1 16,0 6-63-16,1-6-13 0,-5 0-3 0,4 0 0 15,0-10-71-15,0 7-14 0,-3-7-3 0</inkml:trace>
  <inkml:trace contextRef="#ctx0" brushRef="#br0" timeOffset="-71997.952">26578 12463 979 0,'0'0'87'0,"0"0"-70"0,4 6-17 0,-4-6 0 15,0 0 349-15,0 0 67 0,0 0 12 0,0 0 4 16,0 0-328-16,0 0-66 0,0 0-13 0,0 0-2 15,0 0 5-15,0 0 0 0,0 0 1 0,0 0 0 16,10-6 13-16,-3-4 2 0,-7 7 1 0,0-3 0 16,8-3-36-16,-5-1-9 0,4 1 0 0,0-1 0 15,4 1 0-15,-4-1 0 0,0-2 0 0,3 3 0 16,1-1 0-16,3 10 0 0,-3-9 0 0,3 9 0 16,0 0 0-16,-3 0 0 0,3 0 0 0,0 6 0 0,-4-3 0 15,4 7 0-15,-3-4 0 0,3 3 0 0,-3 7 0 16,-1-4 0-16,-6 4 0 0,-1 3 0 0,4 0 0 0,-3-4 0 15,-8-2 0-15,4 3 0 0,-7 2 0 0,4-8-9 16,-4 6 9-16,0-1-13 0,-4-2 25 0,-3-4 4 16,3 7 2-16,1-7 0 0,-1 1-18 0,1-1-14 15,-4 0 2-15,7 1 1 0,-1-1 43 0,5-2 9 16,-4-1 2-16,7-6 0 0,0 0-19 0,3 9-4 16,-3 4-1-16,4-4 0 0,-1 1-8 0,5-4-2 15,-1 3 0-15,3-2 0 0,1-4-9 0,3 3 0 16,0-3 0-16,-3 3 0 0,6-2-8 0,-3 2-1 15,4-3 0-15,0-3 0 16,-1 6-22-16,4-6-4 0,1 3-1 0,-1 4 0 16,-4-7-120-16,5 0-24 0,2 0-4 0,-3 0-584 0,-3-7-117 15</inkml:trace>
  <inkml:trace contextRef="#ctx0" brushRef="#br0" timeOffset="-71615.966">27273 12372 2124 0,'0'0'94'0,"0"9"19"16,0-9-90-16,7 0-23 0,-7 0 0 0,0 0 0 15,0 0 68-15,4 6 10 0,-4-6 2 0,7 4 0 16,-7-4-63-16,10 6-17 0,-2-3 0 0,2-3 8 0,1 6 6 0,-1-3 1 16,-10-3 0-16,7 10 0 0,4-4-24 0,0-3-5 15,-1 10-1-15,-3-10 0 16,4 13 15-16,-4-7 0 0,3 4 0 0,4 2-9 0,-3 1 9 15,3-4 0-15,0 4 10 0,0 3-10 0,1 0 0 0,-8 0 0 16,0-4 0-16,-7 1 0 0,0-4 48 0,-4 4 12 16,1-6 4-16,-4 5 0 0,-4-5-52 0,0 2-12 15,-6-6 0-15,-1-2 0 0,4 2 47 0,-7-6 6 16,-4 0 2-16,4 0 0 0,-4 0-37 0,4-6-7 16,0-4-2-16,0-2 0 0,7 2-9 0,0-5 0 15,-1-1 0-15,5 6 0 0,6-2 0 0,1-4 0 16,-1 7 0-16,1-7 0 0,3 4 0 0,3-4 0 15,1 0 0-15,6 4 0 0,-3-4 0 0,4 7 0 0,0-7 0 0,6 7 0 32,-3-4-152-32,4 7-32 0,0-4-6 0,6 1-548 0,1 9-110 0</inkml:trace>
  <inkml:trace contextRef="#ctx0" brushRef="#br0" timeOffset="-71216.029">27675 12435 2178 0,'4'0'48'0,"-1"-10"9"15,1 4 3-15,0 3 1 0,-4-4-49 0,3 4-12 0,1-3 0 0,3-3 0 16,7 5 0-16,-4-2 8 0,-13-3-8 0,6 3 0 16,15 6 0-16,-7-10 0 0,-11 10 0 0,7 0 0 0,3 0 34 15,1 0 1-15,-8 0 0 0,4 6 0 16,0-2-5-16,4 2-1 0,0 3 0 0,-1 1 0 0,4-1-38 0,0 10-8 15,1-3-2-15,2 9 0 0,-3-3 19 16,4 0 0-16,-8-1 0 0,1 5 0 0,0-8 19 0,-4 11 1 16,-4-14 0-16,-3 4 0 0,0 0 18 0,-3-3 4 15,-1-7 1-15,-3 7 0 0,0-4-20 0,-7-2-4 16,0-4-1-16,0-3 0 0,-4 3-18 0,-3-6 0 16,0 0 0-16,-4 0 0 0,-3 0 33 0,0-6 3 15,-1 3 1-15,8-7 0 0,7 1-28 0,-4 0-9 16,1-7 0-16,-1 7 0 0,4-7 0 0,7-3 0 15,7 7 0-15,-3-4 0 0,-1-3 0 0,4 0 0 16,4-6 0-16,-1 6 0 0,1 1 22 0,6-4 4 16,4 3 1-16,0 9 0 15,-7-8-61-15,11 8-12 0,14 1-2 0,-4-1-1 16,-7 4-75-16,0 3-16 0,4-3-2 0,-7 6-917 0</inkml:trace>
  <inkml:trace contextRef="#ctx0" brushRef="#br0" timeOffset="-70764.282">28162 12372 748 0,'-10'-6'67'0,"10"6"-54"0,0 0-13 0,0 0 0 0,0 0 169 0,3-4 31 16,4-2 7-16,-3-3 1 0,3-1-116 0,-4 7-22 16,4-3-5-16,-3-4-1 0,3 10 12 0,-3-6 1 15,-4 6 1-15,3-3 0 0,-3 3-8 0,7 0-2 16,4-6 0-16,-1 12 0 0,1-6-22 0,-1 3-5 16,5 3-1-16,-1 4 0 0,0-1-9 0,3 1-3 15,1 5 0-15,0-2 0 0,-4 9-17 0,3 0-11 16,5 3 12-16,-8 3-12 0,0-3 12 0,-4 3-12 15,1-2 12-15,-4-1-12 0,-7-7 27 0,0 1-2 16,0 0 0-16,-7-10 0 0,3 7 0 0,-6-6 0 16,-4-10 0-16,0 9 0 0,0-9-9 0,-4 9-3 15,-7-9 0-15,1 0 0 0,-1-3-1 0,-10-3 0 0,3-3 0 0,4-1 0 16,-1-6-12-16,5 7 0 0,3-3 8 0,3-4-8 16,0 6 0-16,8 1 0 0,3-7 0 0,3 7 0 15,1 0 0-15,-1-1-8 0,8 1 8 0,-1-7 0 16,1 7-16-16,3-1 3 0,0 1 1 0,3 3 0 31,4-4-56-31,1 1-12 0,2 6-1 0,-3-7-687 0,7-5-136 0</inkml:trace>
  <inkml:trace contextRef="#ctx0" brushRef="#br0" timeOffset="-68496.342">25181 14504 2746 0,'0'10'60'0,"4"-1"13"0,-1 7 3 0,1-4 1 0,-4 4-61 0,0 0-16 0,-4 2 0 0,4-5 0 15,-3 6 32-15,-1 6 4 16,1 0 1-16,-1 3 0 0,1 0-49 0,-4 4-9 0,3-1-3 0,-3 4 0 15,-4-10 2-15,1 3 0 0,-1-3 0 0,4-6 0 32,0 0-106-32,0-1-20 0,0-2-5 0,4-7-559 0,6 1-111 0</inkml:trace>
  <inkml:trace contextRef="#ctx0" brushRef="#br0" timeOffset="-68130.322">25093 14391 921 0,'-3'-9'40'0,"3"9"10"16,7-3-40-16,0 3-10 0,-7 0 0 0,10 0 0 0,-10 0 311 0,7 3 60 15,4-3 12-15,-1 6 2 0,1-3-273 0,-4 4-54 16,0 8-11-16,0-5-3 0,0-1-24 0,-3 4-4 16,3 2-2-16,3 1 0 15,-6-4 4-15,3 7 1 0,4-3 0 0,-4 0 0 0,3 2-7 0,1 1 0 16,-1 6-1-16,5-3 0 0,-1 3-11 0,0 4 0 15,0 2 0-15,3 0 0 0,-2 4 0 0,-1 6 8 16,0-4 0-16,0 1 0 0,-3-4-8 0,-1-5 0 16,-3-4 0-16,-3 3 0 0,3-9 53 0,-4 3 9 15,1-10 2-15,-8 7 0 0,1-10-52 0,-4-2-12 16,0 2 0-16,-4 0 0 0,-3-9 0 0,0 7 0 16,-4-7 0-16,1 0 0 0,-1 0 54 0,-3 0 8 15,0-7 2-15,-1 7 0 0,1-9-48 0,0 9-16 0,0-6 9 16,0 3-9-16,3 3 9 0,0-7-9 0,8 7 10 0,-4-3-10 15,3-3 0-15,1 6-20 0,-1-3 4 0,11 3 0 32,0 0-110-32,0 0-22 0,0 0-4 0,0 0-1066 0</inkml:trace>
  <inkml:trace contextRef="#ctx0" brushRef="#br0" timeOffset="-67789.232">25820 14514 1612 0,'0'0'72'0,"0"0"14"0,0 9-69 0,0-9-17 15,0 0 0-15,-4 6 0 0,1 4 217 0,3-7 40 16,0-3 8-16,0 9 2 0,0 1-188 0,3-4-38 16,-3 3-7-16,0 1-2 0,4-1-12 0,3 0-2 15,-7 1-1-15,3-1 0 0,4 7-6 0,-3 0-2 16,3-4 0-16,-3 7 0 0,3-3 15 0,0 3 2 0,0 6 1 16,-4 3 0-16,-3 0-27 0,4 3 0 15,3-2 0-15,-4-4 0 0,-3-3 0 0,7 3 0 16,-3 0 0-16,-1-6 0 15,1-1-112-15,0-2-27 0,-1-3-5 0,1-4-622 0,3 4-124 16</inkml:trace>
  <inkml:trace contextRef="#ctx0" brushRef="#br0" timeOffset="-67542.893">26017 14583 2880 0,'0'0'64'0,"0"0"12"0,0 0 4 0,-3 3 0 16,-4-6-64-16,-4 3-16 0,4 0 0 0,-7 0 0 16,-4 0 0-16,1 3 0 0,-1-6 0 0,0 3 0 0,-6 0 54 0,-1 0 8 15,4 0 2-15,0-7 0 0,-7 7-49 0,6 0-15 16,-2 0 8-16,3 0-8 0,-4 0 0 0,7 0 8 16,1-6-8-16,2 6 0 15,1 0 0-15,0 0 0 0,0-3-10 0,3 3 10 0,8 0-18 0,-1-6 4 16,4 6 1-16,0 0 0 15,0 0-203-15,0 0-40 0,0 0-8 0</inkml:trace>
  <inkml:trace contextRef="#ctx0" brushRef="#br0" timeOffset="-66828.801">26028 14601 1382 0,'0'0'123'0,"7"3"-99"0,-7-3-24 0,7 10 0 16,-3-1 228-16,-1 1 40 0,-3-10 8 0,4 12 1 16,-4-12-162-16,7 10-33 0,0-1-6 0,-4 0-2 15,-3 1-74-15,4-1-24 0,3 1 0 0,3-1 0 16,1 7 24-16,-7-4 0 0,6-5 8 0,-3 11-8 15,0 8 0-15,4-8 0 0,-1 7 0 0,1-6 0 16,0 0-40-16,-1 0-1 16,1 6 0-16,-4-6 0 0,7 6 54 0,-7-6 11 0,4-1 3 0,-4-2 0 15,0 3-16-15,-4-3-3 0,1-4-8 0,-1-2 12 16,-3-1-4-16,0 0 0 0,4-2-8 0,-4-7 12 16,0 0-12-16,0 0 0 0,0-7-12 0,0-2 12 15,0-4-35-15,-4-2 0 0,4-1 0 16,0 4 0-16,-3-7 35 0,-1-6 0 0,1 6 0 0,3-6 0 0,-4-3 8 0,1 2 9 15,-1-2 2-15,1 3 0 0,3-3 2 0,-4 3 1 16,4 0 0-16,0 6 0 0,0-3 1 0,0 0 0 16,0 3 0-16,0 0 0 0,0 4 13 0,4 2 2 15,3-3 1-15,-4 7 0 16,1 0-63-16,-1-7-12 0,8 7-2 0,-4-1-1 0,3 7 31 0,1-3 8 16,0-4 0-16,6 7 0 15,-3-3-55-15,4 6-6 0,-7 6-2 0,6-6 0 0,1 3 63 0,-4 7 8 16,4-4 4-16,-8 3 1 0,1 1 31 0,-1-7 5 0,-3 10 2 0,-3-10 0 15,-4-3-29-15,3 9-6 0,1 0 0 0,-4 1-1 16,-7-1 7-16,0 1 2 0,0 5 0 0,-4-5 0 16,4-4-4-16,-3-3 0 0,-8 7 0 0,4-1 0 15,0-3-5-15,0 4-2 0,-4-10 0 0,4 9 0 16,0 1-5-16,0-4 0 0,-4 6-8 0,7-5 12 16,1 2-21-16,3 7-5 0,3-7-1 0,1 4 0 15,-4 2 63-15,7 4 13 0,3-3 3 0,1-4 0 16,-1 4-73-16,4 3-15 15,4-10-2-15,-4 7-1 0,0-7 41 0,4 10 8 0,3-9 2 0,3 5 0 16,-3-5-3-16,8-1 0 0,-5 0 0 0,4 1 0 16,4-1-11-16,-4-2-2 0,0-4-8 0,1 3 12 15,-1-6-12-15,-7 3 0 0,0-3-12 0,0-3 12 16,0 3-84-16,-3 0-9 0,-1-6-3 0,-3 3-788 16,-7 3-157-16</inkml:trace>
  <inkml:trace contextRef="#ctx0" brushRef="#br0" timeOffset="-65921.407">27287 14645 2826 0,'-14'3'125'0,"14"-3"26"0,-3 10-121 0,-4-10-30 16,-4 6 0-16,1-6 0 0,-1 3 49 0,0-3 4 16,1 0 1-16,-4 0 0 0,0 6-34 0,-1-2-6 15,1-4-2-15,4 6 0 16,-4-6-50-16,3 3-10 0,4-3-3 0,0 6 0 15,0 4-113-15,7-4-22 0,0-6-5 0,0 0-1 0</inkml:trace>
  <inkml:trace contextRef="#ctx0" brushRef="#br0" timeOffset="-65754.848">27351 14940 1267 0,'0'0'56'0,"0"0"12"0,-7 3-55 0,-4-3-13 0,4 0 0 0,-3 0 0 15,-1 0 358-15,-3 0 69 0,-4 0 13 0,4 0 4 16,0 0-313-16,0-3-63 0,-7-3-12 0,7 6-2 15,3 0-25-15,-3 0-5 0,-4 0 0 0,1 0-1 16,-1-3-23-16,4 3 0 0,3 0 0 0,-3 0-8 16,4-7-179-1,-1 7-35-15</inkml:trace>
  <inkml:trace contextRef="#ctx0" brushRef="#br0" timeOffset="37875.511">23354 6972 864 0,'0'0'76'0,"0"0"-60"0,0 0-16 0,0 0 0 16,-4-6 297-16,-3 3 57 0,0-4 11 0,7 7 3 16,7 0-244-16,-7 0-48 0,-10-9-9 0,3 6-3 15,7 3 0-15,0 0 0 0,-11-7 0 0,4 7 0 16,7 0 0-16,0 0 0 0,-4 10 0 0,1-1 0 16,-4 1-22-16,7 5-5 0,3-5-1 0,1 9 0 15,-4 6-26-15,3 0-10 0,8-3 0 0,-4 12 9 16,0-6 13-16,0 7 2 0,4 9 1 0,-1-7 0 15,1 7-25-15,0-9 0 0,-8 2 0 0,8-2 0 16,-1-1 0-16,1 1-19 0,-4-13 3 0,0 3 1 16,0 0-95-16,-3-12-19 15,-1-4-4-15,-3-9-692 0,0 0-139 0</inkml:trace>
  <inkml:trace contextRef="#ctx0" brushRef="#br0" timeOffset="38277.48">23237 6894 2818 0,'0'0'62'0,"0"0"13"0,0 0 2 0,11-4 3 0,0 4-64 0,-4-6-16 16,0 6 0-16,3-9 0 0,4 2 16 0,-7 4 1 15,-7 3 0-15,4-6 0 0,7 3-17 0,-8-6 0 0,1 2 0 16,-4-2 0-16,0-1 0 0,3 1 0 15,1 3 0-15,-4 6 0 0,0 0 0 0,7-3 0 16,3-4 0-16,1 7 0 16,-11 0-24-16,14 7-8 0,4-4-1 0,3 6-1 15,0 7 3-15,0 0 1 0,0 5 0 0,1-5 0 0,-1 9 30 0,0-3 0 16,0 0 0-16,-3 0 0 0,-1-3 27 0,-6 6 11 0,3-6 2 0,-7-4 1 16,-3 4-14-16,-1 0-3 0,-3-3-1 0,-3 3 0 15,-1-1 17-15,-3-8 4 0,-4 6 1 0,-3-7 0 16,0 7-23-16,-7-7-5 0,3 0-1 0,-6-5 0 15,-1 2-16-15,-3-6 8 0,10 0-8 0,-3 3 0 16,3-3 0-16,1 0 0 0,-4 0 0 0,6 0 0 16,5 0 0-16,3 6-20 0,-7-6 2 0,3 10 1 15,11-10-127-15,0 0-24 16,-7 0-6-16</inkml:trace>
  <inkml:trace contextRef="#ctx0" brushRef="#br0" timeOffset="39096.251">24261 6840 2257 0,'-8'16'100'0,"5"-13"20"0,-4-3-96 16,0 0-24-16,0 6 0 0,-4-3 0 0,1 4 84 0,3-7 12 15,0 3 3-15,-4 3 0 0,0 0-35 0,1-2-6 16,-1 5-2-16,4 0 0 0,-3 1-16 0,-1-4-3 16,0-3-1-16,1 3 0 0,-4-6-26 0,3 7-10 15,8-7 0-15,-8 0 9 0,4 3-9 0,0-3 0 16,-4 6 0-16,4-3 0 0,0 4 0 0,0-4 0 16,4 6-11-16,-4-3 11 0,-1-3-18 0,8-3 2 15,-3 10 0-15,3-10 0 0,0 0 24 0,-4 12 4 16,1-2 2-16,-1-1 0 0,-3-6-14 0,0 7 0 15,7-10 8-15,-3 6-8 0,-4 3 0 0,3 1 0 16,4-10 0-16,0 0 0 0,-3 6-10 0,-4-3-2 16,3 7 0-16,4-4 0 0,0-6-5 0,0 3-2 15,0 7 0-15,0-10 0 0,4 6 7 0,-4 3 0 16,-4 1 1-16,-3-4 0 16,7-3-21-16,-4 3-4 0,4 4 0 0,4-7-1 0,-8 3 37 0,4-6 0 0,8 10 0 0,-12-4 0 15,0-3 23-15,4 6 12 0,8 1 2 0,-8-4 1 16,-4 3-38-16,0 1 0 0,12-1 0 15,-8 1 0-15,-4-1 0 0,4 0 0 0,0-2 0 0,4 2 11 16,3-6-11-16,-7-3 0 0,-4 13 0 0,8-4 0 16,3 1 15-16,-7-1 10 0,0 0 3 0,3 1 0 15,-3-1-3-15,7 7 0 0,-3-4 0 0,-1 4 0 16,8 0 11-16,-1-4 3 0,-3 4 0 0,8-7 0 16,-5 1-31-16,4 6-8 0,0-13 0 0,-3 6 0 15,7-9 0-15,-4 6 0 0,-4-6 0 0,1 0 0 16,3-6-80-16,0 6-18 0,-3-3-3 0,-1-6-1 15,1-4-79-15,-1 0-16 0,-2 4-3 0</inkml:trace>
  <inkml:trace contextRef="#ctx0" brushRef="#br0" timeOffset="39267.792">24165 7154 633 0,'0'0'56'0,"0"0"-44"16,-7 9-12-16,0 4 0 0,0-10 496 0,0 3 96 15,-4-3 20-15,-3 7 4 0,4-10-448 0,-1 6-91 0,4-3-17 0,-3-3-4 16,2 0-28-16,-2 0-6 0,-1 0-1 0,1 0 0 16,10 0-21-16,-7 0 0 0,-4 0 0 0,11 0 0 31,0 0-74-31,0 0-13 0,0 0-2 0,0 0-782 0,0 0-156 0</inkml:trace>
  <inkml:trace contextRef="#ctx0" brushRef="#br0" timeOffset="39716.589">24684 7047 1728 0,'0'0'153'0,"0"0"-122"0,0 0-31 0,0 0 0 16,0 0 244-16,-4 6 44 0,-3 1 8 0,0-4 1 16,4-3-201-16,-8 0-40 0,4 0-8 0,-7 0-1 15,0 0-23-15,0 0-5 0,3 6-1 0,-3-3 0 16,0-3-18-16,3 0-19 0,1 7 4 0,-4-4 1 15,3 3-110-15,4-3-23 0,3 7-4 16,1-4-641-16,-4-6-128 0</inkml:trace>
  <inkml:trace contextRef="#ctx0" brushRef="#br0" timeOffset="39894.12">24670 7286 2408 0,'0'0'53'0,"0"0"11"0,-11 6 3 0,1-6 0 15,-5 0-54-15,1 0-13 0,0 0 0 0,-3 0 0 0,-5 0 56 0,8-6 9 16,4 6 2-16,-1 0 0 0,1 0-49 0,3 0-10 16,-1 0-8-16,1 9 12 15,7-9-149-15,-3 6-30 0</inkml:trace>
  <inkml:trace contextRef="#ctx0" brushRef="#br0" timeOffset="40777.785">25284 6690 576 0,'0'0'25'0,"0"0"6"16,0 0-31-16,-4 6 0 0,1 3 0 0,3-9 0 15,-4 7 213-15,4-7 37 0,-7 3 7 0,3 3 2 0,-3-3-141 0,4 7-28 16,-4-4-6-16,3-3 0 15,-3 6-16-15,4-2-2 0,-1-4-1 0,1 9 0 16,-4-8-27-16,3 5-6 0,-3 0 0 0,0 1-1 0,0-4-19 0,3 3-4 16,-6 1-8-16,6 6 12 0,-3-7-12 0,0 3 0 15,4 4 0-15,-1 3 0 0,1-3 0 0,-1-4 0 16,-3 4 0-16,3 3 9 0,4-4-9 0,-3 4 0 16,3-3 0-16,0-4 0 0,0-2 40 0,0 5 2 15,3 4 1-15,1-3 0 0,-4-7 19 0,3 1 4 16,-3 9 1-16,4-4 0 0,3-2-39 0,-3 3-8 15,-4-1-2-15,3-2 0 0,4 6 22 0,0-4 4 16,0 1 0-16,0-4 1 0,-3 4-33 0,3-6-12 16,0 8 0-16,0-2 9 15,4-3-45-15,-4 2-10 0,0 1-2 0,3-7 0 16,1 4-44-16,-1-7-8 0,-2 4-3 0,-1-10-620 0,7 9-124 0</inkml:trace>
  <inkml:trace contextRef="#ctx0" brushRef="#br0" timeOffset="42180.047">25665 7010 460 0,'0'0'41'0,"0"0"-33"16,0 0-8-16,0 0 0 0,0 0 372 0,0 0 73 16,0 0 15-16,0 0 2 0,0 0-294 0,-4-4-60 15,1-2-11-15,-1-3-2 0,0 2-35 0,-3 4-8 16,4-3 0-16,-4-3-1 0,-7 9-8 0,3-10-2 16,8 7 0-16,-4-3 0 0,-11 6-17 0,7 0-3 15,1 0-1-15,-4-3 0 0,0 6-8 0,-1-3-1 16,5 0-1-16,-1 0 0 0,-3 0-2 0,7 0 0 0,-3 6 0 15,2-3 0-15,1 4-18 0,0-4-4 0,0 6-1 16,0 0 0-16,4-2 30 0,-1 2 5 0,1 1 2 16,3-1 0-16,-4 0-35 0,4 1-7 0,4-4-2 15,-4 3 0-15,0 7 22 0,3-6 0 0,8-1 0 0,-1 4 0 16,-3 2 0-16,4-5 0 0,0 5 0 0,3-2 0 31,3 3-56-31,1-7-6 0,3 10-2 0,0-10 0 0,0 7 47 0,-3-1 9 0,-4-2 8 0,0-4-12 16,-7 7 12-16,0-6 0 0,-3 5 10 0,-1-2-10 15,-3-4 24-15,-3 1 0 0,-4-1-1 0,-4-3 0 16,-3 4-7-16,4-10 0 0,-5 6-1 0,1-6 0 16,-3-6 9-16,-1 3 3 0,4-4 0 0,-4-2 0 15,4-1-43-15,0-5-8 0,4 5-1 0,-1-8-1 16,4 8-10-16,0-6-3 0,3 4 0 0,4-4 0 16,0 7-166-16,0-1-34 0,0 1-6 0,0-7-2 15</inkml:trace>
  <inkml:trace contextRef="#ctx0" brushRef="#br0" timeOffset="42513.723">25478 6768 1756 0,'10'-6'78'0,"-10"6"16"0,0 0-75 0,0 0-19 0,0 0 0 0,0 0 0 15,0 0 86-15,0 0 14 0,0 0 2 0,0 0 1 16,0 0-38-16,0 0-7 0,0 0-2 0,0 0 0 16,0 0-24-16,0 0-6 0,0 0-1 0,0 0 0 15,0 0-25-15,0 0 0 0,0 0 0 0,-3 12 0 16,-1-2 36-16,4-1 3 0,4 1 0 0,-1-1 0 16,-3 7-6-16,0-4-1 0,7 7 0 0,-3 6 0 15,-1 0 5-15,-3-3 1 0,4 3 0 0,-1 0 0 16,1 4-15-16,3-4-3 0,-7 3-1 0,7 0 0 15,4 3-19-15,-4-2 0 0,-7-1 0 0,0 6 0 16,7-5 0-16,-7 5 0 0,0 1 0 0,-4-13 0 16,4 9 40-16,0-9 4 0,4 3 0 0,3 0 1 15,-4-6-72-15,4-3-14 0,0-4-3 0,-3-3-1 16,-1 1-119-16,4-1-23 0,-7-9-5 0</inkml:trace>
  <inkml:trace contextRef="#ctx0" brushRef="#br0" timeOffset="42868.782">25866 6928 2232 0,'0'0'49'0,"0"0"11"0,0 0 1 0,0-6 1 0,-4 6-50 16,4 0-12-16,0 0 0 0,0 0 0 0,0 0 44 0,0 6 7 0,-3 3 1 0,3 1 0 15,0-10-10-15,0 9-2 0,0 7 0 0,-4-4 0 16,4-2-24-16,0 6-4 0,4 2-2 0,-1-2 0 16,-3 3-10-16,4 0 0 0,-1 0 9 0,4 6-9 15,-7-7 13-15,7 8-1 0,0-8-1 0,0 7 0 16,-7-6-11-16,4 0 0 0,-1 6 0 0,5-6 0 15,-5 6 0-15,1-6 0 0,-1-3 0 0,1-4 0 16,3 4-123-16,-4-7-26 16,-3-9-6-16</inkml:trace>
  <inkml:trace contextRef="#ctx0" brushRef="#br0" timeOffset="43313.587">26035 7028 1267 0,'14'0'56'0,"-14"0"12"0,0 0-55 0,0 0-13 16,7 0 0-16,-7 0 0 0,0 0 196 0,0 0 36 16,0 0 7-16,11 0 1 0,3-3-191 0,-7 3-38 15,-7 0-11-15,0 0 0 0,0 0 0 0,11 0 0 16,-1 0 0-16,-3 3 0 0,0-3 0 0,0 7 0 15,0-4 0-15,4 3 0 0,-1 3 11 0,1-2-11 16,0-4 10-16,-1 6-10 0,4 1 8 0,-3-1-8 0,0 1 0 0,3 5 9 16,-7 1 3-16,3-4 1 15,1 4 0-15,-4 0 0 0,0 3 15 0,-4-7 2 0,5 4 1 0,-5-7 0 16,-3 10 5-16,0-10 0 0,0 1 1 0,-3-1 0 16,-1 4-15-16,-3-4-3 0,-4-6-1 0,1 4 0 15,-4-4-18-15,0-3 8 0,-4 0-8 0,0-3 0 16,-3-4 0-16,7-2 0 0,-4 6 0 0,4-10 0 15,-7 4 32-15,7-1-1 0,3 7 0 0,4-12 0 16,-7 5-48 0,7-5-10-16,0 5-1 0,0-9-1 0,0 10 46 0,3-7 10 0,4 7 1 0,4-1 1 15,0 1-29-15,-1-4 0 0,1 1 0 0,-1 3 0 16,4-1-16-16,4 1-10 0,-4 6-2 16,0-4 0-16,0-2-15 0,4 9-3 0,3-3-1 0,0-4 0 15,0 7-137-15,-4 0-27 0</inkml:trace>
  <inkml:trace contextRef="#ctx0" brushRef="#br0" timeOffset="43550.951">26550 7126 864 0,'-14'9'76'0,"14"-9"-60"0,0 0-16 0,-4 0 0 15,-6 9 328-15,-1-2 62 0,1-7 13 0,-1 0 2 16,1 3-334-16,-5-3-71 0,5 0 0 0,-4 0-17 16,3 0-7-16,1 0 0 0,2 0-1 0,8 0 0 15,-7 0-70-15,7 0-13 16,0 0-4-16</inkml:trace>
  <inkml:trace contextRef="#ctx0" brushRef="#br0" timeOffset="44444.747">26980 6859 518 0,'-7'0'46'0,"7"0"-37"0,0 0-9 16,-7 0 0-16,-7 0 372 0,4 0 73 0,-1 9 15 0,0-9 2 15,4 0-318-15,-3 0-63 0,-1 7-13 0,1-7-2 16,-1 0-2-16,1 3 0 0,-1-3 0 0,4 6 0 16,0 0-51-16,-4-2-13 0,4-4 0 0,7 0 0 15,0 0 0-15,-7 9 0 0,0 0 0 0,4 1 0 16,-1-4 0-16,4-6 0 0,0 0 0 0,-4 9 0 16,4 7 0-16,0-6 0 0,0-7 0 0,4 6 0 15,0 0 0-15,3 7 0 0,-4-6 0 0,1-1 0 16,3 7 0-16,3-7 0 0,1 7 0 0,3-4-10 15,4-2 10-15,-4-1 0 0,0 7 8 0,0-7-8 16,0 1-16-16,0 5-7 0,-3-5-1 0,-1-1-1 16,-3 1 40-16,0-1 8 0,-7 0 1 0,4 1 1 15,-8-4-25-15,1 3 0 0,-4-5 0 0,-4 2 0 16,1 3 0-16,-4-9 0 0,-1 10-14 0,5-10 5 16,-4 0 9-16,0-4 0 0,-4-2-9 0,4-3 9 15,0 9-47-15,3-6-5 16,1-4 0-16,-1 1-1 0,0-1-111 0,4 7-23 15,0-6-4-15</inkml:trace>
  <inkml:trace contextRef="#ctx0" brushRef="#br0" timeOffset="44763.889">26825 6784 1267 0,'0'0'112'0,"0"0"-89"15,0 0-23-15,0 0 0 0,0 0 131 0,0 0 21 0,-3-6 5 0,3 2 1 16,0 4-76-16,0 0-15 0,0 0-3 0,0 0-1 16,0-6-23-16,0 6-4 0,0 0 0 0,0 0-1 15,0 0 22-15,0 0 5 0,0 0 1 0,0 0 0 16,3 6-50-16,1-2-13 0,-4-4 0 0,7 15 0 16,-4-2 56-16,4 2 7 0,-3-5 1 0,-1 9 0 15,5 6-55-15,-5 0-9 0,-3 3 0 0,4 0 0 16,-1-3 0-16,1 0 0 0,-1-3 0 0,1 3 0 15,-4 4 0-15,3-4 0 0,1 3 0 0,-1-3 0 16,1 3 0-16,-1 1 0 0,-3-4 0 0,4 3 0 16,-1-3 20-16,1 0 0 0,-4-6-1 0,3 0 0 15,1-4-145-15,-1-2-29 0,-3-7-5 16</inkml:trace>
  <inkml:trace contextRef="#ctx0" brushRef="#br0" timeOffset="45272.189">27150 6947 2188 0,'-4'0'97'0,"4"0"20"0,0 0-93 0,0 0-24 16,0 0 0-16,0 0 0 0,0 0 51 0,0 0 5 15,-3 6 2-15,3-6 0 0,-4-6-42 0,1 6-8 0,3 0-8 0,-4 0 12 16,1-3 41-16,-1-4 9 16,1 7 2-16,-1-9 0 15,4 3-77-15,-3 3-15 0,3 3-4 0,0 0 0 0,3-7 52 0,-3 4 9 0,11 3 3 0,-11 0 0 16,7-6-32-16,-7 6 0 0,0 0 0 0,10 6 0 16,1-3 0-16,-1 4 0 0,-3-4 0 0,4 6 0 15,0-3 0-15,-4 1 0 0,0 2 0 0,0 1 0 16,0-1 18-16,0-6-2 0,0 6-1 0,0-2 0 15,0 2-15-15,-7-9 0 0,0 0 0 0,0 0 0 16,0 10 0-16,0-10 0 0,0 0 0 0,0 9-10 16,0-3 10-16,0-6 0 0,0 0 0 0,-7 10 0 15,0-7 0-15,0 6 0 0,0-3 0 0,3 4 0 16,-6-1-11-16,3-2 0 0,3 2 0 0,-3 0 0 16,4 1 39-16,3-1 8 0,0 1 2 0,0-1 0 15,-4 0-6-15,4 1-2 0,7 6 0 0,0-7 0 16,-7 0-3-16,4-2-1 0,-4-7 0 0,7 9 0 0,-4-6-12 15,4 7-2-15,0-4-1 0,0-6 0 0,1 9-11 0,-1-9 0 16,3 6 0-16,1-6 0 16,-8 0 0-16,8 0-11 0,-1-6 3 0,5 6 0 15,-1-6-59-15,-4 3-11 0,1 3-2 0,-1-6-1 16,1-4-71-16,0 7-13 0,-4-6-3 0,3 2-867 16</inkml:trace>
  <inkml:trace contextRef="#ctx0" brushRef="#br0" timeOffset="45648.215">27496 6890 2066 0,'0'0'92'0,"3"4"18"0,-3-4-88 0,0 0-22 0,7 9 0 0,0-3 0 16,-3-3 32-16,-1 7 1 0,-3-10 1 0,0 0 0 15,11 0-34-15,-11 0 0 0,0 0 0 0,7 6 0 16,0-3 20-16,0 3-2 0,0 4-1 0,-3-1 0 15,-1-2-27-15,4 5-6 0,4-3 0 0,-4 1-1 16,0 6 17-16,3-7 14 0,1 7-2 0,0-7-1 16,-4 10-11-16,0-10-16 0,0 10 4 0,-4-3 1 15,1-7 60-15,-4 7 12 0,-7-7 3 0,3 1 0 16,-3-1-1-16,-3 1 0 0,-5-4 0 0,1-3 0 16,-3 3-50-16,-4-3-13 0,-1-3 0 0,5-3 0 15,-1-3 0-15,-3 6 0 0,0-9 0 0,3-1 0 0,4 4 41 0,0-4 3 16,3-2 1-16,1-4 0 0,3 1-21 0,0 5-4 15,0-2 0-15,7 2-1 16,0 1-38-16,7-7-7 0,-4 10-2 0,4-7 0 16,0 4-31-16,4-1-6 0,-4 4-2 0,7-3 0 15,0 2-127-15,0 4-26 0,0-3-4 0</inkml:trace>
  <inkml:trace contextRef="#ctx0" brushRef="#br0" timeOffset="45968.332">27651 6574 1497 0,'10'9'133'0,"-6"-3"-106"0,3-6-27 0,0 0 0 15,7 0 190-15,-7 7 33 0,-3-4 6 0,6 6 2 16,8-3-185-16,-4-2-37 0,-3 5-9 0,-1 0 0 15,8-2 0-15,-4 8 0 0,0-2 9 0,0 3-9 16,4-4 0-16,-4 13 0 0,-4-6 0 0,1 16 0 16,0-1 21-16,-1 4 3 0,-3 2 1 0,0 1 0 15,-10 3 39-15,3 0 7 0,-4 0 1 0,1 0 1 16,-4-7 0-16,0 7 0 0,-4-9 0 0,-3 9 0 16,-4-7-41-16,1-2-9 0,6-1-2 0,-3-5 0 15,-4 5-21-15,1-6 0 0,-4-3 0 0,3-6 0 16,0 0-33-16,4 0-5 15,0-4-1-15,3-2 0 0,1 3-122 0,-1-7-25 0,-6 7-5 16,6-7-897-16</inkml:trace>
  <inkml:trace contextRef="#ctx0" brushRef="#br0" timeOffset="120539.269">28116 14222 2286 0,'0'0'101'0,"0"0"21"0,0 0-98 0,0 0-24 0,0 0 0 0,0 0 0 0,4 9 86 0,-4-2 12 15,0 2 2-15,0 0 1 0,0 7-29 0,0-3-7 16,0 9-1-16,3-10 0 0,-3 7-42 0,0 6-9 15,8-6-1-15,-8 6-1 0,3 3 5 0,1 0 0 16,-4 4 1-16,0-4 0 0,0 6 8 0,3 4 2 16,4-3 0-16,-3 8 0 0,-4 5-15 0,0-5-2 15,3-5-1-15,1 6 0 0,-1-3-9 0,1-10 0 16,-1 4 0-16,1-10 0 16,-1 0-100-16,1-3-23 0,-1-7-4 0,-3-5-717 15,-3-1-144-15</inkml:trace>
  <inkml:trace contextRef="#ctx0" brushRef="#br0" timeOffset="120983.082">28060 14238 576 0,'3'-25'51'0,"5"21"-41"0,-8 4-10 0,3-6 0 15,-3 6 381-15,7 0 75 0,0-3 14 0,-7 3 3 16,0 0-348-16,7-6-69 0,0 3-15 0,0-4-2 0,-3-2 12 0,3 9 2 16,4-10 1-16,-4 10 0 0,0-6-34 0,0 3-6 15,3-3-2-15,4 3 0 0,0 3-12 0,1-7 0 16,-5 4 0-16,8 3 0 0,-1 3 0 15,5-3 8-15,-5 0-8 0,1 0 12 0,7 10-4 0,-8-1-8 16,1-3 11-16,0 10-11 0,-1 3 24 0,-3-6-3 16,-3 2 0-16,-1 10 0 0,1-3 16 0,-4 3 3 15,-3 0 1-15,-4-6 0 0,0 6 10 0,-4-6 1 16,-3 0 1-16,-4-3 0 0,1-4-45 0,-4-2-8 16,0-4 0-16,-4 3 0 0,-3-9 0 0,0 10 0 15,3-10 0-15,0 0 0 0,4-7 0 0,0 4 0 16,0 3 0-16,0-9 0 0,0 3-17 0,3 6-5 15,-3 0-1-15,7-4 0 16,0-2-164-16,0 3-33 0,7 3-6 0</inkml:trace>
  <inkml:trace contextRef="#ctx0" brushRef="#br0" timeOffset="121638.333">28928 14194 1958 0,'0'0'87'0,"-4"0"17"16,1 9-83-16,-4-3-21 0,-4-2 0 0,1 2 0 0,-1-3 209 0,-3 3 38 16,-4-6 7-16,1 0 2 0,-1 10-205 0,0-10-41 15,1 0-10-15,-1-7 0 0,0 4 24 0,-3 3 2 16,7-9 1-16,-4 3 0 0,4 2-27 0,0-2 0 16,4 3 8-16,-1-3-8 0,4 3 0 0,-4-4-14 15,8 7 3-15,-4 0 1 16,3 0-14-16,-3 0-4 0,4 0 0 0,-1 0 0 0,1 10 16 0,3-4 2 15,-4-3 1-15,4 7 0 0,-3-4 9 0,-1 3 0 0,4 1 0 0,0-10 0 16,0 6 0-16,-3 6 0 0,-1 4 0 0,4-6 8 16,0-1-8-16,0 7 0 0,0-7 0 15,-4 0 0-15,1 1 0 0,3-1 0 0,0 1 0 16,-4-1 0-16,4 0 0 0,0 1 0 0,0-1 0 0,4 1 0 16,-4 5 14-16,0-5 2 15,0-1 0-15,0 1 0 0,3 5-24 0,1-5-5 0,-4-1-1 0,4 0 0 16,-1 1 14-16,-3-1 0 0,4 1 0 0,-1 2 0 15,-3-9 8-15,4 7 5 0,-1-1 1 0,-3 1 0 16,0-4-14-16,0-6 0 0,0 0 0 0,4 9 0 16,-4 1-9-16,0-1-5 0,0 0-1 0,0-9 0 15,-4 7 24-15,4-4 5 0,-3 6 1 0,3-9 0 16,0 7-15-16,0 2 0 0,-4 0 0 0,1 1 0 0,3-1 0 16,3 1 0-16,-6-4 0 0,3 3 0 0,3 1 8 0,-3-4-8 15,4 3 11-15,3 1-11 0,-7-7 0 0,7 6 0 16,-4 1 0-16,4 2-12 0,0 1 32 15,0-4 6-15,4 1 2 0,3-4 0 16,-14-6-45-16,11 9-9 0,3 1-2 16,3-1 0-16,5 1 28 0,-1-10 0 0,-4 0 0 0,1 0 0 15,0-4-108-15,-4-2-16 0,3-3-3 0,1-1-649 16,-4 4-131-16</inkml:trace>
  <inkml:trace contextRef="#ctx0" brushRef="#br0" timeOffset="121832.81">28893 14542 748 0,'0'0'33'0,"0"0"7"0,-8-3-32 0,1 3-8 0,-3 0 0 0,-1-7 0 16,-3 7 467-16,0 0 91 0,-4 0 18 0,4 0 4 15,-7 7-405-15,7-7-82 0,-4 0-16 0,1 0-3 16,3-7-48-16,-1 7-10 0,1 0-1 0,0 0-1 16,0 0-14-16,4 0 0 0,3 0 0 0,-4 0 0 31,7 0-96-31,-3 0-15 0,0 0-3 0,4 0-1170 0</inkml:trace>
  <inkml:trace contextRef="#ctx0" brushRef="#br0" timeOffset="122337.627">29841 14435 2484 0,'8'0'55'0,"-8"0"11"0,0 0 2 0,0 0 1 0,0 0-55 0,0 0-14 0,-11 0 0 0,-3 0 0 16,3 0 32-16,-6 0 3 0,-5-3 1 0,5 3 0 15,-4 0-21-15,-1-6-4 0,5 6-1 0,-8 0 0 16,4-10 54-16,0 10 12 0,3 0 1 0,1 0 1 16,-1 0-53-16,4 0-10 0,0 0-3 0,3 0 0 15,1 7-30-15,-1-4-6 0,11-3-2 0,-11 0 0 16,1 9-51-16,10-9-11 0,0 0-1 0,-4 6-1 15,1 4-112-15,3-10-22 0</inkml:trace>
  <inkml:trace contextRef="#ctx0" brushRef="#br0" timeOffset="122601.926">29570 14184 1094 0,'0'0'97'0,"0"0"-77"15,0 0-20-15,0 0 0 0,0 0 280 0,10 0 52 16,-10 0 10-16,0 0 2 0,0 0-253 0,0 0-51 0,0 0-11 0,0 0-1 16,0 0-4-16,7 10 0 0,1-1 0 0,-5 7 0 15,1 3 7-15,3-1 1 0,-7 8 0 0,3 2 0 16,-3 0-23-16,4-3-9 0,-4 3 8 0,3-3-8 16,4 0 56-16,-3-3 7 0,-8 3 1 0,8 1 0 15,-1-8-56-15,-3 1-8 0,4 0 0 0,-1-3-10 16,1-1 10-16,-1-2 0 0,5-4 10 0,-5 7-10 31,-3-7-96-31,0-9-26 0,7 7-5 0</inkml:trace>
  <inkml:trace contextRef="#ctx0" brushRef="#br0" timeOffset="123367.895">30674 14115 2091 0,'0'0'46'0,"0"0"10"0,0 0 1 0,0 0 2 0,0 0-47 0,0 0-12 0,0 0 0 0,0 0 0 16,0 0 60-16,-3-3 9 0,-1-6 3 0,4 2 0 15,0 4 8-15,0-3 3 0,0 6 0 0,0 0 0 16,4-9-67-16,3 9-16 0,-4-3 0 0,-3 3 0 0,11 0 0 0,-1 0 0 16,-3 3 0-16,4 3 0 0,7 3 0 0,-1 1 0 15,-3-1 0-15,0 1 0 16,8 8-20-16,-1 1-8 0,0-3-2 0,4 9 0 16,-4-6 48-16,0 9 10 0,0 0 1 0,-7 7 1 15,0-7-30-15,-3 3-13 0,-4-2 1 0,-4-1 0 16,-6-3 12-16,-8 0 16 0,-6-3-3 0,-1 3-1 15,-3 0-12-15,-7-6 0 0,-1 0 0 0,-2-10 0 16,3 0 54-16,-8-2 8 0,4-4 2 0,8-6 0 16,-1-4-52-16,0-2-12 0,-3-10 0 0,3 4 0 0,4 2 0 0,0-3 0 0,0-2 0 15,-4-1 0-15,1 0 0 0,9-3 0 0,5 9 0 16,-1-5 0-16,1-4 54 0,3 3 8 0,3 6 2 0,8-9 0 31,6 4-84-31,-3-1-17 0,-3 0-3 0,-1 3-1 0,-3-3 14 0,4 1 3 0,6-1 1 0,5 3 0 31,-5 4-33-31,1-4-6 0,-4 0-2 0,0 7 0 16,7-1-153-16,-7 7-31 0,0-3-7 0,4 6-1 0</inkml:trace>
  <inkml:trace contextRef="#ctx0" brushRef="#br0" timeOffset="123637.153">30589 14382 1497 0,'0'0'32'0,"0"0"8"0,7-3 0 0,0-4 4 15,1 7-36-15,-8 0-8 0,0 0 0 0,7-9 0 16,-7 9 104-16,3 0 20 0,1-3 3 0,3-3 1 0,0 12-14 0,-7-6-2 16,7 9-1-16,0 1 0 0,0-7-24 0,4 6-5 15,-4 7-1-15,0 0 0 0,0 2-22 0,3 1-5 16,-3 0-1-16,-3 6 0 0,-1-6-33 0,4 0-8 15,0 0 0-15,1 3-1 16,-1-10-11-16,0 7 0 0,-4 0 0 0,4-4 0 16,-3 4-47-16,3-9-11 0,0 5-2 0,0-5-757 15,4-1-151-15</inkml:trace>
  <inkml:trace contextRef="#ctx0" brushRef="#br0" timeOffset="124172.719">31260 13980 2386 0,'0'0'106'0,"0"0"22"15,-4 10-103-15,-3-10-25 0,0 6 0 0,-4-6 0 16,4 3 49-16,-3 4 5 0,-1-7 1 0,1 0 0 0,3 0-30 0,0 6-5 15,-4-6-2-15,0 0 0 0,1 0 4 0,3 0 1 16,0 0 0-16,0 0 0 0,7 0-37 16,-7 0-7-16,-1-6-2 0,1 6 0 0,7 0 36 0,-7 0 7 15,0 0 2-15,-3-7 0 0,3 7-35 0,7 0-7 16,0 0-2-16,0 0 0 16,0 0 13-16,0 0 9 0,0 0-12 0,0 0 12 15,0 0 0-15,0 0 0 0,-7 7 0 0,7-7 0 0,0 0 0 0,-4 6 0 16,1-3 0-16,3-3 0 0,0 0 0 0,0 9 0 15,-4 1 0-15,1-1 0 0,3-9 0 0,0 6 0 16,0 4 0-16,0-1 9 0,-4 1-9 0,0 5 0 16,12-5 0-16,-8-1 0 0,-4 1 0 0,4 5 0 15,4-2 0-15,-1-4 0 0,-3 1 0 0,-3 2 0 16,3 1 0-16,3-4 0 0,-3 1 0 0,4-1 0 0,-4-3 0 16,3 4 0-16,1-1 11 0,-1 0-3 0,-6 1-8 15,3-10 12-15,0 9-12 0,0-2-8 0,0 2 8 0,0 0-13 16,-4 1 13-16,4-4 8 0,4 3 0 0,-4 1-8 15,0-1 0-15,0 1 0 0,0-1-10 0,-4 0 10 16,4 1 0-16,0-1 0 0,0-9 0 0,4 10 0 16,-1 2 0-16,4-2 0 0,-3-7 0 0,6 6 0 15,1-9 24-15,-1 6 12 0,-6-2 2 0,7 2 1 16,6-6-31-16,1 3-8 0,-4-3 0 0,0 6 0 31,4-6-31-31,-1 0-7 0,5 0-2 0,-5 0-762 0,1-6-153 0</inkml:trace>
  <inkml:trace contextRef="#ctx0" brushRef="#br0" timeOffset="124345.268">31288 14256 979 0,'-21'-18'87'0,"14"18"-70"16,0 0-17-16,-4 6 0 16,-3-3 407-16,-4-6 77 0,1-3 16 0,-5-1 4 0,5 4-358 0,3 3-71 15,0-6-15-15,3 3-2 0,-3 3-36 0,0 0-7 16,-4 0-2-16,11 0 0 0,7 0-13 0,-10-6 0 15,-1 6-12-15,0 0-888 16,4 6-177-16</inkml:trace>
  <inkml:trace contextRef="#ctx0" brushRef="#br0" timeOffset="125056.359">27534 15762 2246 0,'0'0'200'0,"0"9"-160"16,-3-6-32-16,-4 7-8 0,-4-10 124 0,-3 0 23 15,0 6 5-15,3-6 0 0,-3-6-94 0,4 12-19 16,-8-6-4-16,4 0-1 0,0 0-34 0,3 0 0 16,-3 0 0-16,4 0-12 15,2 0-97-15,8 0-19 0,-7 0-4 0,7 0-1024 16</inkml:trace>
  <inkml:trace contextRef="#ctx0" brushRef="#br0" timeOffset="125269.788">27548 16078 2649 0,'0'0'117'0,"0"0"25"0,0 0-114 0,-7 0-28 0,-3 7 0 0,-1-7 0 16,1-7 57-16,-4 7 6 15,-1 0 1-15,1 0 0 0,0-3-14 0,0 3-2 0,0-6-1 0,0 6 0 16,0 0-37-16,0 0-10 0,0 0 0 0,3 0 0 31,0 0-83-31,1 0-21 0,-1 0-4 0</inkml:trace>
  <inkml:trace contextRef="#ctx0" brushRef="#br0" timeOffset="126350.911">28646 15915 2768 0,'0'0'123'15,"-4"10"25"-15,1-4-119 0,-1-3-29 0,-7-3 0 0,1 0 0 0,-8 0 82 0,4 0 10 16,0 0 3-16,-7 0 0 0,3 0-36 0,1 6-7 16,-1-6-2-16,-3 0 0 0,3 0-24 0,0 0-5 15,1 0-1-15,-1 0 0 0,4 0-20 0,-4 0 0 0,4 0 0 0,0 0 8 16,7 0-21-16,-3 0-4 0,-1 0-1 0,4 0 0 31,7 0-113-31,0 0-22 0,0 0-5 0,0 0-1150 0</inkml:trace>
  <inkml:trace contextRef="#ctx0" brushRef="#br0" timeOffset="126923.368">28991 15646 1382 0,'0'0'123'0,"0"0"-99"15,0 0-24-15,0 0 0 0,0 0 173 0,0 0 30 16,0 0 5-16,0 0 2 0,4 9-129 0,-4-9-25 0,0 0-6 0,0 0-1 15,0 0-5-15,0 0-2 0,0 0 0 0,0 0 0 16,0 0 5-16,0 0 1 0,-7 3 0 0,7-3 0 16,0 0-4-16,0 0-1 0,0 0 0 0,-7 10 0 15,7-10-15-15,0 0-4 0,0 0 0 0,0 6 0 16,-7 3 32-16,3 1 7 0,4-1 1 0,0-9 0 16,4 9 0-16,-4 1 0 0,0-4 0 0,0 4 0 15,0-1-64-15,0 7 0 0,0-4-9 0,0-2 0 16,0 5 9-16,-4 4 8 0,1-3-8 0,3 3 11 15,0-1-11-15,0 1 0 0,0-3 0 0,-4 9 0 16,8-3 8-16,-4-6-8 0,3 2 8 0,-3 1-8 16,-3-3 0-16,3 0 0 0,7-4 8 0,-4 4-8 15,1-7 0-15,-1 7 0 16,4-7 0-16,0 1 0 0,4-1-88 0,-11-9-11 16,0 0-1-16,7 3-1 0,4-3-116 0,-11 0-23 0,0 0-5 0,17-3-1 15</inkml:trace>
  <inkml:trace contextRef="#ctx0" brushRef="#br0" timeOffset="127356.214">29231 15674 2419 0,'0'0'107'0,"0"0"22"0,0 0-103 0,0 0-26 16,0 0 0-16,0 0 0 0,0 0 108 0,0 0 16 0,0 0 3 0,0 0 1 15,0 0-75-15,0 0-14 0,0 0-3 0,0 0-1 16,0 0-5-16,0 0-1 0,0 0 0 0,0 9 0 16,0-9-29-16,0 10 0 0,0-1 0 0,0-3 0 15,0-6 0-15,0 10 0 0,7-1 0 16,-3-6 0-16,-4-3 0 0,7 13 0 0,0-10 0 0,0 6 0 16,-7-9 0-16,0 0 0 0,7 10 0 0,4-4 0 15,-4-3 0-15,-7-3 0 0,0 0 0 0,10 0 0 16,1 0 0-16,-1 6 0 0,-10-6 0 0,7 4 0 15,8-4-9-15,-8 6 9 0,-7-6 0 0,10 3-9 16,1 10 9-16,-1-10 0 0,-3 6 0 0,4 0 0 16,-4-2 8-16,7 2-8 0,-3 7 8 0,-4-4-8 15,-4 4 0-15,4-7 0 0,0 1 0 0,-3 9 8 16,-4-10-8-16,0 0 9 0,0 1-9 0,-4-4 10 16,4 4-10-16,0-1 12 0,-3 7-12 0,-1-7 12 15,1-6-12-15,-4 7-16 0,-4-4 4 0,1-3 1 0,3 3 21 16,-4 4 4-16,0-10 1 0,-3 6 0 15,0-6-75-15,-3-6-16 0,2 6-2 16,-2-3-1-16,-1-4-125 0,4-2-24 0,-14-7-6 0,14-3-1 16</inkml:trace>
  <inkml:trace contextRef="#ctx0" brushRef="#br0" timeOffset="127521.769">29298 15605 2649 0,'0'0'58'0,"11"0"12"0,6 0 2 0,1 0 4 0,-4 0-61 0,0 0-15 0,0 0 0 16,4 0 0-16,0 6 36 0,-4-6 5 0,3 3 1 0,-2 3 0 16,2 1-42-16,1-4-20 0,-1 3 1 0,1-3 1 31,0 4-152-31,-1-4-30 0,1 3-7 0</inkml:trace>
  <inkml:trace contextRef="#ctx0" brushRef="#br0" timeOffset="127854.88">29782 15674 1933 0,'10'3'42'0,"-6"-3"9"0,-4 0 1 0,0 0 4 0,0 0-45 0,0 0-11 0,0 0 0 0,0 0 0 16,0 0 56-16,7 0 10 0,0 0 2 0,-7 0 0 15,0 0-29-15,0 0-6 0,10 6-1 0,-10-6 0 16,0 0-12-16,0 0-2 0,7 6-1 0,0-2 0 16,4 5 1-16,-4-3 0 0,0-3 0 0,4 7 0 15,-4-10-26-15,3 9-6 0,4-2-1 0,-3 2 0 0,3 0 15 0,0 1 0 16,-3-1 0-16,-1 1 0 15,5 5 14-15,-5 1-1 0,-3-4 0 16,0 7 0-16,0-3 22 0,-7 3 4 0,-3 0 1 0,-1-4 0 0,1 4-13 0,-4-10-3 16,0 7 0-16,-8-6 0 0,-6-1 27 0,0 0 5 15,4-9 0-15,-1 0 1 0,0 0-37 0,-3-9-8 16,-4 6-2-16,1-10 0 0,6 1-2 0,0-4-8 16,4 4 12-16,0-10-4 0,4 3-8 0,-1 0 0 15,0 3 0-15,8 4 8 0,-1-4-8 0,4-3 0 16,0 4 0-16,4 5-11 15,-1-2-71-15,8-4-14 0,0 7-4 0,-1-1 0 16,4 4-91-16,4 3-18 0</inkml:trace>
  <inkml:trace contextRef="#ctx0" brushRef="#br0" timeOffset="128189.982">30286 15668 2325 0,'0'0'51'0,"0"0"10"0,0 0 3 0,0 0 2 0,0 0-53 0,11 0-13 0,-1 6 0 0,-3-6 0 15,-7 0 75-15,7 0 12 0,4 3 2 0,-1 3 1 16,-10-6-72-16,11 6-18 0,0-2 0 0,3 5 0 16,-7-3 0-16,7 4 0 0,11-1 0 0,-8 7 0 15,-6-4 0-15,-1 7 0 0,8 0 0 0,-7 6 0 16,-1-6 0-16,1 6 0 0,-8-6 0 0,4 0 0 15,-7-4 0-15,-3 4 0 0,-1-10 0 16,-6 1 0-16,-1-1 55 0,-3-2 7 0,-4 2 2 0,-6-9 0 0,3 0-33 0,-1-9-7 16,-2-1 0-16,2 1-1 0,-6-7 14 0,7-3 3 15,-4-6 1-15,8-3 0 0,-4 9-33 0,6-6-8 16,5 6 0-16,-1 0 0 16,1 1-25-16,3-1-7 0,7-3-2 0,0 9 0 0,3-2 54 0,1-4 12 15,3 9 1-15,0 1 1 16,3 0-158-16,8 2-32 0,-4-2-7 0,0 6-660 15,0-4-132-15</inkml:trace>
  <inkml:trace contextRef="#ctx0" brushRef="#br0" timeOffset="128573.954">31348 15664 2811 0,'0'0'62'0,"0"0"13"0,-4 4 2 0,1 2 2 15,-8-6-63-15,1 0-16 0,-8 0 0 0,4 0 0 0,-4 0 0 0,1 0 0 16,-8 0 0-16,4 0-10 0,-4 0 10 0,4 0 0 16,-4 3 0-16,4 3 8 0,0-6-8 0,3 10 0 15,4-10 0-15,4 9 8 16,-5-3-44-16,1-3-8 0,7-3-1 0,4 7-1 15,-8-4-168-15,11-3-34 0</inkml:trace>
  <inkml:trace contextRef="#ctx0" brushRef="#br0" timeOffset="128758.464">31041 15435 1670 0,'11'35'148'0,"-4"-26"-118"0,-4 7-30 0,4 0 0 16,4-4 172-16,-1 7 29 0,1 0 6 0,-4 6 1 15,4 0-132-15,-4 0-27 0,0-3-5 0,0 9 0 16,0-9-14-16,0 4-2 0,0-1-1 0,-4-7 0 16,4 1-27-16,-3 0 0 0,0 0 0 0,-1-3 0 15,1-7-162-15,-4 0-34 16</inkml:trace>
  <inkml:trace contextRef="#ctx0" brushRef="#br0" timeOffset="129477.544">31754 15523 2188 0,'0'0'97'0,"0"0"20"0,0 0-93 0,7 10-24 0,-7-10 0 0,0 0 0 15,0 0 56-15,0 0 6 0,0 0 2 0,0 0 0 0,0 0 0 0,0 0 0 31,0 0 0-31,0 0 0 0,0 0 0 0,0 0 0 16,0 0 0-16,0 0 0 0,0 0 0 0,0 0 0 0,0 0 0 16,0-10 0-16,3 7-64 0,-3 3 0 0,0 0-9 0,7-6 0 0,-3-4 9 0,6 10 0 15,-3-6 0-15,4 6-8 0,3 0 8 0,0 6 16 16,0-6-4-16,0 0-1 16,8 7-42-16,-8-4-8 0,3-3-1 15,-3 0-1-15,4 0 10 0,0 0 3 0,-4 6 0 0,-4-3 0 0,1 7 28 0,0-1 0 16,-1 7 0-16,-6-7 10 0,-4 10-10 0,-4-3 0 15,1-4 0-15,-4 4 0 0,-8 0 53 0,5-4 9 16,-8 4 2-16,4-1 0 0,-4-2-52 0,4-4-12 16,-3 1 0-16,-1-1 0 0,4 4 0 0,3-1 0 15,-3-5 0-15,4 5 0 0,3-2 54 0,0-4 8 0,0 3 2 0,3 1 0 16,4-4-64-16,0-6-15 16,0 0-1-16,4 9-1 0,-4-9 27 0,14 10 6 0,0-7 0 0,-4 3 1 31,4-3-65-31,4-3-12 0,3 7-4 0,0-7 0 15,1-7-102-15,6 7-21 0,0-3-4 0,7-3-1 0</inkml:trace>
  <inkml:trace contextRef="#ctx0" brushRef="#br0" timeOffset="129772.753">32286 15370 2379 0,'7'12'105'0,"-7"-12"23"16,7 6-103-16,-7-6-25 0,7 0 0 0,4 10 0 15,0-1 65-15,-1 1 8 0,-3-1 2 0,-3 0 0 16,3-9-52-16,0 7-11 0,3-4-1 0,1 3-1 0,-4 4-10 0,4-1-14 16,-1 0 3-16,8 7 1 0,-8 3 33 0,5-3 6 15,2 2 2-15,1 1 0 16,-4 9-50-16,-3-3-9 0,3 1-3 0,-4-4 0 0,-3-7 65 0,-3 4 13 16,-8 0 2-16,1-10 1 0,3 7-20 0,-11-7-4 15,-3 7-1-15,-4-13 0 0,1 7 23 0,-1-4 4 16,-3-6 0-16,0 0 1 0,-4-6-53 0,4 2-20 15,-4-5 1-15,4-7 0 0,-4 4 19 0,4-10 0 16,0 3 8-16,3-6-8 0,1 6 17 0,3 0-2 16,7-6-1-16,3 13 0 0,-3-7-14 0,7-3 0 0,4 9 0 15,-1-2 0 1,4 5-107-16,0-2-24 0,4-1-5 0,3 10-703 0,7-3-141 0</inkml:trace>
  <inkml:trace contextRef="#ctx0" brushRef="#br0" timeOffset="130206.591">32611 15423 1440 0,'0'0'64'0,"0"0"12"0,0 0-60 0,10-6-16 0,-3 3 0 0,4-4 0 16,-4-2 118-16,-3 9 21 0,6-10 4 0,-6 10 1 16,-4 0-28-16,7-6-6 0,-4 3-1 0,-3 3 0 15,0 0-31-15,7 0-6 0,0 0-2 0,0 0 0 16,4 3-22-16,-4 3-4 0,4-6 0 0,-4 10-1 15,3-4-35-15,1 4-8 0,3-7 0 0,0 6 0 16,0 7-24-16,0-1-4 0,0 4-1 16,1 0 0-16,-1 0 29 0,-4 9 0 0,1-3 0 0,-1 10 0 0,-6-7 0 0,-1 0 0 15,1-3 0-15,-8 0 0 0,-3-6 37 0,0 0 14 16,0-3 2-16,-7-4 1 0,0-2-37 0,-7-1-7 16,3 4-2-16,-3-10 0 0,0-3-8 0,0 0 0 15,-4-3 9-15,7-4-9 0,8-2 0 0,-8-7 9 16,-10 4-9-16,7-4 0 0,3-3 0 0,1-6 0 15,-1 6 0-15,7-6 0 0,4-3 0 0,4 9 0 16,-1-6 0-16,1 6 0 0,3-6 0 0,3 13 0 16,8-7 0-16,-4 3 10 0,3 0-10 0,1 7 0 15,7-10-10-15,-1 10 10 0,4-1 0 0,4 1 0 16,0 0 0-16,0 2 0 0,-1-2 0 0,4 9 0 0,-6-3 0 0,2 3 0 16,-2 3 0-16,-1-3 0 0,-7 9 0 0,0-9 0 15,-7 10 12-15,0-4 8 0,0-3 1 0,0 6 1 16,-3-2-35-16,-1-7-7 0,1 9-2 0</inkml:trace>
  <inkml:trace contextRef="#ctx0" brushRef="#br0" timeOffset="131026.405">33136 15319 1576 0,'0'0'35'0,"0"0"7"0,0 0 2 0,0-9 0 0,-3 6-36 0,3-6-8 0,0 2 0 0,-4-2 0 16,4 9 74-16,0 0 13 0,0 0 2 0,0 0 1 0,0 0-8 0,0 0-2 16,0 0 0-16,0 0 0 0,0 0 0 0,0 0-1 15,0 0 0-15,11 6 0 0,-4-3-41 0,0 7-8 16,4-1-2-16,-4 0 0 0,0 7-16 0,3-6-3 15,1 5-1-15,-1 4 0 0,5 0 4 0,-5 0 1 16,4-1 0-16,0 4 0 16,-3 0-36-16,0 3-7 0,-4 1-2 0,-4 2 0 0,1 0 32 0,-4-3 8 15,-4 0 1-15,-3-3 0 0,0-3 29 0,0 3 6 16,-4-10 0-16,-3-2 1 0,0-1-20 0,0-2-4 16,0-7-1-16,-7 0 0 0,0-7-5 0,-4-2-2 0,0-4 0 15,1-2 0 1,2-4-13-16,1 3 9 0,0-3-9 0,3 0 8 0,4 1-8 15,0-7 0-15,7 0 0 0,0 6 0 0,4 0 0 0,3 0 0 16,0 3 11-16,7-2-11 0,0 2 0 0,3 6 8 16,1-2-8-16,-1 6 0 15,5-4-48-15,-1 1-13 0,7-1-3 0,0 4 0 16,-7 3-42-16,4-3-9 0,-1 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4T18:14:26.3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17251 5661 1497 0,'0'0'66'0,"0"0"14"0,0 0-64 0,0 0-16 0,0 0 0 0,0 0 0 15,0 0 0-15,0 0 0 0,0 0 0 0,0 0 0 16,0 0 106-16,0 0 18 0,0 0 3 0,0 0 1 16,0 0-52-16,7-9-9 0,-4 3-3 0,1-4 0 15,-1 7-44-15,-3-3-10 0,0-4-2 0,-3 1 0 16,3 9-8-16,0-10-11 0,-4 4 3 0,1-3 0 15,-4 9 42-15,3-10 9 0,1 7 1 0,-1-3 1 16,-3-3-21-16,4-1-4 0,-1 10 0 0,1-6-1 0,-4 3-19 0,3-4 0 16,-3 4 0-16,3-3 0 0,-3 3 0 15,-3 3 0-15,3-6 0 0,0 6 0 0,0 0 0 0,0 0 0 16,0 0 0-16,7 0 0 0,0 0 0 0,-11 0 0 16,4 6 0-16,-4-6 0 0,4 0 0 15,7 0 0-15,-7 3 8 0,0 3-8 0,4-6 0 0,-8 0 0 16,4 0 0-16,0 3 0 0,-4-3 0 0,1 7-11 15,10-7 11-15,-7 3-10 0,-7 3 10 0,3 4 0 16,11-10 10-16,-4 9-10 0,4-3 0 0,-3 7-21 16,3-13 3-16,0 0 1 0,3 15 27 0,-3-5 6 15,-3-1 0-15,3 1 1 0,3-1-31 0,-3 1-6 0,-3 5-2 16,-1-5 0-16,8-1 22 0,-1 0-9 0,-3 10 9 0,-3-13 0 16,-1 10 13-16,4-3 10 0,4 2 1 0,-11-2 1 15,-4 3-25-15,8 2 0 0,10 1 0 16,0 3 0-16,-4-3 0 0,1-6 0 0,3 2 0 0,4 4 0 15,-4-10 56-15,0 1 7 0,-4 6 1 0,4-7 0 16,7 7-25-16,-3-7-5 0,-4 0-1 16,0-5 0-16,7 5-1 0,-3-3-1 0,-4 4 0 0,3-4 0 15,1-3 26-15,3 3 6 0,-3-3 1 0,-1-3 0 32,1 0-75-32,-4 0-14 0,7 0-3 0,0 0-1 15,-7 0-5-15,4 0-1 0,-1 0 0 0,1 0 0 0,0 0 35 0,-1 0 0 0,-10 0 0 0,14 0 0 16,-3-3-160-16,-1 3-26 0,-10 0-5 0,15-6-1 15</inkml:trace>
  <inkml:trace contextRef="#ctx0" brushRef="#br0" timeOffset="520.746">17815 5482 2480 0,'0'0'110'0,"0"0"22"0,-7 10-105 0,7-4-27 0,0-6 0 0,-3 3 0 15,-4 4 43-15,0-4 3 0,0 3 1 0,3-3 0 16,-3-3-38-16,0 6-9 0,0-3 0 0,0 4 0 16,0-7 53-16,0 9 9 0,3 1 2 0,-3-4 0 15,4-3-52-15,-1 6-12 0,-3 1 0 0,3-10 0 16,1 9 0-16,3-3-16 0,0 4 3 0,0 6 1 16,-4-7 12-16,4 0-9 0,4 1 9 0,-1 5-8 15,1-5 19-15,-1 2 4 0,1 4 1 0,3-7 0 16,0 7-64-1,0-3-13-15,4 6-3 0,-1 2 0 0,1 1 52 0,0 4 12 0,3-8 0 0,0 1 0 16,0 0 17-16,-4 3 7 0,1-3 0 0,-4-7 1 0,4 4-16 0,-1 3-9 16,-10-10 10-16,4 7-10 15,-4-7 12-15,3 7-4 0,-3-4-8 0,0-2 12 0,-7-1-1 16,0-2-1-16,4 2 0 0,-4-3 0 0,-4-3-10 0,0 7 0 16,-3-10 9-16,4 0-9 0,-4-3 8 0,3 3-8 15,-3-7 10-15,0 7-10 0,3-9 0 0,-3 3 0 16,4-4 0-16,-5 7 0 0,5-6 11 0,3 2-1 15,-4 4 0-15,1-3 0 16,3 3-110-16,0-3-23 0,-1 3-4 0,5-4-1025 0</inkml:trace>
  <inkml:trace contextRef="#ctx0" brushRef="#br0" timeOffset="8758.557">18478 5652 2293 0,'0'0'50'0,"0"0"10"0,4 9 3 0,0 1 2 0,-4-10-52 0,-4 6-13 0,-3-3 0 0,3-3 0 15,-3 6 0-15,0-3 0 0,-7-3 0 0,4 0 0 16,-1 0 0-16,0 0 0 0,-3 0 0 0,4-3 0 15,-4-3-12-15,3 6-9 0,1 0-2 0,2 0-644 16,-2 0-129-16</inkml:trace>
  <inkml:trace contextRef="#ctx0" brushRef="#br0" timeOffset="8998.923">18471 5956 2300 0,'-3'19'102'0,"3"-19"21"0,0 0-99 0,0 0-24 16,-7 6 0-16,3-3 0 0,-3 3 18 0,0-2-2 16,4 2 0-16,-8-6 0 0,4 3 1 0,0-3 0 15,-4-3 0-15,4 3 0 0,-7 0-17 0,4-6 0 16,3 2 0-16,0-2 0 15,-4 6-88-15,4-3-20 0,0-3-5 0,0 3-848 0</inkml:trace>
  <inkml:trace contextRef="#ctx0" brushRef="#br0" timeOffset="9679.102">19114 5163 2116 0,'0'0'47'0,"0"0"9"0,0 0 3 0,0 0 0 0,7 9-47 0,-4-3-12 0,-3-6 0 0,4 3 0 16,3 7 0-16,0 5 0 0,-7-5 0 0,0-1 0 0,0 1 0 0,0-1 0 15,0 7 9-15,-4-1-9 0,4-5 0 0,-3 2 0 16,-1 14 0-16,4-8-8 16,0 1-27-16,4-3-5 0,-4 3 0 0,3-1-562 15,1-2-112-15</inkml:trace>
  <inkml:trace contextRef="#ctx0" brushRef="#br0" timeOffset="9933.464">19276 5655 2034 0,'0'0'90'0,"0"0"18"0,0 0-86 0,-4 6-22 0,1 0 0 0,-4-2 0 16,-4-4 31-16,4 0 1 0,-4 0 1 0,4 0 0 15,-3 0-21-15,-1 6-12 0,-3-6 12 0,0 0-12 16,0 0 0-16,0-6 0 0,-4 6 0 0,4 0 0 31,0 0-16-31,3 0-11 0,-3 0-1 0,0 0-1 16,4 0-155-16,-1 0-32 0,-10 0-5 0,7 0-476 0</inkml:trace>
  <inkml:trace contextRef="#ctx0" brushRef="#br0" timeOffset="10455.085">18990 5940 1724 0,'0'0'38'0,"0"0"8"0,0 0 2 0,0 0 0 0,0 0-39 0,0 0-9 15,7 7 0-15,-7-7 0 0,0 0 34 0,7 0 5 0,-7 0 1 0,7 0 0 16,-7 0-12-16,11 3-3 0,-11-3 0 0,7 0 0 16,3 6-25-16,-3-6 0 0,-7 0 0 0,0 0 0 15,11 0 0-15,0 0 0 0,-1-6 0 0,1 6 0 16,-11 0 0-16,10 0 0 0,5 0 8 0,-5 0-8 15,1 6 53-15,-4-6 9 0,3 0 2 16,1 0 0 0,-8 9-104-16,-3-9-20 0,0 0-4 0,7 7 0 0,-3-4 94 0,0 6 19 0,-4-9 4 15,-4 10 1-15,0-4-35 0,1 3-7 0,3-9-2 0,-7 7 0 16,0-4 13-16,0 3 2 0,0-3 1 0,0 3 0 16,0-3-7-16,-4 7-2 0,4-4 0 0,-4 4 0 15,4-1-5-15,4 0-2 0,-1 1 0 0,1 5 0 16,-1-5 3-16,1-1 1 0,3 10 0 0,3-9 0 15,-6-1-14-15,6 7 0 0,1-7 0 0,3 0 0 16,0 1 24-16,0-4 12 0,0-3 3 0,4 3 0 16,-1-2-15-16,4 2-4 0,-3-6 0 0,-1 3 0 0,1-3-4 15,0 0-2-15,3 0 0 0,0 0 0 0,-4-3-14 16,1-3-18-16,3 6 4 0,-3-10 1 16,-1 7-91-16,1-3-19 0,3-4-3 15</inkml:trace>
  <inkml:trace contextRef="#ctx0" brushRef="#br0" timeOffset="11344.705">19780 5457 1728 0,'-3'10'38'16,"-4"-4"8"-16,0-3 2 0,0 3 0 0,3 4-39 0,0-1-9 0,-3 1 0 0,0-4 0 0,4 3 0 0,-4-6 0 15,0 7 9-15,3-4-9 0,-3 4 33 0,4-1 3 16,-8 0 0-16,4 7 0 0,0-7 41 0,0 1 9 16,0 9 2-16,0-4 0 0,-4-5-67 15,4 9-13-15,0-4-8 0,0-2 10 16,0 2-62-16,0 4-13 0,3 0-3 0,1 6 0 15,-4 3 105-15,3-2 21 0,1 2 4 0,3-9 1 16,-4 6-108-16,4-7-22 0,0 1-4 0,4 3-1 0,-1-3 41 16,4 0 8-16,-3 0 2 0,3 6 0 0,4-6 21 0,-1-1 0 15,1 1 8-15,-1-3-8 0,-3 3 15 0,4-4-3 16,3 4 0-16,-3-6 0 0,3 2-12 0,0 1 9 16,0-3-9-16,0-4 8 15,0-3-132-15,-3 4-28 0,13-1-4 0,-2-3-2 0</inkml:trace>
  <inkml:trace contextRef="#ctx0" brushRef="#br0" timeOffset="13597.828">20398 5655 2102 0,'0'0'93'0,"0"0"19"0,0 0-89 0,0 0-23 0,0 0 0 0,0 0 0 16,0 0 53-16,0 0 7 0,0 0 0 0,-4 6 1 16,4-6 11-16,-7 0 1 0,-4-6 1 0,1 6 0 15,-1 0-32-15,1 0-6 0,3 6-2 0,-4-6 0 16,-3-6-19-16,0 6-4 0,3 0-1 0,-3 0 0 15,0 6-10-15,7-6 0 0,-4 0 0 0,1 10 0 16,-1-1 0-16,4-3 0 0,0-3 0 0,0 7 0 16,0-1-20-16,3-3-5 15,4-6-2-15,0 10 0 0,-3-1 27 0,3 1 0 0,0-1 0 0,7 1 0 16,-3 5 0-16,-1 4 0 0,4 0 0 0,0-3 0 16,4 2-56-16,-4-2-7 0,3-3-1 15,1 2 0-15,-4 1 54 0,7-4 10 0,0 7 0 0,-3-9 0 0,-1 5 0 16,1-5 0-16,3 5 0 0,-3-5 0 0,-4-1 9 15,0 7-9-15,0-7 10 0,-4 1-10 0,1-1 17 0,-4 1-2 16,0-10-1-16,-4 9 0 0,1 0-1 0,-1-2 0 16,-6-4 0-16,-1-3 0 0,1 0-13 0,-1 6 0 15,-3-6 0-15,0-6 0 16,0 3-28-16,0-4-4 0,-1-2-2 0,5 0 0 16,-4 2-75-16,3 4-15 0,1-6-4 0,3 2-819 15</inkml:trace>
  <inkml:trace contextRef="#ctx0" brushRef="#br0" timeOffset="13938.632">20232 5539 1702 0,'0'0'76'0,"0"0"15"0,0 0-73 0,0 0-18 0,0 0 0 0,0 0 0 16,0 0 54-16,0-10 7 0,-4 7 2 0,4 3 0 15,0-6 1-15,-7 3 1 0,7-3 0 0,-7-4 0 16,4 10-46-16,3 0-10 0,0 0-1 0,0 0-8 16,-7 0 35-16,7 0 0 0,0 0 0 0,0 0 0 15,-7 7-27-15,7-4-8 0,0-3 0 0,0 9 0 16,0 0 0-16,0 7 0 0,0-6 0 0,7 5 0 16,0-2 8-16,0 2-8 0,0 4 0 0,-4 0 0 15,4-3 20-15,0 3-4 0,-3 9 0 0,3-3 0 0,-4 3 18 16,5 3 3-16,-1 1 1 0,-4 9 0 0,1-10-2 15,-1 3-1-15,4-8 0 0,-3 2 0 0,-4 0-35 16,0-3 0-16,3 0 0 0,1 0 0 0,-1-3 18 0,4 3-3 16,-3-6-1-16,-1 0 0 15,1-3-74-15,3-1-14 0,-3-2-3 0,-1-4-1 16,1 1-122-16,-1-4-25 0</inkml:trace>
  <inkml:trace contextRef="#ctx0" brushRef="#br0" timeOffset="14429.371">20588 5652 1990 0,'0'0'88'0,"0"0"19"0,0 0-86 0,0 0-21 0,0 0 0 0,0 9 0 15,-3 1 24-15,3-10 0 0,0 9 0 0,0 0 0 16,-4 1 5-16,1-1 2 0,6-3 0 0,-3 4 0 16,-3-1 26-16,3 1 6 0,0-10 1 0,0 9 0 15,0 7-64-15,0-7-28 0,0-9 3 0,0 10 0 16,0 5 25-16,3-2-8 0,-3 3 8 0,4-7 0 15,-4 0 0-15,3 1 0 0,1-1 0 0,-1 1 0 0,-3-10 0 0,4 9 0 16,-1-3 0-16,-3-6 0 0,0 0 0 0,4 10 0 16,3-1 0-16,-7-9 0 0,0 0 0 0,7 0 0 15,3 6 0-15,-10-6 0 16,0 0-35-16,8 3-1 0,-8-3-1 0,10 0 0 0,4 7 49 0,-3-7 11 16,-1 3 1-16,1-3 1 0,0 0-25 0,-1 9 0 15,1-9-14-15,-1 7 5 0,1 2 9 0,-1 0 0 16,1-2-9-16,0 2 9 0,-4 0 0 0,0 1 0 15,0-1 0-15,-4-2 0 0,-3 5-13 0,0-6-2 16,0-6 0-16,0 0 0 0,-3 10 15 0,3-1 0 16,0-9 0-16,-7 10 0 15,0-7-84-15,-4 3-15 0,-3 0-2 0,0-6-770 0</inkml:trace>
  <inkml:trace contextRef="#ctx0" brushRef="#br0" timeOffset="14632.829">20627 5661 2386 0,'28'0'106'0,"-14"6"22"0,0-2-103 0,0-4-25 0,8 6 0 0,-5-3 0 16,1 3-39-16,0-6-13 0,3 3-2 0,-4-3-1 15,-3 0 44-15,4 0 11 0,-4 0 0 0,4 0 0 0,-4 0-16 0,0 0-2 16,-7 0 0-16,4 0 0 15,-1 0-184-15,-3 0-37 0</inkml:trace>
  <inkml:trace contextRef="#ctx0" brushRef="#br0" timeOffset="15003.784">21100 5642 1324 0,'0'0'118'0,"0"0"-94"15,0 0-24-15,0 0 0 0,0 0 124 0,0 0 20 16,0 0 4-16,7 4 0 0,3-4-80 0,-3 0-17 16,-7 0-3-16,11 6-1 0,-11-6-11 0,7 3-1 0,4 3-1 0,-1 0 0 15,1-2-20-15,-1 5-4 0,1 0-1 16,3 1 0-16,4-1-9 0,-8 1 0 0,4 5 0 0,-7-5 0 16,0 5 0-16,4-2 0 0,-7 3 0 0,3 2 0 15,-4 1 0-15,4-3 0 0,-7 0 0 0,-3 2 0 16,3 1 24-16,-7-3-1 0,0-4 0 15,-8-2 0-15,-2-1-6 0,-1 1-1 0,1-4 0 0,2 0 0 32,-2-3-44-32,-1-3-8 0,1 0-3 0,-1-3 0 0,4-3 68 0,0 0 14 0,-4 3 2 0,7-7 1 15,-3 1-33-15,4-1-13 0,-1 4 11 0,4-3-11 16,0-1 8-16,3 1-8 0,1-1 0 0,3-5 9 16,-4 5 1-16,8 1 0 0,-1 0 0 0,5-1 0 15,-5 1-41-15,4 2-8 16,4-2-1-16,-1 0-1 0,4-1 2 0,-3 1 1 15,0-1 0-15,3 1 0 0,3 0-162 0,1-1-32 0,17-12-6 16,-3 19-2-16</inkml:trace>
  <inkml:trace contextRef="#ctx0" brushRef="#br0" timeOffset="15354.848">21438 5592 1641 0,'0'0'72'0,"0"0"16"0,0 0-70 0,11 6-18 15,-11-6 0-15,10 4 0 0,-2 2 47 0,-8-6 5 16,0 0 2-16,7 9 0 0,3-2-16 0,-10-7-3 16,7 9-1-16,0-6 0 0,4 7 7 0,-4-4 2 15,0 3 0-15,0 1 0 0,4-1-29 0,-1 0-6 16,4 1 0-16,0-1-8 0,-3 1 9 0,3 5-9 0,4-5 0 0,-4 9 9 16,-7-4 2-16,4 1 0 0,-1 6 0 0,1-6 0 15,-1 2-11-15,-6-2 0 0,-4-3 0 16,-4 2 0-16,4 1 52 0,-3-4 9 0,-4 4 2 0,-4-6 0 15,1-1-39-15,-5 0-8 0,1-9-2 0,-3 0 0 16,3 0-14-16,-4-9 0 0,0 3 8 0,-3-4-8 16,3 1 0-16,1-1 11 0,6 1-11 0,1-10 10 15,-1 4-10-15,0-4 0 0,4 6 9 0,4-2-9 16,3 5 0-16,0-6 8 0,3 4-8 0,1-4 0 16,-1 7-23-16,5 3-9 15,2-4-1-15,4 1-1 0,0-1-85 0,0 1-17 0,1-1-3 16,6 4-484-16,0-3-97 0</inkml:trace>
  <inkml:trace contextRef="#ctx0" brushRef="#br0" timeOffset="15590.217">22193 5812 2174 0,'0'0'96'0,"7"3"20"0,-7 6-92 0,0-2-24 15,0-7 0-15,0 9 0 0,-10 0 8 0,3-2-8 16,-7-4 8-16,3-3-8 16,0 0 69-16,-6 0 10 0,-1 6 1 0,0-6 1 0,4 0-49 0,-3 0-11 0,-4 0-1 15,-4 0-1-15,4 0-19 0,3 0 8 16,-3 3-8-16,3-3 0 0,4 6 0 0,4-2 0 0,-1-4 0 16,-3 0-9-1,3 6-76-15,1-6-15 0,10 0-4 0,0 0-921 0</inkml:trace>
  <inkml:trace contextRef="#ctx0" brushRef="#br0" timeOffset="16464.389">22938 5617 1440 0,'0'0'64'0,"0"0"12"0,10 10-60 0,-10-4-16 15,-10-3 0-15,3 7 0 0,7-10 251 0,-7 0 47 16,-11 6 10-16,7-3 1 0,11-3-226 0,-7 6-46 15,-14-6-9-15,3 0-1 0,4 0 29 0,4 0 7 16,-4 10 1-16,-4-10 0 0,-7 6-52 0,11-3-12 16,11-3 0-16,-8 0 0 0,-10 9 0 0,7-9 0 15,14 10 0-15,0-4 0 0,-7-3 0 0,0 3 0 16,7 4 0-16,7-1 0 16,14 1-48-16,-11-1-13 0,-24 1-3 0,14-4 0 0,14 3 52 0,-6 10 12 15,-16 0 0-15,12 0 0 0,14-4 0 0,-4 4 0 0,-4-3 0 0,-3-7 0 16,0 10 0-16,4-10 0 0,14 7 0 0,-15-6 0 15,-13-1 0-15,10 0 0 0,7 7 0 0,-7-7 0 32,-7 1-26-32,-4-7-2 0,4-3-1 0,0 13 0 0,-3-10 46 0,-8 6 10 0,4-3 1 0,7-6 1 15,0 0-29-15,-3-6 0 0,-18 6 0 0,10-3 0 16,11 3-35 0,-7-6-13-16,-7-10-2 0,-7 7-1 0,10-1-123 15,1 1-25-15,-1-16-5 0,-14 12 0 0</inkml:trace>
  <inkml:trace contextRef="#ctx0" brushRef="#br0" timeOffset="16811.409">22694 5457 633 0,'18'10'56'0,"-8"-10"-44"15,-10 0-12-15,0 0 0 0,18 0 343 0,-14 0 66 16,-11 0 14-16,7 0 2 0,0 0-326 0,0 0-66 16,0 0-13-16,0 0-2 0,-15 0 10 0,15 0 1 15,0 0 1-15,0 0 0 0,-17 9-6 0,10-3 0 16,17 4-1-16,-6-1 0 16,-8-2-39-16,1 2-8 0,3 0-2 0,3 1 0 0,8-1 15 0,-8 10 11 15,-6 0-13-15,10 0 5 0,11 6 8 0,-11-6 11 16,-11 6-3-16,8 3 0 0,10-3 14 0,-7 9 2 0,-11 4 1 15,1-3 0-15,3 2 11 0,3-2 3 0,8-1 0 0,-11-6 0 16,-4-3-23-16,4 1-4 0,14-5 0 0,-10-2-1 31,-15 3-37-31,11-9-7 0,11 2-2 0,0-5 0 16,-4-1-137-16,-4-2-27 0</inkml:trace>
  <inkml:trace contextRef="#ctx0" brushRef="#br0" timeOffset="17373.914">23072 5545 2077 0,'31'10'92'0,"-31"-10"19"0,0 0-89 0,0 0-22 16,0 0 0-16,0 0 0 0,0 0 29 0,0 0 2 15,0 0 0-15,15 0 0 0,-1 9 13 0,-14-9 2 16,0 0 1-16,0 0 0 0,17 0-24 0,-17 0-5 16,0 0-1-16,0 0 0 0,0 0-17 0,0 0 0 15,11 6 0-15,-11-6 0 0,3 13 16 0,8-13-1 16,3 9 0-16,-3-3 0 0,-11-6-7 0,10 10 0 16,4-1-8-16,-3-2 12 0,-11-7 24 0,11 9 5 15,-1-6 1-15,1 7 0 0,-8-4-34 0,1 3-8 16,-4-9 0-16,7 10 0 0,0-1 0 0,-7 0 0 0,-11 1 0 15,1-1 0-15,6-3 0 0,1-2 0 0,-8 2 0 16,-3 3 0-16,3 1 0 0,-3-10 0 0,7 0 0 0,-7 6 0 16,-4-6 0-16,8 3 0 0,10-3 0 0,0 0 0 15,-14 0 0-15,3 6 0 0,11-6 8 16,0 0-8-16,0 0 0 0,0 0 0 0,4 4 9 0,-1 2-9 16,8 3-8-16,-4-3-7 0,-4 4-1 0,8 2 0 15,7-2-6-15,-1-1-2 0,-6 13 0 0,-4-9 0 16,11 2-4-1,-4-2 0-15,3 3-1 0,-3-7 0 0,0 0 41 0,4 1 9 0,3-1 2 0,0-2 0 16,-3 2 14-16,0 0 3 0,-8 1 1 0,-3-4 0 16,-7-6-41-16,0 9-19 0,-3 1 2 0,3-1 0 15,-7-2 29-15,-4 2 7 0,-6-6 1 0,6 6 0 0,0 1-20 16,-3-10 0-16,-10 9 0 0,9-9 0 16,1 7 0-16,0-7 0 0,-7 0 0 0,3-7 0 0,4 7 0 15,0 0 0-15,4 0 0 0,-1-3 0 16,-3-3-117-16,14 6-18 0,0 0-3 0,0-3-563 15,-11-13-113-15</inkml:trace>
  <inkml:trace contextRef="#ctx0" brushRef="#br0" timeOffset="17750.946">23640 5652 1094 0,'0'0'48'0,"0"0"11"0,0 0-47 0,0 0-12 0,7 3 0 0,3 3 0 16,-10-6 216-16,11 0 40 0,-11 0 9 0,10 10 2 15,1-4-198-15,0-3-39 0,-11-3-8 0,14 9-2 16,0-2-3-16,3 2-1 0,-6 0 0 0,3 1 0 16,0-1-4-16,4 1 0 0,0-1-1 0,-4 1 0 15,-7 5-11-15,0 1 0 0,3-4 0 0,-6 7 0 16,-8 6 11-16,1-9-3 0,-1-3-8 0,1 2 12 15,-4-5 7-15,-4-1 1 0,-3-3 0 0,0-3 0 16,-4 7 10-16,4-10 2 0,-3 0 1 0,2 0 0 16,-2-3-20-16,-1-4-4 0,-3-2-1 0,7 0 0 15,0-10 2-15,0 9 0 0,0-5 0 0,3-4 0 16,0 3-10-16,8 7 0 0,-4-4 9 0,3-2-9 16,4-1 0-16,0 7-10 0,4-1 1 0,-1 1 0 15,4-1-23-15,0 1-5 0,4-1-1 0,0 4 0 16,3 6-108-16,0-3-22 0,3 3-4 0,1-6-700 15</inkml:trace>
  <inkml:trace contextRef="#ctx0" brushRef="#br0" timeOffset="18101.962">24045 5598 345 0,'0'0'31'0,"0"0"-31"0,0 0 0 16,0 0 0-16,7 0 337 0,0 0 62 0,-7 0 12 0,11 0 2 15,-4 0-253-15,0 4-50 0,-7-4-10 0,7 6-3 32,0 3-97-32,4-2-27 0,-1-4-1 0,-3 6-1 0,4 1 29 0,0-1 15 0,3 7-2 0,0-7 0 15,0 10-5-15,0-4-8 0,-3 1 11 0,3-3-11 16,0 6 0-16,-7-4 0 0,0-5 0 0,0 8 0 16,-3 1 14-16,-1 6 2 0,-3-9 1 0,0 3 0 15,-7-3 20-15,0-4 4 0,-4 7 1 0,1-10 0 16,-8-2-19-16,1 2-4 0,-1-9-1 0,0 6 0 15,1-3 12-15,-5-6 2 0,1-3 1 0,0 0 0 16,3-4-21-16,4 1-12 0,-3-1 12 0,6-2-12 16,-6-10 8-16,2 9-8 0,5-2 0 0,3 2 0 15,3-2 25-15,1-1-1 0,-1 6-1 0,4-2 0 16,0-4-73-16,4 1-14 0,-1 5-4 16,1-2 0-16,6-4 0 0,-3 6-1 0,8-5 0 15,-5 12-603-15,8-4-120 0</inkml:trace>
  <inkml:trace contextRef="#ctx0" brushRef="#br0" timeOffset="18476.965">24236 5382 1440 0,'0'0'128'0,"0"0"-103"0,0 0-25 0,0 0 0 15,0 0 106-15,7-6 16 0,3 6 3 0,-10 0 1 16,0 0-66-16,15 0-12 0,-5 6-4 0,4-3 0 16,7 4-4-16,-6-4-2 0,2 3 0 0,4 3 0 15,4-6-30-15,0 13-8 0,-4 0 0 0,0 6 0 16,4-7 38-16,-4 4 6 0,-3 6 2 0,-1 4 0 15,-3-1 29-15,-3-3 5 0,-8 13 2 0,-3-4 0 16,0 0-42-16,-3 4-8 0,-4 3-1 0,-4-3-1 16,1-1 2-16,-4-2 1 0,-1-1 0 0,1-6 0 15,-3 1-25-15,-4-7-8 0,-1-1 0 0,5-2 0 16,3 6 0-16,0-9 0 0,-4 3 0 0,4-3 0 16,0-4 0-16,3 4 0 0,-3-7 0 0,3 1 0 15,1-1-119-15,6 0-27 0,-3-2-6 0</inkml:trace>
  <inkml:trace contextRef="#ctx0" brushRef="#br0" timeOffset="19153.288">25333 5608 1209 0,'0'0'108'0,"0"0"-87"0,-4 9-21 0,1-2 0 16,-8-4 171-16,4 3 29 0,0-3 7 0,0 7 1 15,0-1-121-15,0-3-24 0,0 4-5 0,-4-1-1 16,4 7-21-16,-3-4-5 0,3 4-1 0,-4-7 0 15,1 10-42-15,3-3-9 0,-1 3-2 0,1-1 0 32,-3 1-29-32,-1 3-7 0,4-3-1 0,0-6-552 0,4 2-112 0</inkml:trace>
  <inkml:trace contextRef="#ctx0" brushRef="#br0" timeOffset="19340.653">25132 5573 1382 0,'0'10'123'0,"7"-1"-99"16,4-3-24-16,-1 10 0 0,1-3 224 0,3 2 40 16,3-2 8-16,-2 12 2 0,2-6-161 0,1 6-32 15,-1 3-6-15,5 3-2 0,-1 1-30 0,0-1-7 16,-3-3 0-16,3-2-1 0,0-5-35 0,0-2 0 16,0 3 0-16,0-9 0 15,1-4-130-15,2 1-30 0,1-1-5 0</inkml:trace>
  <inkml:trace contextRef="#ctx0" brushRef="#br0" timeOffset="32544.996">25996 5539 460 0,'0'0'20'0,"0"0"5"0,0 0-25 0,0 0 0 0,0 0 0 0,0 0 0 16,0 0 204-16,0 0 36 0,0 0 8 0,0 0 0 15,0 0-135-15,0 0-27 0,0 0-6 0,0 0 0 16,0 0-14-16,0 0-2 0,0 0-1 0,0 0 0 15,0 0-31-15,0 0-5 0,0 0-2 0,0 0 0 16,-7 0 18-16,7 0 3 0,0 0 1 0,0 0 0 16,0 0 27-16,0 0 6 0,0 0 0 0,0 0 1 15,4-10-13-15,-1 7-4 0,-3 3 0 0,11-6 0 16,-1 3-52-16,1-3-12 0,-8-4 0 0,8 7 0 16,0-3 52-16,-1-4 11 0,-3 4 1 0,4-3 1 15,-1 9-85-15,-2-10-18 16,-1 7-3-16,3-3-1 0,1 6 16 0,-4-3 3 0,0-3 1 0,-7 6 0 15,0 0 38-15,10 0 8 0,-3 0 2 0,-7 0 0 16,0 0-26-16,8 0 0 0,2 0 8 0,-3 0-8 16,-7 0 0-16,0 0 0 0,7 9 0 0,0 0 0 0,-3 1 0 15,-1-10 0-15,4 9 0 0,-3-3 0 0,-4 4 0 0,0-1 0 16,3 7 0-16,-3-4 0 0,4-2 0 0,-4 6 8 16,-4-7-8-16,1 10 0 0,-1-13 0 0,1 3 0 15,-1 1 0-15,-3 6 0 16,0-4-26-16,0-2-1 0,-3-1 0 0,-1 3 0 15,4-2 46-15,-4 2 9 0,-3-2 1 0,4-1 1 0,3-3 3 0,0 4 1 16,-8-1 0-16,8 7 0 16,0-7-78-16,4 1-16 0,-4 5-4 0,3-5 0 0,-3-1 81 0,4 1 16 15,-1-1 3-15,1 1 1 0,-1-1 35 0,4 0 6 16,0-9 2-16,0 0 0 16,0 10-107-16,0-10-21 0,7 6-4 0,-7-6 0 0,7 9 41 0,-7-9 11 0,14 0 0 15,-3 0 0-15,-1 0 49 0,5 0 12 16,-1 0 3-16,0 0 0 0,0-6-52 0,-4-3-12 0,5 6 0 0,-1-4 0 15,-4 4-14-15,4-3-6 0,-3 6 0 0,0-9-1 32,3 2-18-32,0-2-3 0,-4-1-1 0,1 1 0 15,3 6-104-15,-3-3-21 0,-1 2-4 0,4-2-935 0</inkml:trace>
  <inkml:trace contextRef="#ctx0" brushRef="#br0" timeOffset="33116.468">26709 5501 2188 0,'0'0'97'0,"7"0"20"0,-7 0-93 0,0 0-24 16,7-3 0-16,-7 3 0 0,0 0-12 0,7-6-8 0,0 0 0 0,-7 6-1 16,7-4 43-16,-7 4 9 0,0 0 1 0,0 0 1 15,11 4-15-15,-11-4-3 0,7 6-1 0,0 3 0 16,0 1-14-16,3-1 0 0,-3 0 0 0,1 1 0 15,-1 6 11-15,0 2-11 0,3-8 12 0,1 9-12 16,-1-4 24-16,-6 10-1 0,-1-6-1 0,1 0 0 16,-8 6 41-16,4-6 8 0,-3 6 1 0,-1-6 1 15,-3 0-54-15,-3 6-11 0,3-6-8 0,-7-1 9 16,-1-2 5-16,-2-7 1 0,-1-5 0 0,1 2 0 16,-5-3-6-16,5-3-1 0,-1-3 0 0,0-13 0 15,1 4-8-15,-1-10 12 0,-3 3-12 0,0 0 12 16,7 0-12-16,0 4 8 0,-8-4-8 0,12 0 8 15,-1 3-36-15,4-3-8 16,-3 7-2-16,6-4 0 0,1 1 82 0,-1 2 16 0,4-3 3 0,0 7 1 16,0-7-79-16,4 7-15 0,3-1-3 15,0 1-1-15,-4 0 16 0,4-1 3 0,4 4 1 0,3 3 0 0,-3-7-2 16,6 4-1-16,-6-3 0 0,6 6 0 16,5-4-41-16,-8 4-8 0,-14 3-2 0,10-6 0 15,1 6-146-15,-1-6-30 0,8 2-5 16,-18 4-2-16</inkml:trace>
  <inkml:trace contextRef="#ctx0" brushRef="#br0" timeOffset="34297.364">27125 5545 576 0,'0'0'51'0,"0"0"-41"0,0 0-10 0,0 0 0 15,0 0 292-15,0 0 57 0,0 0 11 0,0 0 3 16,0 0-234-16,0 0-46 0,0 0-10 0,0 0-1 16,0 0-17-16,0 0-3 0,0 0-1 0,0 0 0 15,0 0-31-15,4 10-5 0,-8-1-2 0,4 0 0 16,0-9-13-16,0 10 0 0,4 5 0 0,3-5 0 16,-7-1 8-16,3 7-8 0,4-7 0 0,-3 4 9 15,-4 3 1-15,-4-1 0 0,8-2 0 0,-1 2 0 16,1 1-10-16,-1-3 0 0,1 2 0 0,3-2 0 15,-4 3 0-15,-3-7 0 0,8-9 0 0,-5 9 0 16,4 1-12-16,-3-1 12 0,-1-9-12 0,1 0 12 16,-1 7 0-16,1-7 0 0,-4 0 0 0,3-7 0 15,4 7-14-15,-7-9 5 0,4 9 1 0,-1-3 0 16,4-4 20-16,-3 4 4 0,0-6 0 0,-1-1 1 0,1-2-33 16,-1 3-8-16,4 5 0 0,-7-5-1 0,7 0 25 15,-7-1 0-15,4 4 0 0,-1-4 0 0,1 1 0 0,3 0 9 16,0 2-9-16,-4-2 10 0,8 0-10 0,-7 5 0 15,3-2 0-15,-4 0 0 0,8-3 0 0,-11 9 0 16,0 0 0-16,7-4 0 0,0-2 0 0,3-3 0 16,-6 6 0-16,3-4 0 0,-7 7 0 0,7-3 0 15,0-3 0-15,-7 6 0 0,0 0 0 0,11 0 0 16,-1-6-8-16,-10 6 8 0,7 6 13 0,-7-6 7 16,0 0 2-16,11 9 0 0,-4 1-22 0,4-1-20 15,-8 1 4-15,1-1 1 0,3 7 24 0,-4-7 5 16,-3 0 1-16,0 1 0 0,4-1 39 0,-1 1 8 15,1 5 2-15,-1-5 0 0,-6-4-52 0,3-6-12 0,3 9 0 0,-3-9 0 16,4 4 0-16,-4-4 0 0,0 0 0 0,0 0 0 16,7 6 0-16,-7-6 0 0,0 0 0 0,7 0 0 15,-7 0 0-15,7-6 0 0,-7 6 0 0,7 0 0 16,-3-10 0-16,3 7 0 0,0-3 0 0,-4-4 0 16,4 1 0-16,-3-1 0 0,3 4 0 0,-7-3 0 15,3 6 0-15,1-4 0 0,3-2 0 0,0 0 0 16,0-1-18-1,-3 1-6-15,-1 3-2 0,4-4 0 0,4 1 26 0,-8-1-8 0,8-5 8 0,-4 5 0 16,4 1 0-16,-4 9 0 0,-4-13 0 0,4 7-8 16,0-3 8-16,-7 9 0 0,0 0 0 0,0 0 0 15,0 0 8-15,0 0-8 0,0 0 8 0,0 0-8 16,0 0 13-16,0 0-1 0,7 9-1 0,-3 0 0 0,-1 1 9 16,1-4 1-16,-1 3 1 0,1 1 0 0,-1-1-22 0,1 7-12 15,-1-7 2-15,1 1 0 16,3-1 33-16,-3 7 6 0,-4-7 2 0,3 1 0 15,1-7-50-15,-4 12-9 0,7-5-3 0,-4-1 0 0,8 1 17 16,-8-1 3-16,1 1 1 0,-1-1 0 16,12-3-102-16,-8 4-21 0,-4-1-4 0,4-3-1 15,0-3-79-15,4-3-16 0</inkml:trace>
  <inkml:trace contextRef="#ctx0" brushRef="#br0" timeOffset="34548.693">27905 5592 403 0,'0'0'17'0,"0"0"5"0,0-9-22 0,0 9 0 0,0 0 0 0,0 0 0 15,0 0 292-15,0 0 55 0,0 0 10 0,3-10 3 16,-3 10-176-16,0 0-34 0,0 0-7 0,0 0-2 16,0 0-123-16,0 0-18 0,0 0-17 0,0 0 3 15,0 0 14-15,7 10 16 0,-7-10-3 0,7 9-1 16,0 1-12-16,-3 2 0 0,3-2 0 0,-7 2 0 15,4-2 0-15,-4 5 0 0,0 4 0 0,3-3 0 16,1-4 0-16,-4-2 0 0,3 5-9 0,1-5 9 16,-1 5-28-16,1-5 1 15,-4-1 0-15,0-9 0 0,3 10-97 0,-3-10-20 0,0 0-4 16</inkml:trace>
  <inkml:trace contextRef="#ctx0" brushRef="#br0" timeOffset="34746.115">27968 5250 1116 0,'0'0'49'0,"0"0"11"0,0 0-48 0,0 0-12 16,0 0 0-16,0 0 0 0,7 4 8 0,-7-4 0 15,0 0 0-15,0 0 0 0,7 6-19 0,-7-6-4 0,0 0-1 16,0 0 0-1,0 0-40-15,0 0-9 0,0 0-2 0,7-10 0 0</inkml:trace>
  <inkml:trace contextRef="#ctx0" brushRef="#br0" timeOffset="35044.316">28018 5181 1386 0,'0'0'30'0,"0"0"6"0,0 0 2 0,0 0 2 0,0 0-32 0,0 0-8 0,0 0 0 0,0 0 0 16,0 0 77-16,0 0 15 0,0 0 2 0,0 0 1 15,0 0-43-15,0 0-8 0,0 0-1 0,7 7-1 16,-7-7-19-16,3 9-4 0,1 0-1 0,-1 1 0 16,1-1 0-16,-1 1 0 0,-3-1 0 0,7 7 0 15,0-7 6-15,0 10 0 0,-3 0 1 0,0 6 0 16,3-6 3-16,-4 6 1 0,1 0 0 0,-1-6 0 16,1 0 0-16,-1 9 0 0,1-13 0 0,-4 11 0 15,0-8 7-15,3 1 2 0,1 9 0 0,-1-9 0 16,1 3-24-16,-1 0-5 0,1-3-1 0,-1 3 0 0,-3-3-18 0,4-7-4 15,0 4-1-15,-1 3 0 0,-3-10 5 0,4 7 1 16,-4-7 0-16,3 1 0 16,4-1-106-16,0 0-21 0,-7-9-4 0,0 0-482 15,0 0-97-15</inkml:trace>
  <inkml:trace contextRef="#ctx0" brushRef="#br0" timeOffset="35382.518">28222 5241 1569 0,'-3'3'34'0,"3"-3"7"0,-4-3 2 0,4 3 2 0,0 0-36 0,-7-6-9 0,4-4 0 0,3 10 0 16,7-9 37-16,-7 9 6 0,0 0 1 0,0 0 0 15,0 0 29-15,0 0 7 0,0 0 0 0,0 0 1 16,0 0-29-16,0 0-7 0,0 0-1 0,0 0 0 15,0 9-18-15,0 7-4 0,3-7-1 0,1 10 0 16,-1 0-31-16,4 0-6 0,-3 6-2 0,3-6 0 16,-7 0 51-16,3 6 11 0,-3 0 1 0,4-6 1 15,-4 9-22-15,0-13-5 0,11 14-1 0,-1-11 0 16,1 8-18-16,-8-8 0 0,8 1 0 0,-4 6 0 16,0-9 22-16,0 3 1 0,0-10 0 0,-3 10 0 15,3-10-37-15,-4 1-7 0,1 5-2 0,-1-5 0 16,8-4-65-16,-8-3-12 15,4 7-4-15,-3-4 0 0,-4-6-140 0,7-6-29 0,4 3-6 16,-1-4-1-16</inkml:trace>
  <inkml:trace contextRef="#ctx0" brushRef="#br0" timeOffset="35564.923">28473 5555 1958 0,'0'0'87'0,"7"6"17"0,-4 3-83 0,4-6-21 16,-7-3 0-16,7 10 0 0,0-1 37 0,-3-3 3 0,-4-6 1 0,4 10 0 16,-1-1-41-16,4 1-24 0,-7-10 4 0,0 0 0 31,0 0-25-31,4 9-5 0,-4-9-1 0,7 6-521 0,0 4-104 0</inkml:trace>
  <inkml:trace contextRef="#ctx0" brushRef="#br0" timeOffset="36285.129">28635 5467 1166 0,'0'0'52'0,"0"0"10"0,0 0-50 0,0 0-12 0,7-10 0 0,-7 10 0 16,0 0 76-16,0 0 13 0,0 0 3 0,7 0 0 0,4 0-18 16,-11 0-3-16,0 0-1 0,7 10 0 0,3-1-61 15,4-3-9-15,-7 4 0 0,4-1-12 0,0 1 25 16,-1-4 6-16,4 3 1 0,-3 1 0 0,-4-1-20 15,4 10 0-15,3-10 0 0,0 7 0 0,-4-7 24 16,-3 1 5-16,-3 6 1 0,-1-4 0 0,-6-2 21 0,-1-1 4 16,8 3 1-16,-1-2 0 0,1-1-4 0,-11 1 0 15,-7-7 0-15,3-3 0 0,4 6-24 0,0-6-4 16,-7-6-2-16,0 6 0 0,0-3-14 0,0-4-8 16,7-2 8-16,-4 0-8 0,0-1 10 0,8 1-2 15,-4 3-8-15,3-7 12 0,-3 4-12 0,7-1 0 16,0-6 8-16,0 10-8 0,0-3 0 0,0-10 0 15,4 6 0-15,-1-2 0 0,4 8 19 0,0-2 1 16,-3 0 0-16,7-4 0 0,3 1-32 0,0 2-7 16,-7 1-1-16,3-1 0 0,5 1 38 0,-5 6 7 0,1-10 2 15,-1 10 0 1,11-3-43-16,-6 6-9 0,-8-3-2 0,10 3 0 0,-3 0 50 0,1 3 9 0,-1 3 3 16,0-6 0-16,-4 0-24 0,4 3-11 0,-3 4 10 0,-4 2-10 15,-3 0 9-15,6 1-9 0,1-1 8 0,-4-3-8 16,-4 4 14-16,1 6-2 0,-1-4-1 0,1-3 0 15,-4 7-2-15,0 0 0 0,0-4 0 0,0 7 0 16,3-3 3-16,-3-7 1 0,-3 1 0 0,3-1 0 16,0 1-1-16,0-10-1 0,0 6 0 0,-4 3 0 15,4 1-11-15,0-10 8 0,0 0-8 0,0 0 8 16,0 0 0-16,0 0-8 0,0 0 12 0,0 0-4 16,0 0-8-16,0 0 0 0,0 0 9 0,4-10-9 15,-1 1 25-15,-3 3 1 0,8-4 0 0,-5 1 0 16,4-1-42-16,0 1-8 0,-3-1-1 15,-1 1-1-15,4 3 26 0,-3-13 0 0,-1 10 0 0,4-7-8 0,0 6 8 0,0 1 0 16,1 0 0-16,-1-1 0 0,3 1 0 0,1 3 0 16,3 2 0-16,-4 4 0 0,-10 0 9 0,11 0-9 15,3 4 12-15,-3 2-12 0,-4 3 13 0,3 1-4 16,-3 5-1-16,4-5 0 0,3 5 3 0,-7-2 0 16,0 6 0-16,4-10 0 0,-8 16-11 0,8-9 0 15,-8-3 0-15,5 2 0 0,-8 4 22 0,3-3 2 16,1-7 1-16,-1 0 0 0,-3 1-40 0,4-1-8 15,3 1-1-15,-7-10-1 16,0 0-154-16,0 0-30 0,0 0-7 0,0 0 0 0</inkml:trace>
  <inkml:trace contextRef="#ctx0" brushRef="#br0" timeOffset="36394.705">28723 5235 2908 0,'0'0'129'0,"11"0"27"0,-4 0-125 0,0 6-31 0,-7-6 0 0,10 3 0 16,5 3-80-16,-5-6-23 0,1 10-4 0,3-10-1077 16</inkml:trace>
  <inkml:trace contextRef="#ctx0" brushRef="#br0" timeOffset="37689.247">19999 7198 2419 0,'0'0'107'0,"0"0"22"0,0 0-103 0,0 0-26 0,0 0 0 0,-11 9 0 16,4-9 36-16,-3 6 3 0,-1-2 0 0,-3-4 0 0,-4 0-12 0,4 0-3 15,-3 6 0-15,3-3 0 0,-1 3-7 0,1-6-1 16,4 10-1-16,-4-10 0 0,0 6-7 0,6-3-8 16,-2-3 11-16,-1 6-11 15,4-3-14-15,7-3-10 0,0 0-1 0,0 0-1 16,-3 7-121-16,3-7-24 0,0 0-5 0,-4 9-815 16</inkml:trace>
  <inkml:trace contextRef="#ctx0" brushRef="#br0" timeOffset="37930.623">19981 7474 1670 0,'0'0'148'0,"0"0"-118"0,-3 6-30 0,-4-3 0 16,0 3 204-16,-4-3 36 0,1-3 6 0,-5-3 2 15,-2 3-176-15,3 0-34 0,-4 0-7 0,-3-6-2 16,0 6 24-16,3 0 5 0,0-3 1 0,4 3 0 15,0-6-25-15,-3 6-5 0,2 6-1 0,1-3 0 32,0-3-44-32,4 0-10 0,-4 6-2 0,6-6 0 15,-2 3-28-15,6-3-7 0,-6 7-1 0,6-7-751 0,-6 0-150 0</inkml:trace>
  <inkml:trace contextRef="#ctx0" brushRef="#br0" timeOffset="40951.699">22066 6984 1958 0,'0'0'174'15,"4"7"-139"-15,-4-7-35 0,-4 9 0 0,4-9 160 16,-7 6 26-16,-7-2 5 0,7 2 1 0,7-6-154 16,-7 3-30-16,-11-3-8 0,4 6 0 15,4-6 61-15,-1 3 11 0,0-3 3 0,-6 0 0 0,-11 7-75 16,10-7 0-16,18 0-12 0,-14 3 1 0,-11-3 38 15,4 6 7-15,21-6 2 0,-11 3 0 0,-6 3-36 0,6 4 0 16,4-1 0-16,7 1 0 0,7-1-11 0,-7 1-2 16,-7-4-1-16,11 3 0 15,17 1-10-15,-11 5-3 0,-10-5 0 0,4-1 0 16,17 7-1-16,-7-4-1 0,-3 4 0 0,-1-3 0 16,-3 2 1-16,11 4 0 0,7 0 0 0,-4-3 0 0,0 2 28 0,0 1 0 15,-3-9 0-15,-4 5 0 0,-7 4 0 0,0 0 0 16,7-3 0-16,-7 9 0 0,0-13 27 0,-3 4 11 15,-8 0 2-15,8-4 1 0,3-3-14 0,-11 1-3 0,-10-4-1 16,7-6 0-16,7 0-23 0,-7 0 0 0,-14 0 0 0,3 0 0 16,4-6-10-16,4-4-6 15,-1 1-2-15,-3 0 0 0,-7-7-2 0,3 3 0 0,11 4 0 0,-3-7 0 32,-12 7-107-32,8-7-21 0,14 7-5 0,0-1-912 0</inkml:trace>
  <inkml:trace contextRef="#ctx0" brushRef="#br0" timeOffset="41316.728">21929 6696 691 0,'0'0'61'0,"0"0"-49"16,0 0-12-16,0 0 0 0,0 0 328 0,0 0 62 16,0 0 13-16,0 0 2 0,0 0-316 0,0 0-63 15,0 0-13-15,7 9-2 0,10 1 9 0,-10-1 1 16,-10 1 1-16,6 8 0 0,12-2-9 0,-5 9-1 16,-6-6-1-16,-1 9 0 0,-3 7 5 0,7 2 2 15,4-2 0-15,-8 2 0 0,-10-2 43 0,11-1 9 16,10 4 2-16,-7 3 0 0,-14-3-3 0,7-1 0 15,14 7 0-15,-3 0 0 0,-4 0-26 0,0 3-6 16,-4-3-1-16,8-3 0 0,6-10-24 0,-6 3-4 16,-14-5-8-16,6-4 11 15,1 3-43-15,3-12-8 0,-4 2-1 0,1 1-1 16,6-3-18-16,-3-7-3 0,-3 1-1 0,-8-4-751 0,-3-6-150 0</inkml:trace>
  <inkml:trace contextRef="#ctx0" brushRef="#br0" timeOffset="42193.027">22814 7091 460 0,'-25'6'20'0,"18"-2"5"0,7-4-25 0,0 0 0 0,0 0 0 0,0 0 0 16,-10 0 440-16,10 0 84 0,7 0 16 0,-7 0 3 16,-11 0-383-16,11 0-77 0,0 0-15 0,0 0-4 15,0 0-12-15,7 0-2 0,0-10-1 0,4 10 0 0,3-3-26 0,-7-3-6 16,-7 3-1-16,7-4 0 0,11 4-8 0,-4-3-8 15,-14-4 12-15,11 4-12 0,3 3 0 16,0-3 0-16,-11 3 0 0,1-4 0 0,3-2 0 0,0 9 0 16,7-9 0-16,-3 9 0 0,-11-4 0 0,7-2 0 15,10 6-10-15,-6-6 10 0,-11 6-10 0,7 0 10 16,7 0 0-16,-3 6-9 0,-1-6 1 0,1 0 0 16,-1 10 0-16,1-10 0 0,3 9 8 0,-3 0-13 15,-4-2 5-15,0-4 8 0,3 6-13 0,-6 4 5 16,-4-4 8-16,-4-6-13 0,8 7 13 0,-4-1 0 15,0 1 0-15,-4-4 0 0,-3 3 17 0,7 1 7 16,0-1 0-16,-3 0 1 0,-11 1-25 0,7-4 0 16,3 4 0-16,1-1 0 0,-8 7 0 0,0-4 0 0,1-2 0 15,3 5 0-15,3-5 0 0,-3 8 0 0,-3-8 0 16,3 6 0-16,14 2 15 0,-11-2-3 0,-7-3 0 16,8 2 0-16,10 1-12 0,-3-4-16 0,-12 4 3 0,8 3 1 15,-3 0 65-15,3-10 14 0,7-3 2 16,-3 4 1-16,-8-1-61 0,0 1-9 0,4-10 0 0,0 0-12 15,0 0 40-15,11 0 8 0,7 6 1 0,-4-3 1 16,-4-6-27-16,1 3-11 0,-4-6 8 0,7 6-8 16,0-3-28-1,0-10-12-15,-7 0-1 0,4-2-1 0,7 5-18 16,-4-2-3-16,-7-1-1 0,0 4 0 0,7-1-90 16,0 1-18-16</inkml:trace>
  <inkml:trace contextRef="#ctx0" brushRef="#br0" timeOffset="43069.634">23767 6875 288 0,'-7'0'25'0,"7"0"-25"16,0 0 0-16,0 9 0 15,-4 1 398-15,4-1 74 0,0-9 16 0,-3 9 2 0,-1-2-366 0,4 2-72 16,0-9-16-16,0 0-2 0,0 3 10 0,0 3 1 16,-4 4 1-16,4-4 0 0,0-6-21 0,4 10-4 15,0-1-1-15,-4 3 0 0,0-5-20 0,0 8 0 16,0-2 0-16,3 6 8 0,-3-4-8 0,4 1 0 15,-1 3 0-15,1-6 0 0,-4 8 0 0,3-2 0 16,4 0 0-16,-3 0-8 0,-1 0 8 0,1 0 0 16,-1-4 8-16,4 4-8 0,0 0 0 0,0-3 0 15,-7 2 0-15,8-8 0 0,2-1 0 0,-3 7 0 16,-3-7 0-16,-4-9 0 0,7 10 14 0,-7-10-2 16,0 0 0-16,0 0 0 0,0 0-12 0,0 0-16 0,0 0 3 15,0 0 1-15,0 0 12 0,0 0 12 16,7 0-3-16,-7 0 0 0,0 0-9 0,10-10 0 0,-3 1 0 15,4 9 0-15,-11 0 0 0,11-6 0 0,-4 2-9 0,3-2 9 16,1 6-21-16,-1 0 2 0,5-3 1 0,-5 3 0 16,1 0-6-16,3 3 0 0,3-3-1 0,1 6 0 15,-4-6 14-15,0 4 11 0,0 2-13 0,1-3 5 16,-5 3 8-16,1 4 0 0,-4-4 10 0,0-3-10 16,-4 6 38-16,4-2 2 0,-7 2 0 0,-3 1 0 15,-1 8-3-15,-3-8 0 0,0-1 0 0,-3 7 0 16,-1-7-9-16,-3 1-1 0,-4-4-1 0,4-3 0 15,-3 3-9-15,6-3-1 0,11-3-1 0,0 0 0 16,0 0-15-16,-14 0 8 0,-4 7-8 0,4-7 0 16,4 3 0-16,10-3-20 0,0 0 4 0,0 0 0 15,-7 0-24-15,7 0-4 0,0 0 0 0,0 0-1 16,0 0-192-16,0 0-39 0</inkml:trace>
  <inkml:trace contextRef="#ctx0" brushRef="#br0" timeOffset="43370.889">24289 7195 2134 0,'0'0'95'0,"7"9"19"0,3-6-91 0,-3 7-23 0,-7-10 0 0,4 6 0 16,7 9 16-16,-8-5 0 0,1-1-1 0,3 1 0 15,-4-1 32-15,1 1 6 0,-4 5 2 0,3-2 0 16,-3-4-22-16,4 1-4 0,-4 5-1 0,0-5 0 16,-4-1-37-16,4 0-8 0,0 1-2 0,0-10 0 15,0 0-142 1,0 0-29-16,0 0-6 0,0 0 0 0</inkml:trace>
  <inkml:trace contextRef="#ctx0" brushRef="#br0" timeOffset="43835.721">24426 6778 1209 0,'-3'0'108'0,"3"0"-87"0,0 0-21 0,0 0 0 16,-4 0 212-16,4 0 37 0,0 0 8 0,0 0 2 16,-3 6-146-16,3 3-29 0,3 1-5 0,4-7-2 15,0 6-52-15,-3 4-10 0,-4-4-3 0,7 1 0 16,4-1 1-16,-4 3 0 0,-4 4 0 0,1-6 0 16,-1-1-13-16,4 7 0 0,0 2 8 0,0 1-8 15,-3 0 32-15,3-3 4 0,-4 3 1 0,1 6 0 16,3-7-29-16,-3 11-8 0,3-4 0 0,0 3 0 15,0-9 25-15,3 6 1 0,-3 3 0 0,0-3 0 16,4 3 35-16,-4-2 7 0,0 2 2 0,0-3 0 16,4 3-112-1,-4-9-22-15,0 6-5 0,-4-6-1 0,1-4 28 0,3-5 6 0,0 6 0 16,0-4 1-16,-3-6-98 0,3-3-20 0,-7-3-4 0,0 0-525 16,7 0-105-16</inkml:trace>
  <inkml:trace contextRef="#ctx0" brushRef="#br0" timeOffset="44100.928">24670 6868 288 0,'0'0'12'0,"0"0"4"0,0 0-16 0,0 0 0 16,0 0 0-16,0 0 0 0,0 0 406 0,0 0 78 15,7-3 16-15,-7 3 4 0,0 0-401 0,0 0-80 0,0 0-23 0,7 3 9 16,0 7 19-16,-4 6 3 0,1-7 1 0,0 7 0 15,-4-7-7-15,3 10-1 0,1-3 0 0,-4 2 0 16,0 1 8-16,3 0 0 0,1 6 1 0,-1 0 0 16,1-3 3-16,-4 3 0 0,3 3 0 0,4 4 0 15,-7-4-16-15,7 0-4 0,4 0 0 16,-4 4 0-16,-4-4-6 0,5 0-2 0,-1 0 0 0,0-2 0 31,3-1-57-31,-3-7-12 0,-3 1-3 0,3 0 0 0,0-3-87 0,0-7-17 16,0 1-4-16</inkml:trace>
  <inkml:trace contextRef="#ctx0" brushRef="#br0" timeOffset="44300.394">24917 7223 1555 0,'0'0'138'0,"0"0"-110"15,3 9-28-15,-3-9 0 0,0 0 197 0,7 10 35 16,4-1 6-16,-1 0 2 0,-10 1-203 0,4-4-37 15,0 10-13-15,3-4 0 16,-4-2-12-16,1-1-3 0,-1 7 0 0,4 0 0 16,4-4-18-16,-4-6-4 0,-7-6-1 0,0 10-591 15,0-10-118-15</inkml:trace>
  <inkml:trace contextRef="#ctx0" brushRef="#br0" timeOffset="45007.75">25167 7122 1209 0,'0'0'108'0,"0"0"-87"0,0 0-21 0,0 0 0 15,0 0 182-15,0 0 32 0,0 0 6 0,0 0 2 16,7 4-172-16,0 2-34 0,-7-6-8 0,7 3 0 16,0 6 5-16,0 1 2 0,-3-4 0 0,7 4 0 15,-4-4-15-15,0 3 0 0,3 1 0 0,1-1 0 16,-1 4 0-16,1-7 0 0,-4 9-9 0,0-2 9 15,4 3 0-15,-8-4 0 0,4 4 13 0,-3 0-4 16,-1-7 33-16,1 4 6 0,-1 2 2 0,-6 1 0 16,-1-7 10-16,-3 1 1 0,4-1 1 0,-4 1 0 15,0-1-17-15,-4-9-3 0,4 6-1 0,-4-6 0 0,4 0-49 16,-3-6-11-16,-1 3-1 0,1-3-1 0,-1-4 21 0,0 4 0 16,4-7 0-16,0 7 0 0,-3-3 0 0,6-1 0 15,1 1 0-15,3-1 8 0,0 1 0 16,3-7 0-16,1 7 0 0,3 0 0 0,-4-7-8 0,4 6 0 15,0 1 0-15,1 0 0 0,2-7 0 0,-3 7 10 16,4-1-1-16,-1 7 0 0,-3-13-9 0,7 7 0 16,-3 6-10-16,3-3 10 0,4-4 0 0,-4 4 0 15,-4-4 0-15,5 7 0 0,-1-3 0 0,-4 3 0 16,4-3 0-16,-7 6-9 0,4-4 9 0,0 8 9 16,3-4-1-16,-7 9-8 0,0-3 8 0,0 4-8 15,-4-7 0-15,1 13 0 0,-4-7 0 0,4 10 0 16,-1-10 0-16,1 7 0 0,-4 3 15 0,0-1 5 0,3-2 2 15,1 3 0-15,-4-3-6 0,0-4-2 0,0-2 0 16,3 5 0-16,1-5 13 0,-4-1 2 0,-7 0 1 16,7-2 0-16,0-7-30 0,0 0 0 0,0 0 0 15,0 0 0-15,0 0-9 0,0 0-8 0,0 0-2 0,0 0 0 16,-4-7 31-16,4-2 5 0,4 0 2 0,-1-7 0 31,-3 7-37-31,0-1-7 0,4-2-2 0,3-4 0 0,-7-3 27 0,3 10-10 0,1-7 10 0,3 3 0 16,3-2 17-16,1-1 11 0,-7-3 1 0,3 10 1 15,7-7-52-15,0 7-10 16,-7-1-3-16,3 1 0 0,-3 9 56 0,4 0 11 0,0 0 3 0,-1 0 0 16,1 0-35-16,-1 9 0 0,-3 1 0 0,4-4 0 15,-4 10 0-15,4-4 0 0,-4 4 0 0,0-3 0 0,-4 8 48 16,4-8 2-16,0 6 1 0,1-3 0 0,-5 2-38 16,1-2-13-16,-1-3 9 0,1 2-9 0,3 4 0 15,-4-3 0-15,4-7 0 0,-3 1 0 16,-1-4-105-16,1-3-14 0,-1 13-2 15,1-13-714-15,-4-3-142 0</inkml:trace>
  <inkml:trace contextRef="#ctx0" brushRef="#br0" timeOffset="45133.455">25231 6878 2534 0,'0'0'225'0,"7"6"-180"16,3 10-36-16,1-4-9 0,-1-2 74 0,1 5 13 15,3-5 2-15,0 6-894 0,-7-7-179 0</inkml:trace>
  <inkml:trace contextRef="#ctx0" brushRef="#br0" timeOffset="56267.739">18680 9659 691 0,'0'0'30'0,"0"0"7"0,3 7-29 0,4-4-8 16,-3 6 0-16,-1 1 0 0,4-1 444 0,-3 0 87 15,-4 7 17-15,0-7 4 0,3 7-430 0,-3-3-86 16,0 9-18-16,4-10-3 16,-4 7 8-16,0 6 1 0,3 3 1 0,1-3 0 0,-4 4-1 0,0-4 0 15,3 3 0-15,-3 6 0 0,4 1-24 0,-4-7 0 16,3-3 8-16,1 3-8 15,0-2-56-15,-1-8-14 0,1 1-2 0,-1 6-1 16,1-12-91-16,-1 2-17 0,-3 4-4 0</inkml:trace>
  <inkml:trace contextRef="#ctx0" brushRef="#br0" timeOffset="56680.522">18443 9634 1497 0,'0'0'133'0,"0"0"-106"0,0 0-27 0,0 0 0 0,0 0 261 0,0 0 47 16,4 0 10-16,-4 0 2 0,7-3-272 0,-7 3-48 16,3-6-20-16,4 3 0 0,-3-4 32 0,3-2 5 15,0 0 2-15,-3-1 0 0,-4 10-19 0,10-6 0 16,-3-3 0-16,0 5 0 15,0-2 18-15,4 3 0 0,-4 3 0 0,4 0 0 0,-1 0-29 0,4 3-5 16,4-3-2-16,7 6 0 0,-1-2-6 0,1 2 0 16,0-3-1-16,-1 6 0 0,5 1 25 0,-5 5 0 15,1-5 0-15,3 6 0 0,-7-7 8 0,4 10 6 16,-4-4 2-16,0 4 0 0,-3 0-6 0,-4 0-1 16,-7-3 0-16,0 2 0 0,-3 7 50 0,-4-6 9 15,-4 0 3-15,-6 0 0 0,-1 0-45 0,-3-4-9 16,-4-5-1-16,1 5-1 0,-4-5-30 0,-1-7-5 0,1-3-2 15,0 0 0-15,3 0 38 0,-3 0 8 16,-4 0 2-16,8-3 0 0,-1-3-26 0,4-4-20 0,-4 7 3 0,1-3 1 31,6-4-118-31,1 1-23 0,-1 3-5 0,4-4-971 0</inkml:trace>
  <inkml:trace contextRef="#ctx0" brushRef="#br0" timeOffset="57317.576">19565 9722 1497 0,'-3'0'133'0,"-5"-6"-106"0,1 12-27 0,-3-6 0 15,-1-6 210-15,1 3 37 0,-4-4 7 0,3 4 2 16,0-3-177-16,-3 6-35 0,0-9-8 0,0-1 0 16,3 10-1-16,-3-3 0 0,-3-3 0 0,3 6 0 15,3 0 18-15,0 0 4 0,4 6 1 0,-3-3 0 16,-1-3-58-16,4 10-19 0,4-1 0 0,-1-3 0 15,4-6 19-15,0 10 0 0,0 8 0 0,4-8 0 16,-1 6-12-16,4-7 4 0,-3 10 8 0,6 0-13 16,1-4 13-16,3 4-12 0,0-3 12 0,4-4-12 15,-1 13-16-15,1-6-2 0,0-3-1 16,-4 3 0-16,3 0 48 0,1-1 10 0,-4 7 1 16,0 4 1-16,-7-4-9 0,0-6-3 0,4-1 0 0,-7 1 0 15,-4-3 1-15,0 3 0 0,-4-4 0 0,0-5 0 0,-3-1 4 16,-7 1 1-16,4-1 0 0,-4-3 0 0,-1-3-37 15,1-3-7-15,-3 0-2 0,3-3 0 0,0-3 39 0,-4 6 7 16,0-9 1-16,1-1 1 0,6 1-25 0,-3 2 0 16,3-2 0-16,-3 6 0 15,4-3-28-15,3-4 0 0,0 1-1 0,3-1 0 16,-3-5-83-16,3 5-16 0,4 1-3 0,0 0-635 16,4-1-127-16</inkml:trace>
  <inkml:trace contextRef="#ctx0" brushRef="#br0" timeOffset="57666.649">20331 9916 1612 0,'0'0'144'0,"-7"4"-116"16,-1 2-28-16,1-3 0 0,0 3 251 0,-3 4 44 15,-1-10 9-15,1 0 1 0,-8 3-258 0,-3-3-47 16,7 0-20-16,-4 0 2 16,4 6-30-16,0-6-7 0,3 6-1 0,1-2 0 15,10-4-115-15,-4 9-23 0</inkml:trace>
  <inkml:trace contextRef="#ctx0" brushRef="#br0" timeOffset="57817.291">20338 10130 1670 0,'-7'28'74'0,"3"-19"15"0,1-6-71 16,-1-3-18-16,-3 0 0 0,-4-3 0 0,-3 3 232 0,4-6 44 0,-1 6 8 0,-7-3 1 31,-3-3-268-31,0 3-53 0,3-4-12 0,1 4-1 16,-8-3-103-16,8-4-20 0</inkml:trace>
  <inkml:trace contextRef="#ctx0" brushRef="#br0" timeOffset="65553.262">4830 14219 979 0,'0'0'43'0,"0"0"9"0,0 0-41 0,0 0-11 0,0-6 0 0,-8 2 0 16,8-5 139-16,-3 3 25 0,-1-4 6 0,1 1 1 16,-4 3-103-16,0 2-20 0,3-2-4 0,-6-3 0 15,6 6-22-15,-6-7-4 0,2 4-1 0,1-3 0 16,0-1 13-16,-3 4 2 0,6-4 1 0,-3 7 0 16,4-6-5-16,-1 3-2 0,4-4 0 0,0 1 0 15,0-1-8-15,0 4-2 0,0-6 0 0,7 5 0 16,4-2-8-16,-1 0-8 0,1-1 12 0,3 1-12 15,0-1 0-15,7-5 0 0,1 5 0 0,2 1 0 16,1-1-25-16,3 4 1 0,14-3 0 0,-6-1 0 16,-1 1-6-16,7 6-1 0,4-3 0 0,0-1 0 15,0 4-25-15,3-3-6 0,1 6-1 16,-1 0 0-16,8 6-56 0,3-3-11 0,3 10-2 0,1-1-1 16,3-2 37-16,-7-1 7 0,-8 13 1 0,5 0 1 15,-4-3 105-15,3 6 21 0,1 3 4 0,-8-3 1 0,-3 3 63 0,3 7 13 16,-10-1 2-16,-4 10 1 0,-6 0-7 0,-5 0-2 15,-3-3 0-15,-6 3 0 0,-12 0-30 0,-3 0-5 16,-3 0-2-16,-15-7 0 0,-7 4-45 0,-10-3-10 16,-14-4-2-16,-8 4 0 0,-6-1 0 0,-11-2-1 15,-8-10 0-15,-9-6 0 0,-5 0-10 0,-2-1-1 0,9-2-8 16,-6-7 12-16,4 1-12 0,6-4 0 0,11-3 0 16,-7-3 0-16,7-3 0 0,10-3 0 0,4-4 0 15,0-8 0-15,7-7-10 0,11-4-2 0,-4 1 0 16,7-6 0-1,4 5-34-15,10-11-7 0,1 2-2 0,6 0 0 16,14-2-21-16,-3-7-5 0,7 3-1 0,11-10 0 16,3 1 23-16,7 0 5 0,0 9 1 0,8 0 0 0,2 6 53 0,-2 4 20 0,2-1-1 15,-3 7 0-15,4 6 9 0,4-3 1 0,-1 0 1 0,0 6-799 16</inkml:trace>
  <inkml:trace contextRef="#ctx0" brushRef="#br0" timeOffset="70655.919">6018 11942 1134 0,'0'0'50'0,"0"0"10"0,0 0-48 0,0 0-12 15,0 0 0-15,0 0 0 0,0 0 84 0,0 0 13 16,0 0 3-16,0 0 1 0,0 0-21 0,0 0-4 15,0 0 0-15,0 0-1 0,0 0-30 0,0 0-5 16,0 0-2-16,0 0 0 0,0 0-18 0,0 0-3 16,-7 10-1-16,7-10 0 0,7 3-6 0,-7 6-2 0,0-3 0 0,0 4 0 15,0-1-8-15,0 1 10 0,0-1-10 0,0 0 10 16,0 1 3-16,0 6 1 0,0-7 0 0,4 7 0 16,-4-7 6-16,0 4 2 0,7 2 0 0,-7 1 0 15,0 3-6-15,0 0-2 0,0-1 0 0,0-2 0 16,0 3-14-16,-7 6 0 0,3-6 0 0,4 0 0 15,0-1 0-15,4-2 0 0,-4 3 0 0,0 6 0 16,0-6 8-16,0 0-8 0,7-1 0 0,-7 1 0 16,0 6 0-16,0-6 0 0,0 0 0 0,3 3 0 15,-3-3 0-15,0 0 0 0,0 6 0 0,0-3 0 16,-3 0 0-16,3 6 8 0,3 0-8 0,-6 0 0 16,3-3 0-16,0 0 0 0,0-3 0 0,3 3 0 15,-6-6 0-15,3-3 0 0,0 3 0 0,0 0 0 16,3-4 0-16,-3 4 0 0,-3-3 0 0,-4-4 0 0,7 4 0 15,0 0 0-15,-4-4 0 0,4 7 0 0,0-3 0 16,0-7-8-16,0 10 8 0,0 0 0 0,-7-4 0 16,4 4 0-16,3 0 0 0,-4 3 0 0,4-3 0 0,-3 0 0 15,3 9 0-15,0 0 0 0,0-3 0 0,-4 0 0 16,1-6 0-16,3 0 0 0,0 0 0 0,0-1 0 16,-7-2 0-16,3 3 0 0,4 0 0 0,0-4 0 15,-3 4 0-15,3 0 0 0,0-3 0 0,0 3 0 16,0-1 0-16,0 1 0 0,0 3 8 0,0-3-8 15,3 0 0-15,1 0 9 0,-8-1-1 0,8 1 0 16,3 6 0-16,-4-6 0 0,-3 16 9 0,0-10 2 16,0-6 0-16,0 6 0 0,4-7-6 0,-1 1-1 0,-3 0 0 15,0 0 0-15,7 6-12 0,0-6 11 0,-7-4-11 16,0 4 10-16,0-3-2 0,0 3-8 16,0-7 12-16,0 4-4 0,0 3-8 0,0-4 0 0,4-5 9 0,3 6-9 15,-14-4 9-15,7 4-9 0,7-7 12 0,-7 10-12 16,0-10 16-16,-7 7-4 0,7-7-1 0,0 7 0 15,0-3 0-15,-4-4 0 0,4 1 0 0,0 5 0 16,0 1-11-16,0-4 0 0,0 7 0 0,-7 3 0 16,7-9 0-16,0 2 0 0,0-2 0 0,-3 3 0 15,-1-7 0-15,4 0 8 0,4 7-8 0,-4-6 0 16,-4-1 0-16,8 0 0 0,-1-2 8 0,-3 2-8 16,0-9 0-16,0 0 0 0,0 0 0 0,0 0 0 15,0 0 0-15,0 0 0 0,0 0 0 0,0 0 0 16,0 0 0-16,0 0 0 0,0 0 0 0,7-6 0 15,4 6 0-15,-11 0 0 0,0 0 0 0,0 0 0 0,0 0-12 16,0 0-2-16,0 0 0 0,0 0 0 16,0 0-154-16,0-10-32 15</inkml:trace>
  <inkml:trace contextRef="#ctx0" brushRef="#br0" timeOffset="72239.656">9733 14184 1036 0,'0'0'92'0,"0"0"-73"15,-7 7-19-15,4-4 0 16,-8-3 67-16,0 6 9 0,1-3 3 0,-4 7 0 0,-4-10-24 0,0 6-5 16,4-3-1-16,-10 3 0 0,-8-3 12 0,7 4 3 15,4-1 0-15,-4-3 0 0,1-3 0 0,-8 6 0 16,4-3 0-16,-1-3 0 0,1 0 4 0,-4 0 2 15,1 0 0-15,2 0 0 16,1 0-100-16,0 0-20 0,0 0-4 0,3 0-1 0,-3 0 55 0,0 0 0 16,-1 0 0-16,1 7 0 0,0-7 8 0,-4 3-8 15,1 3 8-15,-1-3-8 0,-4 4-14 0,5-4-8 16,2 3-2-16,1 0 0 0,-3-3 56 0,6 4 12 16,-3-4 1-16,3-3 1 0,-3 0-29 0,3 0-5 0,0-3-2 15,1-4 0-15,-1 7-10 0,-3-3 0 16,-1 3 0-16,1-6 8 0,0 6-8 0,-4 0 0 0,4 0 0 15,-4 6 8-15,8-3-8 0,-5 4 0 0,-2-4 0 0,2 6 0 16,1-3 0-16,4-2 0 0,-1 2 0 0,4 3 0 16,-1-6 0-16,-2 4 8 0,6 2-8 0,1-9 0 15,-1 9 0-15,-7-9 0 0,0 0 8 0,8 7-8 16,-4-7 0-16,3 0 0 0,4 0 0 0,-7 0 0 16,0 0 0-16,3 0 0 0,-7-7 0 0,1 7 0 15,2 0 0-15,8 0 0 0,-10 0 0 0,2 7 0 16,8-7 0-16,-10 3 0 0,2-3 0 0,1 0 0 15,4 0 0-15,-1 0 0 0,0 0 0 0,4 0 0 16,-3 0-8-16,-1 0 8 0,7 0 0 0,-3-3 0 16,0 3-10-16,7 0 10 0,-11 3-13 0,11 3 5 0,-7-3-2 15,4-3 0-15,-1 0 0 0,-6 0 0 0,2 0 10 16,-6 0 0-16,7 0-9 0,-4 0 9 0,4 0 0 16,4-3 0-16,-18 3 0 0,6-6 0 15,5 12 0-15,-1-6 0 0,8 0 0 0,-12-6 0 0,8 6 0 0,-7 0 0 16,7 0 0-16,0 0 0 0,-4 0 0 0,4 0 0 15,-4 0 0-15,8 0 0 0,-8 0 0 0,1 6 0 16,-1-6 0-16,0 0 0 0,4 3 0 0,4-3 0 16,-12 0 0-16,8 0 0 0,0-3 0 0,4 3 0 15,-4-6 0-15,3 6 0 0,-10 0 0 0,7 0 0 16,3 0 0-16,-3 0 0 0,-4 0 0 0,4 0 0 16,0 0 0-16,0 0 0 0,-4 0 0 0,4 9 0 15,4-9 0-15,-1 0 0 0,4 7 12 0,-11-7-4 0,4 9 0 16,0-3 0-16,0-3 1 0,0 4 0 15,3-4 0-15,1-3 0 0,-1 6-1 0,1-6 0 0,-1 0 0 0,0 0 0 16,-3 0-8-16,0 0 8 0,4 0-8 0,-4-6 8 16,-1 6-8-16,5-3 0 0,-8-4 0 0,11 7 0 15,-10-3 0-15,9-3 0 0,-9 6 0 0,6-6 8 16,4 6-8-16,-10 0 0 0,10 0 0 0,-4-3 0 16,-3-4 0-16,7 4 0 0,-4-3 0 0,1 6 0 15,3 0 0-15,-4-3 0 0,-3 3 8 0,3 0-8 16,-3-7 0-16,4 7-17 0,-1 0 4 0,-3 0 1 15,7 0 12-15,-7 0 16 0,0 0-3 0,3 0-1 16,-3 0-12-16,3 0 0 0,-3 7 0 0,4-7 0 16,-8 0 0-16,11 3 0 0,-11-3 8 0,8 0-8 15,-4 6 0-15,3-6 0 0,4 3 0 0,-4-3 0 0,-3 0 0 16,7 0 0-16,-7 0 0 0,7 0 0 0,0 0 0 0,0-3-10 16,-4-3 10-16,1 6-8 15,3-3-19-15,-4-4-3 0,4 4-1 16,0-3 0-16,-4 3-48 0,-3-3-9 0,7-4-3 0,-3 10-754 15</inkml:trace>
  <inkml:trace contextRef="#ctx0" brushRef="#br0" timeOffset="74495.335">9733 11883 1497 0,'0'0'32'0,"7"6"8"0,-3 3 0 0,3 1 4 0,0-1-36 0,-4 1-8 15,1 5 0-15,-1-2 0 0,4 2 0 0,-3 11 0 0,0-5 0 0,-4 5 0 16,0 2 0-16,0 6 0 0,0 10 0 0,-8 0 0 16,5 0 0-16,-1-6 0 0,1 12 0 0,-1-3 0 15,1 0 53-15,3-3 9 0,-4 9 2 16,1 10 0-16,-1-1-52 0,-3 1-12 16,7 0 0-16,-3 0 0 0,-1-4 54 0,-3 4 8 0,7-7 2 0,-3 13 0 15,-1 3-32-15,-3-9-7 0,0 6-1 0,3-6 0 16,1-7 13-16,-4 7 3 0,0 0 0 0,0-1 0 15,3 7-17-15,-3-9-3 0,0-3-1 0,0-4 0 16,0 0 21-16,0-6 4 0,0 3 0 0,3-6 1 16,-3-6-36-16,0-1-9 0,4 7 0 0,-1-3 0 15,1 0 0-15,3 0 0 0,-4-13 0 0,4 6 0 16,4-12 0-16,-4 3 0 0,3-6 0 0,1 6 0 16,3-9 53-16,0-3 9 0,-4 2 2 0,1 1 0 15,6-7-103-15,-3 1-20 16,-7-10-4-16,0 0-1 0,4 0 52 0,7 3 12 0,-11-3 0 0,0 0-720 15,0 0-140-15</inkml:trace>
  <inkml:trace contextRef="#ctx0" brushRef="#br0" timeOffset="79152.879">9726 11839 806 0,'0'0'36'0,"0"0"7"0,7 0-35 0,0 0-8 16,-7 0 0-16,0 0 0 0,0 0 68 0,0 0 12 16,0 0 3-16,0 0 0 0,0 0-15 0,0 0-4 15,0 0 0-15,0 0 0 0,0 0-35 0,0 0-7 16,0 0-2-16,-10 0 0 0,-1 0 10 0,0-3 2 16,4 3 0-16,-3-7 0 0,6 7 4 0,-6-3 2 15,-1-3 0-15,1-4 0 0,-1 10 6 0,-3-9 2 0,-4 3 0 16,4 3 0-16,3 3-22 0,-3 0-4 0,-3-7 0 0,-1 7-1 15,0 0-3-15,4 0 0 16,0 0 0-16,-3 0 0 0,-1 0 44 0,-3 0 9 0,0 0 2 0,-1 0 0 31,-2 0-103-31,3 0-21 0,-1 0-4 0,1 0-1 0,-3 0 58 0,2 0 0 0,-2 0 0 0,-1 0 8 16,0 0 0-16,1 0 1 0,2 0 0 0,-2 0 0 16,3-3-9-16,-1-3 10 0,-6 3-10 0,0-3 10 15,0 2-10-15,3-2 0 0,-3-3 0 0,3 3 8 16,-3 2-8-16,3 4 0 0,1-6 0 0,-1 3 0 15,0-3 0-15,-3 6 8 0,3 0-8 0,4 0 0 16,-4 0 0-16,4 0 0 0,-3 0 8 0,-1 0-8 16,4 0 0-16,-4 0 0 0,0 6 0 0,1-3 8 15,6-3-8-15,-3 0 0 0,-4 0 0 0,0 0 0 16,4 6 0-16,-3-6 0 0,2 0 8 0,-2-6-8 16,-1 6 0-16,0-3 0 0,1-3 0 0,2 3 0 0,-2-4 0 0,-1 4 0 15,-3-3 0-15,3 3 8 0,-3-4-8 0,3-2 8 16,4 0-8-16,0 2 8 0,-14 7-8 15,10 0 0-15,0 0 0 0,1 7 0 0,-5 2 0 0,1-9 0 16,0 6 0-16,0-3 0 0,-1-3 0 0,1 7 0 16,-4-4 0-16,4-3 0 0,0 0 0 0,-4 0 0 15,4 6 0-15,-4-6 0 0,11 0 0 0,-11 0 0 16,4 0 0-16,-4 0 0 0,4 0 0 0,3 0 0 16,-6 0 0-16,2 0 0 0,5 3 0 0,-8-3 0 15,-3 7 0-15,7-7 0 0,-8 0 0 0,1 3 0 16,3-3 0-16,0 0 0 0,1 0 0 0,-1 0 0 15,0-3 0-15,0-4-11 0,1 4 11 0,3 3 0 0,-4-6 8 16,4 6-8-16,-1 0 8 0,5 0-8 0,-5 0 8 16,1 0-8-16,0 0 0 0,0 0 0 0,3 6 0 0,0-3 0 15,-3-3 0-15,3 7 0 0,1-4 0 0,3-3 0 16,-4 0 0-16,0 0 0 0,4 0 0 0,0 0 0 16,3 0 0-16,-3 0 8 0,7 0-8 0,-7-3 0 15,0-4 0-15,3 7 0 0,0 0 0 0,-3 0 8 16,3-3-8-16,1 3 0 0,-8 0 0 0,8 3 8 15,-1-3-8-15,7 7 0 0,-10-4 0 0,0 3 0 16,-4-3 0-16,8 3 0 0,-5-2 0 0,1 2 8 16,4 0-8-16,-5-3 9 0,8-3-9 0,-3 0 10 15,-4 0-2-15,10 0-8 0,-10 6 12 0,7-6-4 0,-4 4 4 16,4-4 1-16,0 0 0 0,3 0 0 16,1-4-13-16,-1 4-15 0,4 0 3 0,-4 0 1 0,-3 0 11 15,4 4 0-15,-4-4 0 0,3 0 0 0,0 0 0 0,4 0 0 16,7 0 0-16,0 0 8 0,-7 0-8 0,7 0 0 15,0 0 0-15,0 0 0 0,0 0-19 0,0 0-1 16,0 0-1-16,0 0 0 16,0 0-11-16,0 0-3 0,0 0 0 15</inkml:trace>
  <inkml:trace contextRef="#ctx0" brushRef="#br0" timeOffset="81014.974">9578 14219 230 0,'3'9'20'0,"-3"-9"-20"15,4 3 0-15,-4-3 0 0,0 0 196 0,0 0 34 0,-4 7 7 0,1-7 2 16,-8 0-138-16,4 0-27 0,7 0-6 0,-7 0 0 16,-7 0-37-16,0-7-7 0,3 4-2 0,-3-3 0 15,0 6-10-15,-3-3-3 0,2 3 0 0,-2-6 0 16,-4 2 15-16,-8-2 4 0,8 6 0 0,-3-3 0 16,-1-3-5-16,4 6-1 0,-4 6 0 0,0-3 0 15,1-3 8-15,2 6 2 0,-2-6 0 16,-1 0 0-16,-3-6-15 0,3 6-2 0,0 0-1 0,1 0 0 15,-12-3-4-15,5-3-1 0,10 6 0 0,-8 0 0 16,1-3 6-16,-4 3 1 0,4 0 0 0,-4 0 0 16,-3 0-1-16,3-7 0 0,-3 7 0 0,3 0 0 15,4 0-1-15,-4 7 0 0,1-14 0 0,-1 7 0 16,4 0-2-16,-1 0 0 0,-2-9 0 0,-5 9 0 16,1 0-3-16,0 0-1 0,-4-6 0 0,4 2 0 15,-1 4 2-15,5 0 0 0,-5 0 0 0,5 0 0 16,-5 0-10-16,8-6 12 0,-4 6-12 0,1-3 12 0,-1 3-12 15,0-6 8-15,0 6-8 0,4-3 8 0,-14-4-8 0,7 7 0 16,-1 0 0-16,1 0 0 0,3 0 0 0,1 0 0 16,-5 0 0-16,8 0 8 0,-11 0-8 0,8 0 0 15,-1 7 0-15,-4-4 0 0,5-3 0 0,-5 6 0 16,8-3 0-16,-4 3 0 0,-3-6 0 0,-4 0 0 16,8 4 0-16,-1 2 8 0,-3-6-8 0,3 0 0 15,-3 0 0-15,-1-6 0 0,1 2 0 0,3 4 0 16,1 0 0-16,-1-6 0 0,0 6 0 0,4 6 0 15,-4-6 0-15,4 0 8 0,-4 0-8 0,0 0 0 16,-3 0 0-16,3 0 0 0,4 4 0 0,3 2 0 16,-6-6 0-16,2 6 0 0,1-6 11 0,0 0-3 15,3 3-8-15,1-3 12 0,-1 0-2 0,0 0-1 16,1 0 0-16,6 0 0 0,-7 0-9 0,8 0 8 0,-5 7-8 0,1-7 8 16,4 3 0-16,-8-3 0 0,4 0 0 0,7 6 0 15,-8-3-8-15,8 3 10 0,-7-2-10 0,7-4 10 16,0 6-10-16,-4-6 0 0,4 0 9 0,0-6-9 15,0 6 0-15,3 0 9 0,-6 0-9 0,3 0 0 16,-1 0 8-16,1 0-8 0,4 0 0 0,-1 0 0 16,-3 0 0-16,0 0 0 0,7 0 0 0,-4 6 0 15,1-6 0-15,3 3 0 0,0-3 0 0,-4 6 0 16,8-6 0-16,-1 3 0 0,-3 4 0 0,7-7 0 16,0 0-14-16,0 0 3 0,0 0 1 0,0 0 0 15,-4-7-10-15,4 7-3 0,0 0 0 0,0 0 0 16,-10 7-21-16,6 2-4 0,1 10 0 15,-1-3-1-15,1-1-111 0,3-2-23 0,0-4-4 0</inkml:trace>
  <inkml:trace contextRef="#ctx0" brushRef="#br0" timeOffset="81488.635">5842 14344 482 0,'0'0'21'0,"0"0"5"0,0 0-26 0,0 0 0 16,0 0 0-16,0 0 0 0,0 0 78 0,0 0 10 16,0 0 3-16,0 0 0 0,0 0 9 0,0 0 1 0,0 0 1 0,0 0 0 15,0 0-40-15,0 0-8 0,0 0-2 0,0 0 0 16,-4 10-10-16,-3-1-2 0,7-9-1 0,0 9 0 16,-3 1-17-16,-1-1-3 0,4 7-1 0,0-7 0 15,4 1-2-15,-1 5 0 0,-3-2 0 0,7 3 0 16,-3 2 10-16,3 1 2 15,-7-3 0-15,0 3 0 0,7 6 2 0,-3-6 1 0,3 9 0 0,0-3 0 16,-4 0-19-16,1 3-3 0,-1 1-1 0,4-1 0 16,0 13 2-16,-7-4 0 0,11-9 0 0,-7 7 0 15,-1-7-10-15,1 7 8 0,3-10-8 0,0 9 8 16,-4-6-8-16,1 7 0 0,-1-7 0 0,4 7 0 16,4-7 0-16,-4 0 0 0,-7 7 0 0,4-1 0 15,3 4 17-15,0-4-1 0,-7 1-1 0,0-1 0 16,0-3 3-16,0-5 1 0,7 2 0 0,-7-3 0 15,0 3 3-15,0-3 1 0,0-6 0 0,0 6 0 0,0-6 1 16,0 6 1-16,0-6 0 0,0 0 0 0,0 9-5 16,-7-6 0-16,7 0-1 0,0 3 0 0,0 3-7 0,-4-3-2 15,4 3 0-15,0-9 0 0,4 6-10 0,3-6 0 16,-7-3 0-16,0-4 0 0,3 10 0 0,1-9 0 16,-4 2 8-16,3-5-8 0,4-1 0 0,4 1 0 15,-4-10 0-15,-7 0 8 16,0 0-27-16,7 6-5 0,11-6-2 0,-8-6-650 15,4 6-131-15</inkml:trace>
  <inkml:trace contextRef="#ctx0" brushRef="#br0" timeOffset="82562.764">9691 14360 460 0,'0'0'41'0,"0"0"-33"0,0 0-8 0,0 0 0 16,0 0 136-16,0 0 24 0,0 0 6 0,0 0 1 16,-4 3-76-16,-3-3-15 0,7 0-4 0,-3 9 0 15,-8-2-20-15,4-4-5 0,-4 6-1 0,4-2 0 16,-3 2-6-16,-4 0 0 0,-4 1-1 0,0-1 0 15,4 1 5-15,-3 5 2 0,-8-5 0 0,-3 8 0 0,-4-2-27 16,-3-3-6-16,-4 9-1 0,4-4 0 16,-8 1 54-16,1 0 10 0,3 0 3 0,-3 6 0 0,-8 0-49 15,5-6-10-15,-1 9-1 0,0-3-1 16,-3 3-48-16,-1 7-10 16,-3-1-1-16,4-5-1 0,-4-1 42 0,4 6 20 0,-8-5-1 0,8-1-1 0,6 3-2 0,-10-3-1 15,1 1 0-15,-1-1 0 0,0-3-2 0,0 3 0 16,-4 3 0-16,4-9 0 0,0 4 1 0,-3-1 0 15,3 3 0-15,-3 0 0 0,-1-3-4 0,-3 0-1 16,4-6 0-16,-1 0 0 0,1 6-9 0,3-6 10 16,0-4-10-16,0 4 10 0,0-6-10 0,4 2 0 15,-1 4 9-15,1-3-9 0,3-3 8 0,0 2-8 16,1 4 8-16,2 0-8 0,8-10 10 0,-7 7-2 16,3 3-8-16,3-4 12 0,5-5-2 0,-1 9-1 0,0-4 0 15,4-2 0-15,-4-4-9 0,4 7 0 0,-4-7 0 16,4 1 0-16,3-1 0 0,-6 1 0 0,6-1 0 0,0 7 0 15,-3-10 0-15,7 3 8 0,-4 4-8 0,0 3 0 16,1 2 0-16,-1 1 0 0,4-3 8 0,-4 0-8 16,4-4 0-16,0 7 0 0,-4-3 0 0,8-1 0 15,-8-2 0-15,4 6 0 0,7-4 8 0,-11 1-8 16,0-3 0-16,4 2 0 0,0-5 0 0,0 5 8 16,3-2-8-16,-3-4 0 0,3 1 0 0,1-4 0 15,-1 3 0-15,0 1 12 0,8-1-12 0,-4-3 12 16,-1-2-12-16,1 5 0 0,4-3 0 0,-1 4 0 15,-3-4 0-15,4-3 18 0,-1 3-3 0,7-3-1 16,-3 4-14-16,4-4-15 0,-4 3 3 0,3-3 1 0,4-3 0 16,0 0 0-16,0 0 0 0,0 0 0 15,0 0-125-15,0 0-26 0</inkml:trace>
  <inkml:trace contextRef="#ctx0" brushRef="#br0" timeOffset="86269.863">6872 14761 1152 0,'0'0'102'0,"0"0"-82"0,0 0-20 0,0 0 0 16,0 0 112-16,11 3 19 0,-11-3 3 0,3 7 1 0,-3-7-51 0,0 0-9 16,0 0-3-16,0 0 0 15,11 0-44-15,-4-7-10 0,0 7-2 0,-7 0 0 0,0 0 3 0,7-3 0 16,0-3 0-16,4 6 0 0,-4 0-19 0,0 0 0 15,-7 0 0-15,7 0 0 16,-7 0 0-16,10 6 0 0,1-3 0 0,-4 4 0 0,-7-7 0 0,7 9 0 16,4 4 0-16,-8 2-9 0,4 1 9 0,0-3 0 15,-3-4 0-15,3 7-8 0,0-7 8 0,-7 10-8 16,3-10 8-16,-3 1-8 0,4-1 8 0,-4-3 0 16,0 4-9-16,0-1 9 0,0 1 0 0,0-1 0 15,-7-9 0-15,7 9 0 0,-11-9-10 0,11 0 10 16,0 0 0-16,0 0-9 0,-7 7 9 0,0-7-10 15,7 0 10-15,0 0-10 16,0 0-14-16,0 9-2 0,-3 0-1 0,3 1 0 16,3-1-7-16,1 1-2 0,-1-1 0 0,1 7 0 0,-1-7 13 15,1 1 3-15,3 5 0 0,-4-5 0 0,1-1 20 0,-4 10 0 0,0-10 12 0,0 1-4 16,-4-1 36-16,1 4 6 16,3-4 2-16,-11-6 0 0,-3 7 4 0,4-1 2 0,-4 0 0 0,3-9 0 15,-10 7-22-15,7-7-5 0,-4 0-1 0,4 0 0 16,-4-7-20-16,1 7-10 0,-1-9 10 0,-3 9-10 15,7-3 0-15,-7-3 0 0,-1 2 0 0,8-2-647 16,4 3-130-16</inkml:trace>
  <inkml:trace contextRef="#ctx0" brushRef="#br0" timeOffset="92135.592">21625 9349 2001 0,'0'0'44'0,"0"0"8"0,-3 6 3 0,-4-3 2 0,-4 4-45 0,1 2-12 0,2 0 0 0,-2 1 0 16,-8-1 40-16,1 1 7 0,2-4 1 0,1 3 0 15,0 7-9-15,0-7-2 0,-3 1 0 0,2-1 0 16,1 1-9-16,0 8-3 0,4 1 0 0,-4 6 0 15,3-6-13-15,4 0-2 0,-4-3-1 0,1 9 0 16,6-3-9-16,-3 3 0 0,4-6 0 0,3 6 0 16,0 3 0-16,0-9 0 0,3 12 8 0,1-9-8 15,-4 9 18-15,3-2 2 0,4-1 0 0,0 0 0 16,4 7 20-16,-8-1 4 0,4 4 0 0,1-4 1 16,2 1-18-16,1-1-4 0,3-6-1 0,0 1 0 15,0-4 11-15,0 0 3 0,0-3 0 0,-3-7 0 16,3 1-132-16,0-3-25 0,0-4-6 15,-3-3-649-15,3-6-131 0</inkml:trace>
  <inkml:trace contextRef="#ctx0" brushRef="#br0" timeOffset="92998.172">22066 9578 288 0,'0'0'25'0,"0"0"-25"16,0 0 0-16,0 0 0 0,0 0 405 0,0 0 76 15,0 0 15-15,0 0 4 0,0 0-378 0,0 0-75 16,0 0-15-16,0 0-4 0,0 0 29 0,0 0 6 0,4-6 1 0,-4-4 0 16,0 7-8-16,-4-3-2 15,8 3 0-15,-4 3 0 0,0 0-43 0,3-7-11 16,1 7 0-16,3-9 0 0,0 9 0 0,4-6 0 16,-11 6 9-16,7 0-9 0,7 0 9 0,-4 9-9 15,1 7 12-15,-1-7-12 0,5 1 8 0,2-1-8 16,-6 7 0-16,-4-7 0 0,-7 7 0 0,10-4 0 0,1-2 0 0,0-4 0 15,-15 10 0-15,4-4 0 0,4-6 0 0,-4 4 0 16,-4-1 0-16,1 1 0 0,-1-1 0 0,0 0 0 16,1 1 0-16,-4-1 0 0,-4-2 8 0,1-4-8 15,3 3 0-15,0-3 0 0,-7 3 0 0,6-6 0 16,1 0 0-16,0 7 0 0,0-4 0 0,0-3 0 16,0 0 0-16,7 0 8 0,0 0 0 0,0 0-8 15,-7 0 0-15,7 0-20 0,0 0 2 0,7 9 1 16,0-3-15-16,0 4-2 0,4-7-1 15,-1 13 0-15,5-7 4 0,2 7 1 0,-3-7 0 16,4 4 0-16,10-7 13 0,-7 10 2 0,-7-4 1 0,8 4 0 0,6-7 14 16,-11 4 8-16,-2 3 0 0,-5-1-8 0,1-2 21 15,-4-4-2-15,-7 7-1 0,0 3 0 0,-7-1 28 16,0-2 6-16,-4 3 0 0,-3-10 1 0,-7 1-28 0,3-1-5 16,1-3-2-16,2-6 0 0,-6 0-18 0,0 0 0 15,3 0-13-15,4-9 5 0,0-7 8 0,0 7 0 16,0-4 0-16,3 4 8 15,4-4-116-15,4 4-24 0,-4 6-4 0</inkml:trace>
  <inkml:trace contextRef="#ctx0" brushRef="#br0" timeOffset="93400.495">22648 9653 2152 0,'25'6'48'0,"-14"-6"9"0,-11 0 3 0,0 0 0 0,10 10-48 0,4-10-12 0,-7 9 0 0,0-3 0 15,4 7-34-15,3-4-9 0,0 1-1 0,4 5-1 16,-4-5 85-16,0 6 16 0,4-4 4 0,-1 4 1 15,1 3-93-15,-4-4-18 0,-3-5-4 0,3 8-1 0,-7 1 55 0,0-3 24 16,-7 3-1-16,3-4-1 0,1-2 1 0,-4 3 0 16,-14-7 0-16,-4 7 0 0,8-4 5 0,-4-2 0 15,-11-4 1-15,4-3 0 0,-1-6 8 0,-2 3 2 16,3 0 0-16,-4-6 0 0,0-4-31 0,4-2-8 16,0-4 0-16,3-3 0 0,1 4 0 0,-1-4 0 15,4 0 0-15,7 3 0 16,0-3 0-16,0 1 0 0,0-1 0 0,7 0 0 0,0-3 0 0,0 10 0 15,-4-4 0-15,11 3-8 16,4-2-43-16,-1 5-8 0,1 4-1 0,0-3-1 0,10 5 49 0,-7-2 12 16,0 3 0-16,4 3-976 0</inkml:trace>
  <inkml:trace contextRef="#ctx0" brushRef="#br0" timeOffset="93832.977">23110 9612 2188 0,'0'0'48'0,"0"0"11"0,0 0 1 0,0 0 1 0,0 0-49 0,0 0-12 0,8 3 0 0,2-3 0 16,1 0 0-16,-8 7 0 0,-3-7 0 0,7 3 0 15,4 6 0-15,-4-2 0 0,4 2 0 0,-4 0 0 16,7 1 0-16,-4-1 0 0,4 7 0 0,0-4 0 15,1 10 0-15,2-3 0 0,1 0 0 0,-1 9 0 0,1-3 0 16,0 0 0-16,-4-3 0 0,-4 3 0 0,-2-6 0 0,-5 0 0 16,1 0 0-16,-8 3 0 15,1-10 32-15,-5 4 4 0,-6 3 1 0,4-10 0 0,-8 1-9 0,4-4-3 16,-7-3 0-16,0-3 0 0,0 0-25 0,3-3 8 16,4-13-8-16,-4 7 0 0,-3-10 0 0,7 3 0 15,-4 7 0-15,1-10 0 0,-1 3 0 0,0-2 0 16,4-1 0-16,0 3 0 0,0 4 0 0,3-4 0 15,8 3 0-15,-1-2 0 0,4 5 21 0,0 1-1 16,0-1 0-16,0 1 0 0,11 3-20 0,-4-4-20 16,0 10 4-16,0-6 1 15,7 3-34-15,-3 3-7 0,3-6-2 0,0 6 0 16,4 0-164-16,-1 0-33 0,19-3-6 0,-1 3-467 0</inkml:trace>
  <inkml:trace contextRef="#ctx0" brushRef="#br0" timeOffset="94035.44">23862 9804 2343 0,'0'0'104'0,"-4"9"21"0,-3-3-100 0,-3 4-25 0,-1-1 0 0,-3-9 0 16,-4 6 19-16,1-3-2 0,-4-3 0 0,-4 7 0 15,4-7-17-15,-4-7 0 0,7 7 0 0,1 0 0 16,-1 0 0-16,0 0 0 0,4-3-9 0,0-3 9 16,4 6-127-16,-1 0-20 0,-7 0-4 0,18 0-1 0</inkml:trace>
  <inkml:trace contextRef="#ctx0" brushRef="#br0" timeOffset="94861.793">24398 9427 1785 0,'0'0'159'0,"4"10"-127"0,3-4-32 0,-7-6 0 15,0 0 162-15,7 9 26 0,0 1 6 0,-4-1 1 16,-3-9-151-16,4 10-31 0,-1-1-5 0,4 7-8 16,-3 6 23-16,-4 0-2 0,7 0 0 0,0-4 0 15,-3 7-2-15,-1 1-1 0,1-1 0 0,-1-3 0 0,8 3 10 16,-8 3 1-16,-3-9 1 0,4 6 0 0,3 3-30 0,0-9 0 16,-7 3 0-16,3-3 0 15,1-1-28-15,3-2-9 0,-7 3-2 0,7-10 0 16,0 1-141-16,-3-1-29 0,-1 1-6 15</inkml:trace>
  <inkml:trace contextRef="#ctx0" brushRef="#br0" timeOffset="95390.382">24705 9506 864 0,'14'0'76'0,"-14"0"-60"0,0 0-16 0,7 0 0 16,0 0 309-16,4 0 59 0,-4 0 12 0,-7 0 3 16,0 0-301-16,7 0-60 0,-4 3-12 0,-3-3-2 15,0 0 9-15,0 0 3 0,8-10 0 0,-8 10 0 16,0 0 0-16,0 0 1 0,7 0 0 0,-7 0 0 16,10-3-13-16,-3 3-8 0,4 3 8 0,-4 7-8 15,-7-10 8-15,10 6-8 0,5 7 8 0,-5 2-8 16,1-5 0-16,-1-1 0 0,-6 7 0 0,3-7 0 15,-4 10 0-15,1-3 0 0,-4-7 0 0,0 4 0 16,-4 2 24-16,4-5 0 0,-3-1 0 0,-4 1 0 16,0-1-5-16,-4 0-1 0,4 1 0 0,-3-4 0 15,-1 0-18-15,-3-3 0 0,3-3 0 0,1 0 0 16,-1 0 0-16,4-3 0 0,0 6 0 0,0-3 0 16,3 0 8-16,4 0-8 0,0 0 0 0,0 0 0 0,0 0 0 15,0 0 0-15,0 0 8 0,0 0-8 0,4 10 0 0,-1-4 0 16,8 4-13-16,-4-7 5 0,4 12 8 0,-1-5 0 15,4-1-9-15,0 7 9 0,1-7 12 0,-1 4 8 16,3-1 0-16,1 1 1 0,-7-4-21 0,-1 1 0 16,1-1 0-16,-1 7 0 0,-3-7 0 0,0 1-16 15,-7-1 2-15,0 0 1 0,-3 1 21 0,-1 2 4 16,-6-8 0-16,-1 5 1 0,-3 0-13 0,4-2 0 16,-5-4 0-16,1-3 0 0,-3 0 0 0,3 0 0 15,-4 0 0-15,4 0 0 0,-4-10 0 0,8 10 0 16,3 0 0-16,-4-3 0 15,0-3-32-15,8-3-10 0,3 9-2 0,0 0 0 16,-4-4-186-16,4-8-38 0</inkml:trace>
  <inkml:trace contextRef="#ctx0" brushRef="#br0" timeOffset="95888.094">25248 9506 2199 0,'0'0'97'0,"0"0"21"0,4-7-94 0,-4 7-24 0,0-9 0 0,3 3 0 0,-3 6 22 16,0-3 0-16,0 3 0 0,7-7 0 0,-3 4 14 0,-4 3 2 16,0 0 1-16,0 0 0 0,7-6-31 0,0 6-8 15,-7 0 0-15,11 6 0 0,-1-3 11 0,4-3 1 16,-3 0 0-16,-1 7 0 0,5 2-12 0,-1-3 0 15,-4-3 0-15,4 7-11 0,-7 5 1 0,4-2 0 16,0 3 0-16,-4-7 0 0,-4 10 10 0,1-3 0 16,-1 2 0-16,-3-8 0 0,-3 6 0 0,-4-13 0 15,3 12 0-15,-3-5 0 0,0-4 27 0,0 3 1 16,0-5 0-16,-4 2 0 0,1-3-20 0,-1-3-8 16,1 0 8-16,-1 6-8 0,4-6 0 0,-4 0 0 15,4 0 0-15,-3 0 0 0,3 0 0 0,7 0 0 16,0 0 0-16,0 0 0 0,0 0 0 0,0 0 0 15,0 0 0-15,0 0 0 0,3 3 0 0,4 4-16 16,0 2 3-16,0-3 0 0,4-3 1 0,-4 7 0 16,4-1 0-16,3 1 0 0,0-1 12 0,0 7 0 0,0-7 0 0,0-3 0 15,0 7 0-15,0-4 0 0,-10 1 10 0,-1 5-10 16,1 1 0-16,-4-3-14 0,0-4 2 0,-4 7 0 16,-6-1 46-16,3-2 10 0,0 3 1 0,-4-7 1 15,-3 1-30-15,3-1-7 0,-3-3-1 0,0-6 0 16,0 3-8-16,0-3-11 0,3 0 3 0,1 0 0 15,3 0-91 1,-4-3-17-16,4-3-4 0,0 6-908 0</inkml:trace>
  <inkml:trace contextRef="#ctx0" brushRef="#br0" timeOffset="96188.246">25552 9283 2224 0,'21'9'99'0,"-7"-5"20"0,4 2-95 0,-1 3-24 15,1 1 0-15,0-1 0 0,-1 0 14 0,4 1-2 16,1 6 0-16,-5 2 0 0,4 1 3 0,0 6 0 16,-3 0 0-16,3 4 0 0,0 5 21 0,-6 4 5 15,-1-1 1-15,0 7 0 0,3 0 18 0,-10-6 4 16,-3 6 1-16,0 0 0 0,-4-4-17 0,-4-2-4 15,0 0-1-15,-3 6 0 0,-3-1-26 0,-1-5-5 0,1-3 0 16,3-1-1-16,-8 1-11 0,5-14 0 16,-1 5 0-16,1-8 0 0,-4-2 0 0,0 3-11 15,-1-10 11-15,5 1-8 16,-1-1-155-16,1-3-30 0,3-3-7 0</inkml:trace>
  <inkml:trace contextRef="#ctx0" brushRef="#br0" timeOffset="96502.463">26451 9418 1958 0,'7'9'174'0,"-3"1"-139"16,-4-1-35-16,-4 7 0 0,1-4 100 0,-4 10 14 15,0 0 2-15,-4-3 1 0,1 6-86 0,-1 0-18 16,-3 3-3-16,0-2-1 0,-7-1-9 0,6-3 0 16,1 3 0-16,0 3 0 0,-3-3 0 0,2 3 0 15,1-9 0-15,0 6 0 16,0-6-96-16,0 0-25 0,7-4-5 0,0 1-821 0</inkml:trace>
  <inkml:trace contextRef="#ctx0" brushRef="#br0" timeOffset="96676.982">26141 9688 2415 0,'10'15'107'0,"-3"-5"22"0,8 5-103 0,-1-2-26 0,3 6 0 0,1-4 0 15,0 10 0-15,3-3 0 0,0 3 8 0,-3 1-8 16,-1-1 0-16,1-3 0 0,7 3 0 0,-4-6 0 16,0 6-37-16,0 0-10 0,4 3-1 0</inkml:trace>
  <inkml:trace contextRef="#ctx0" brushRef="#br0" timeOffset="98590.112">27305 9452 2415 0,'0'0'107'0,"0"0"22"0,0 0-103 0,0 0-26 0,0 0 0 0,0 0 0 0,4 0 57 0,-1-6 7 16,1 6 0-16,-1-3 1 0,-3-6-53 0,4-4-12 16,-1 10 0-16,1-3 0 0,3-4 0 0,-4 1 0 15,4-1 0-15,-3 1 0 0,-1 3 31 0,1-4 2 16,-1 1 1-16,5 9 0 0,-1-10-26 0,0 10-8 15,0-3 0-15,3-3 0 0,1 6 8 0,-1 0-8 16,5-3 0-16,-1 3 0 0,0 3 0 0,0-3 0 16,4 6 0-16,-4 4 0 15,0-7-31-15,0 6-3 0,0 7-1 0,0-7 0 0,-7 1 49 0,4 5 10 16,-11-5 1-16,3 9 1 16,-3-4-42-16,-3 4-8 0,-1 0-1 0,-3 6-1 0,0-3 26 0,-7 3 0 15,0-6 0-15,0-3 0 0,0 9 23 0,0-13 9 0,-1-2 3 0,1 5 0 16,0-5-19-16,7 5-4 0,-3-11-1 15,2 5 0-15,1-3 5 0,4-3 2 0,3 4 0 16,0-7 0-16,0 0-18 0,0 0 10 0,7 3-10 0,0 3 8 16,4-6-8-16,-1 0 0 0,1 0 0 0,6 9-11 15,1-9 2-15,3 7 0 0,-3-4 0 16,3-3 0-16,7 9-93 0,0-9-18 16,1 0-4-16,2-3-645 0,5 3-129 0</inkml:trace>
  <inkml:trace contextRef="#ctx0" brushRef="#br0" timeOffset="98904.985">28116 9220 1497 0,'0'0'133'0,"0"0"-106"0,7 3-27 0,4 4 0 0,-11-7 192 0,7 9 34 15,0 1 6-15,4-1 2 0,3 0-184 0,-4 1-37 16,5 5-13-16,-5-5 9 0,4 9-9 0,0-1 8 15,0 1-8-15,4 6 8 0,-4 4 8 0,-3-4 0 16,-1-6 1-16,1 6 0 0,0 3 0 0,-4-3 0 16,-4-6 0-16,-3 0 0 0,-10-1-1 0,2 4-1 15,1-3 0-15,-3-6 0 0,-4-7 11 0,-4 3 2 0,0-9 1 16,1 7 0-16,-4-14-29 0,3 1 8 0,-3 3-8 16,0-3 0-16,0-4 18 0,3-2 1 15,0-13 0-15,4 0 0 0,4 6-1 0,-1-6 0 0,4 6 0 16,3-6 0-16,-3 6-7 0,7 0-2 0,4-6 0 0,-1 6 0 15,-3 7-9-15,4-4 0 0,6 0 0 0,-2-3 0 32,-1 10-80-32,3 0-19 0,1-7-3 0,-1 7-1048 0</inkml:trace>
  <inkml:trace contextRef="#ctx0" brushRef="#br0" timeOffset="99806.545">28674 9399 1612 0,'0'0'72'0,"0"0"14"0,0 0-69 0,0 0-17 0,0 0 0 0,0 0 0 16,0 0 165-16,0 0 30 0,0 0 5 0,0 0 2 15,0 0-122-15,7 3-24 0,0 3-4 0,-7-6-2 16,7 4-26-16,-4 2-4 0,1 3-2 0,3 1 0 16,-3-1-6-16,3 7-2 0,0-4 0 0,0 4 0 15,-4 3-10-15,4 0 10 0,-3-4-10 0,3 14 10 16,0-11-10-16,0 7 0 0,-7-6 0 0,0-3 0 16,4 3 0-16,-1 0 13 0,-6-1-1 0,6-2-1 15,1-7-11-15,-1 1 0 0,-3-10-12 0,4 9 12 16,-4-9 0-16,0 0 0 0,0 0 0 0,0 0 0 15,0 0 0-15,0 0 8 0,0-9 2 0,3 6 0 16,-6-7-10-16,3-2-14 0,0 2 3 0,3 1 1 16,1-10 10-16,-1 10 0 0,-3-1 0 0,4-5 0 0,3 2 0 15,3-3 0-15,-10-2 0 0,4 2 0 0,3 3 0 16,0-2 0-16,-3-4 0 0,6 9 0 0,1-5 9 0,-1 5 4 16,-3-5 1-16,4 5 0 0,0 1-14 15,3 0 0-15,0-1 0 0,0 1-10 0,0-1 0 0,0 1 0 16,4 3 0-16,-4 6 0 0,0-10 10 0,0 10 16 15,0 0-4-15,0 0-1 0,0 6-11 0,-3-2 0 16,0 2 0-16,-1 3 8 0,-3-2 2 0,4 5 0 16,-11-2 0-16,7 5 0 0,-4-5-26 0,1 8-6 15,3 1-1-15,-7 6 0 0,4 0 57 0,-4-6 11 16,3-6 3-16,-3 2 0 0,-3 4-36 0,3-9-12 16,3 5 0-16,-3-5 9 0,-3-4-9 0,-1-3 0 15,4-3 0-15,0 0 0 0,0 0 0 0,0 0 0 16,0 0 0-16,0 0 0 0,0 0-10 0,0 0 10 0,0 0 0 15,7-3-9 1,-3-3-29-16,-1-4-6 0,4-5 0 0,-3 5-1 0,3 1 36 16,0-10 9-16,0 0 0 0,3 4 0 0,-3-4 49 0,4 0 12 0,0 9 3 15,-4-5 0 1,-4 2-103-16,8-2-20 0,-1 8-4 0,-6-2-1 0,-1 6 80 0,-3 3 15 0,11 0 3 0,0 0 1 16,-11 0-26-16,0 0-9 0,3 9 0 0,4 1 9 15,4-1-1-15,-8 7-8 0,-3 2 12 0,4 1-4 16,-1 0-8-16,1-3 0 0,-1-7 0 0,4 10 8 15,-3-3-8-15,0-4 0 0,3-2 0 0,-4-1 0 16,-6 7-31-16,6-7 2 16,8 1 0-16,-4-4 0 0,0-3-143 0,3 3-28 0,1-6-5 15,-11 0-790-15</inkml:trace>
  <inkml:trace contextRef="#ctx0" brushRef="#br0" timeOffset="99996.001">29573 9321 1612 0,'0'0'144'0,"4"6"-116"16,3-3-28-16,-4 6 0 0,5-2 196 0,-5-4 34 15,1 6 6-15,3-2 2 0,-4 2-202 0,4 0-36 16,-3 1-15-16,-1 9 1 0,1-4 62 0,-1 4 13 16,1 0 3-16,-4 0 0 15,3 6-80-15,4-6-15 0,-3 6-3 0,0-10-1 16,-4 4 5-16,3-6 1 0,1 2 0 0,-4 1 0 15,3-6-95-15,1-1-18 0,-1 0-4 0,1-2-782 0</inkml:trace>
  <inkml:trace contextRef="#ctx0" brushRef="#br0" timeOffset="100333.105">29753 9001 1922 0,'0'-10'85'0,"0"10"18"0,4-9-83 0,-1 0-20 0,-3-1 0 0,0-5 0 16,0 2 64-16,0-3 8 0,0 7 1 0,0-1 1 16,-7-5-18-16,7 12-4 0,-3-7-1 0,3 1 0 0,-4 3 21 0,4 6 4 15,0-10 0-15,0 10 1 0,0 0-61 0,0 0-16 16,0 0 0-16,0 0 0 0,0 0 0 0,0 0 0 16,0 0 0-16,7 6 0 0,-3 4 0 0,3-1 0 15,-4 4 0-15,1 2 0 0,3 4 0 0,4 0 0 16,-4 6 0-16,-4 3 0 0,4 7 0 15,-3 3 0-15,-1-4 0 0,1-6 0 0,-4 7 32 0,7-1 4 16,3-6 1-16,-3 7 0 0,1-1-26 0,-1-5-11 16,0 8 8-16,3-5-8 0,1-4 0 0,-4 0 0 15,-4 7 0-15,1-1 0 0,3-12 0 0,-3 3-11 16,3-6 1-16,0-3 0 16,0-1-119-16,-4-5-24 0,1-7-5 0,-4-3-565 15,10 9-113-15</inkml:trace>
  <inkml:trace contextRef="#ctx0" brushRef="#br0" timeOffset="100589.463">30011 8929 2188 0,'0'0'48'0,"7"0"11"0,0 0 1 0,-7 0 1 0,0 0-49 0,0 0-12 0,11 6 0 0,-1-3 0 16,-10-3 40-16,7 10 6 0,4-1 1 0,-4 7 0 15,0 2-21-15,-4 7-4 0,4 4-1 0,-3-4 0 16,-1-6-21-16,5 9 0 0,-8-3 0 0,3 0-8 16,1 3 8-16,-4 0 0 0,-4-2 0 0,4 8 0 0,4-6 20 0,-1 7 7 15,1-7 1-15,-1 6 0 16,-3-5-53-16,7-1-11 0,-3 6-1 16,3-5-1-16,-7-4-13 0,3 0-2 0,4-6-1 0,0-1-620 15,1-8-124-15</inkml:trace>
  <inkml:trace contextRef="#ctx0" brushRef="#br0" timeOffset="100812.819">30251 9223 460 0,'17'0'41'0,"-17"0"-33"15,0 0-8-15,7 7 0 0,4 2 429 0,-4 1 84 0,-7-10 17 16,7 9 3-16,-3 0-421 0,-1 1-85 0,8-1-17 15,-8 1-10-15,4 5 0 0,-3-5-11 0,3 5 0 0,-4-5 0 16,1 2-9-16,3 4-1 0,-3 0-1 0,-1-4 0 31,4-2-106-31,-3 5-22 0,3-5-4 0,0 5-430 0,0-2-87 0</inkml:trace>
  <inkml:trace contextRef="#ctx0" brushRef="#br0" timeOffset="101590.735">30529 9286 806 0,'0'0'72'0,"0"0"-58"0,0 0-14 0,0 0 0 15,0 0 105-15,0 0 19 0,-7-3 3 0,7 3 1 16,0 0-20-16,0 0-4 0,0 0-1 0,-3 0 0 0,-4 0-11 0,0 0-3 16,7 0 0-16,-4 3 0 0,-3-3-20 0,0 6-4 15,0-2-1-15,3-4 0 0,4 0-51 0,-3 6-13 16,-4 3 0-16,0-2 0 0,3-4 54 0,1 6 8 15,3 0 2-15,-4 1 0 0,8 6-52 0,-4 2-12 16,-7-8 0-16,3-1 0 0,1 7 0 16,-1-7 0-16,11 7 0 0,-7-3 0 0,-3-4 0 0,3 0 0 15,7 7 0-15,0-7 0 0,-7 1 0 0,0 5 0 16,10-2 0-16,-6 9 0 0,-4-9 20 0,7-4 2 16,0 0 0-16,4 1 0 0,-11-10-22 0,7 6 0 15,3 3 0-15,4 1 0 0,-3-4-16 0,-4 4-4 16,4-7 0-16,-4 3-1 0,7-3 35 0,-7 3 7 15,-7-6 2-15,7-6 0 0,0 3-37 0,0-3-7 0,-4-4-2 16,1 1 0-16,0 6 23 0,-1-13 0 0,-3-3 0 16,0-6 0-16,-3 6 0 0,-1 0 0 0,4-6 0 0,-4 0 0 15,-3 7 0-15,0-4 0 0,4 0 0 0,-1 0 0 16,-6-3 0-16,3-1 0 0,3 8 0 0,1-1 0 16,6 9 0-16,-3-5 0 0,-3 5 0 0,3-5 0 15,0 5 47-15,0 1 13 0,3-1 4 0,1 7 0 31,-1-3-103-31,-3 6-20 0,7 0-4 0,-3-3-1 0,3 3 103 0,3-6 20 0,1 6 4 0,0 0 1 16,-8 0-52-16,8 0-12 0,-1 0 0 0,1 6 0 16,-1-6 0-16,1 3 0 0,0 3 0 0,3-3 0 15,-4 4 0-15,1-4 0 0,-8 6 0 0,4-2 0 16,1 2 0-16,-1 7 0 0,0-7 0 0,-4 4 0 16,1-7 0-16,-1 13-12 0,1-4 3 0,-1 4 0 0,1-6 9 15,-4 9 12-15,3-10-2 0,-3 7-1 0,0 3 5 16,0-3 1-16,4-7 0 0,-8 4 0 0,1-7-24 15,3 1-5-15,7-1-1 0,-4 1 0 0,-3-10 15 0,0 6 0 16,0-6 0-16,0 0 0 0,0 0 0 0,0 0 0 16,0 0 0-16,0 0 0 0,0 0 0 0,0 0 0 15,0 0 0-15,7-6 0 0,4 2 0 0,0-5 0 16,-1 0 0-16,-3-7 0 0,-3 7 0 0,3-7 0 16,0-3 0-16,3 7 0 0,-2-10 17 0,2 3 7 15,1 0 0-15,-1 0 1 0,-3-6-15 0,4 16-10 16,3-1 12-16,4 1-12 15,-4 3-18-15,3 2-10 0,-10 4-3 0,8 0 0 0,-1 4 70 0,0 2 13 16,-7 3 4-16,3 7 0 0,1 3-20 0,0 0-4 0,-8-1-1 16,4 1 0-16,0 0-15 0,0 6-4 0,0-6 0 0,0 0 0 15,-7 6-12-15,7 0 0 0,-3-6 0 0,0 0 0 32,-1 6-34-32,-3-10-10 0,4-2-1 0,-1-7-1 15,-3-6-108-15,0 0-22 0,0 0-4 0,0 0-901 0</inkml:trace>
  <inkml:trace contextRef="#ctx0" brushRef="#br0" timeOffset="101721.453">30653 8866 1612 0,'0'0'72'0,"0"0"14"0,0 0-69 0,0 0-17 0,3 6 0 0,1-3 0 16,3 4 163-16,-7-7 29 0,0 0 5 15,11 12-1113-15</inkml:trace>
  <inkml:trace contextRef="#ctx0" brushRef="#br0" timeOffset="102861.341">22010 11901 518 0,'0'0'46'0,"0"0"-37"0,0 0-9 0,0 0 0 15,0 0 242-15,-4 0 46 0,-3-3 10 0,7 3 2 16,0 0-134-16,-7 0-26 0,-3 0-6 0,-1-6-1 15,0 6-30-15,-3 0-7 0,-3 0 0 0,-1 0-1 16,-7 0-26-16,1 0-5 0,-5 0 0 0,1 0-1 16,-4 0-50-16,8 0-13 0,-4 0 0 0,3 0 0 15,4 0 32-15,0 0 0 0,3 0 1 0,-3 6 0 16,7-3-33-16,-1-3 0 0,1 7-12 0,4 2 3 16,3-3-75-16,0-2-14 0,0 5-3 0,3-3-1 15,4-6-121-15,0 0-24 16</inkml:trace>
  <inkml:trace contextRef="#ctx0" brushRef="#br0" timeOffset="103072.967">21622 11575 1324 0,'7'22'59'0,"0"-12"12"0,-4 15-57 0,4-6-14 16,4 6 0-16,-4 9 0 0,-3-6 278 0,3 7 53 15,3-7 10-15,1-3 3 16,-4 3-256-16,0 7-52 0,4-1-9 0,-4 4-3 0,3-3-12 0,1-4-4 0,-8 3 0 0,8 1 0 16,-1-1-8-16,-3-5 0 0,-3-11 0 0,3 1 0 31,0 3-104-31,0-9-27 0</inkml:trace>
  <inkml:trace contextRef="#ctx0" brushRef="#br0" timeOffset="108048.514">23043 11099 1555 0,'0'0'138'0,"0"0"-110"16,0 0-28-16,0 0 0 0,0 0 288 0,-3-3 52 16,-1 3 10-16,4 0 2 0,11 0-256 0,-11 0-52 15,-7 9-11-15,7 7-1 0,10-4 4 0,-10-2 0 16,-3 5 1-16,-4 4 0 0,3 6-21 0,8-6-5 15,-1 6-1-15,-3-3 0 0,-3 9-10 0,3-9 0 16,7 10 0-16,-4-10 0 0,-10 9 0 0,7-3-17 16,7 0 4-16,1 7 1 15,-5-7-136-15,4 0-26 0,0 7-6 0,4-1-1000 0</inkml:trace>
  <inkml:trace contextRef="#ctx0" brushRef="#br0" timeOffset="108268.932">23255 11858 2649 0,'0'0'58'0,"0"0"12"0,0 0 2 0,0 0 4 0,14 12-61 0,-14-12-15 0,-7 3 0 0,4 7 0 16,-8-10 0-16,4 6 0 0,0-3 0 0,-7-3 0 16,-7 6 34-16,7-6 4 0,-1 3 1 0,-2-3 0 0,-8 0-16 15,7 7-3-15,8-7-1 0,-8 0 0 0,-6 0-19 0,2 0 0 16,5 0-8-16,6 0 8 15,11 0-151-15,-14 0-24 0,-11 0-5 0</inkml:trace>
  <inkml:trace contextRef="#ctx0" brushRef="#br0" timeOffset="108678.41">23001 12090 2016 0,'0'0'179'0,"7"6"-143"0,4 3-36 0,-1 1 0 16,4-10 148-16,-3 6 22 0,-11-6 5 0,11 0 1 16,6 0-141-16,1 0-35 0,-18 0 0 0,0 0 0 15,18 0 0-15,-8 0 0 0,-10 0 0 0,0 0 0 16,14 0 0-16,-3 0 0 0,-1 0 0 0,-10 0 0 15,0 0 11-15,15 0-11 0,-5 3 10 0,-10-3-10 16,0 0 0-16,0 0-12 0,11 6 1 0,-11-6 0 16,0 3 11-16,0 13 0 0,-4 3 10 0,4-3-10 15,0-4 16-15,-7 4-4 0,-3-7 0 0,-1 7 0 16,7-3 9-16,-3 2 2 0,-10-5 0 0,3 5 0 16,7-2 6-16,-1-7 2 0,1 3 0 0,-3 7 0 15,-1-3 0-15,8-4 0 0,6 1 0 0,-6-1 0 16,-4 7-5-16,3-7-1 0,15 0 0 0,-4 1 0 0,-4-4-9 15,1 4-3-15,6-1 0 0,5-3 0 16,-1-3-13-16,0 7 0 0,0-4-12 0,0-3 12 0,11-3 0 16,-8 0 0-16,-6-3 0 0,10-3 0 15,4-4-109-15,-1 1-15 0,-6-7-4 0,0 4 0 0</inkml:trace>
  <inkml:trace contextRef="#ctx0" brushRef="#br0" timeOffset="109314.879">24088 11453 1382 0,'-11'19'61'0,"8"-13"13"0,-1 4-59 0,0-7-15 16,-3 3 0-16,0-3 0 0,0 3 216 0,0 4 40 16,-3-1 8-16,-1 1 1 0,4-4-186 0,-4 3-38 15,1-6-7-15,3 7-2 0,-4 2 12 0,4-2 1 16,0 2 1-16,0-2 0 0,0 8-30 0,4 4-7 16,-8-3-1-16,4 0 0 0,0 0-8 0,3 0 0 15,1 6 0-15,-4 0 0 0,0-6 17 0,3 9 2 0,4-3 0 16,-3 0 0-16,-4-3-7 0,3 3-2 0,11 3 0 15,-3 1 0-15,-4 5 20 0,3-3 4 0,4 1 1 16,0 2 0-16,0 1-35 0,0-1 0 0,4-6 0 0,3 7 0 16,4-7 0-16,-1-3 0 0,-3-3 0 0,4 0 0 15,3-9-42 1,0 6-15-16,1-13-3 0,-1-3-757 0,3 3-151 0</inkml:trace>
  <inkml:trace contextRef="#ctx0" brushRef="#br0" timeOffset="109796.591">24656 11720 2595 0,'0'0'115'0,"0"0"24"0,0-10-111 0,3 4-28 0,-3-7 0 0,4 7 0 16,-4 6 13-16,0 0-2 0,0 0-1 0,0 9 0 16,0-9 26-16,0 10 6 0,0 6 1 0,0-4 0 15,3 4-6-15,-3 3-1 0,0-4 0 0,4 4 0 16,-1 6-20-16,-3-3-5 0,0 3-1 0,0 0 0 15,0 4-10-15,4-4 0 0,-1-7 0 0,1 11 8 16,-1-4-16-16,-3 0-4 0,0-3-1 0,4 3 0 16,3-6-98-16,-3 6-19 0,3 0-4 0,-4-6-648 15,8-10-130-15</inkml:trace>
  <inkml:trace contextRef="#ctx0" brushRef="#br0" timeOffset="110306.228">25012 11616 1555 0,'0'0'138'0,"0"0"-110"16,7 6-28-16,0-6 0 0,-7 0 199 0,11 10 34 15,-4-10 7-15,-7 0 2 0,0 0-198 0,7 6-44 0,3 3 0 0,-3-5 0 16,-7-4 0-16,7 6 0 15,0-3 0-15,4 6 0 0,-4-2 0 0,4-4 0 0,-1 3 0 0,1 3 0 16,3 1 0-16,0-1 0 0,-3-2 0 0,-1-4 0 16,1 6 0-16,-1 1 0 0,1 5 0 0,-7-5 0 15,-1-1 0-15,1 0 0 0,-1 1 0 0,-3 2 0 16,-7-2 44-16,4-1 3 0,-4 1 0 0,-1-1 0 16,-6-6-23-16,7 7-5 0,-3-4-1 0,-1 0 0 15,1-3-8-15,2-3-2 0,-2 0 0 0,10 0 0 16,-11 0-8-16,1 6 0 0,-1-2 0 0,11-4 0 15,0 0 8-15,0 0-8 0,0 0 0 0,-3 6 8 16,3-3-8-16,0 6 8 0,0-2-8 0,3-4 8 16,4 3-8-16,4 4-16 0,-4-1 4 0,3 0 1 0,-3 1-2 15,8-1-1-15,-1 1 0 0,3 2 0 0,1 1 14 16,0-4 0-16,-4 0 0 0,3-2 0 16,1 8 0-16,-4-5 0 0,0-1 12 0,-3 1-12 0,-1-1 13 0,-3-6-4 15,-3 7-1-15,-1 2 0 0,-6 1 40 0,-1-4 8 16,-3 0 2-16,0-2 0 0,-3 2-58 0,-4 7 0 15,0-4 0-15,-1-2-11 0,-6 5 11 0,4-5 0 16,-1-4 0-16,4-3 0 0,-4-3 0 0,4 7 0 16,0-4 0-16,3-3-8 15,4 0-65-15,-3 0-13 0,3 0-2 0,0-3-1 16,7 3-91-16,-7-7-19 0</inkml:trace>
  <inkml:trace contextRef="#ctx0" brushRef="#br0" timeOffset="110839.852">25527 11616 2584 0,'25'16'57'0,"-25"-16"12"0,0 0 3 0,0 0 0 0,10 6-58 0,-3 3-14 0,-7-9 0 0,7 4 0 15,-7-4 17-15,7 6 1 0,4-3 0 0,0 3 0 16,-4-3-66-16,3-3-12 0,1 0-4 0,-4 7 0 0,3-4 64 0,5 3 20 16,-1 0 0-16,0-3 0 0,0 7-20 0,0-1 0 15,0-2 0-15,0 2 0 0,0 0 0 0,-3 1 0 16,-4-1-13-16,4 7 5 0,-8-7 8 0,-3 1 8 16,-3-1-8-16,-4 7 11 0,-1-7 27 0,1 1 6 15,-3-1 0-15,-1 0 1 0,-3 1-45 0,4-4-12 16,-5-3 0-16,5 7-1 0,-1-10 13 0,-3 9 16 15,4-9-3-15,-1 6-1 0,0-6-12 0,11 0 0 16,0 0 0-16,0 0 0 0,-10 0 0 0,10 0 0 16,0 0 0-16,0 0 0 0,0 0 0 0,0 3 0 15,3 4 0-15,1-4 0 0,3 3 0 0,4 4 0 16,-1-4 0-16,4-3 0 0,0 3 0 0,0 4 0 16,4-7 0-16,0 6 0 0,-1 7 0 0,1-7-10 0,7-2 0 15,-4 2 0-15,0-6 10 0,0 6 8 16,0-2-8-16,-3-4 11 0,-4 3 0 0,-3 4 0 15,-4-1 0-15,0 0 0 0,-4 1 15 0,-3-1 3 0,-3 1 1 16,-4 5 0-16,0-5-2 0,-4 8-1 0,-7-8 0 16,1 6 0-16,-4-1-27 0,3-2-9 0,-3-4 0 0,0 1 0 15,0 5 9-15,3-8 0 0,0-4 0 0,1 6 0 16,3-3 0-16,-4-2 11 0,4-4-1 0,3 6 0 31,4-6-182-31,7 0-37 0,0 0-7 0,0 0-2 0</inkml:trace>
  <inkml:trace contextRef="#ctx0" brushRef="#br0" timeOffset="111137.123">26056 11331 2073 0,'28'34'92'0,"-13"-24"19"0,6 5-89 0,0-5-22 15,0 9 0-15,0-10 0 0,0 7 120 0,1 2 20 16,-1 1 4-16,0 0 1 0,0 6-104 0,-3 0-21 16,3 3-4-16,-4 1 0 0,-6 15-16 0,3-10 0 15,-3 4 0-15,-4-4 0 0,-4 1 49 0,-3-1 7 16,-3 4 2-16,-1-4 0 0,1 4-23 0,-8-4-5 16,1 1-1-16,-5-7 0 0,5 10-41 0,-4-7-9 15,0 0-2-15,-4 1 0 0,4-4 23 0,3-3 0 16,-3-3 0-16,4-6 0 15,-1 3-56-15,0-4-6 0,8-2-2 0,-1 2 0 16,1-5-102-16,3-1-21 0,0-9-4 0,0 0-1 0</inkml:trace>
  <inkml:trace contextRef="#ctx0" brushRef="#br0" timeOffset="111451.171">27040 11569 2437 0,'0'0'53'0,"-3"16"11"0,-1-4 3 0,-3 7 2 0,-3-3-55 0,-1 9-14 16,-6-6 0-16,-1 9 0 0,4-9 0 0,-4 6 0 15,0 3-9-15,4-3 9 0,-3 0 45 0,-1-3 15 16,0 13 4-16,4-10 0 16,0 3-103-16,0 0-20 0,0 4-4 0,3-11-1 15,1 5-4-15,-1-8-2 0,1 1 0 0,-1-3-605 16,8 3-121-16</inkml:trace>
  <inkml:trace contextRef="#ctx0" brushRef="#br0" timeOffset="111588.826">26730 11594 1958 0,'11'13'174'0,"-1"2"-139"0,8 10-35 0,-1-3 0 15,-2-6 118-15,2 12 17 0,1-3 3 0,-1 4 1 16,8-4-103-16,-4 3-20 0,0 0-4 0,1 7 0 16,2-10-12-16,1 3 0 0,3 0 0 0,-3-3-744 15,0 3-142-15</inkml:trace>
  <inkml:trace contextRef="#ctx0" brushRef="#br0" timeOffset="113704.21">27968 11748 1785 0,'0'9'159'0,"0"-9"-127"16,0 0-32-16,0 0 0 0,7 0 169 0,-7 0 28 0,0 0 6 16,0 0 1-16,0 0-141 0,4-3-28 15,3-3-6-15,-4-4-1 0,4 4-16 0,1-6-3 0,-1-4-1 0,0-3 0 16,0 0 45-16,3 0 9 0,-3 4 2 0,4-1 0 16,-4-3-52-16,4 0-12 0,6 10 0 0,-3-7 0 31,-3 7-48-31,7 0-13 0,3-1-3 0,0 10 0 0,0 0 83 0,4 0 16 0,-4-3 3 0,-3 6 1 15,-4 3-30-15,0-2-9 0,0 5 0 0,-4 0 0 16,1 7 11-16,-4 3-11 0,-3-3 10 0,-4 2-10 16,0 7 20-16,-4-3-1 0,1 3-1 0,-12 1 0 15,1-8-5-15,-3 11-1 0,-1-11 0 0,0 7 0 16,-3-6 12-16,0 0 3 0,7-3 0 0,0 3 0 16,0-4-2-16,0-5 0 0,0 5 0 0,6-2 0 15,5 3-25-15,3-4 0 0,-7 4 0 0,7-7 0 16,7 7 32-16,-4-7 2 0,-3 1 0 0,0-1 0 0,8 1-23 15,2-4-11-15,1-3 10 0,-1 6-10 0,1-2 8 0,10-4-8 16,0 3 0-16,-3-6 9 16,3 0-41-16,0 0-8 0,4 0-1 0,-4 0-1 15,0-6-30-15,4 3-7 0,3-4-1 0,0-2 0 16,-3 0-144-16,0-7-30 0</inkml:trace>
  <inkml:trace contextRef="#ctx0" brushRef="#br0" timeOffset="114017.358">28829 11500 2286 0,'4'6'101'0,"-1"4"21"0,1-10-98 0,3 9-24 16,0-3 0-16,0-2 0 0,3-4 31 0,-3 9 1 0,-3 0 0 0,3-2 0 16,4 8 0-16,-1-2 0 0,1 3 0 0,-1-4 0 15,1 13 4-15,3-6 0 0,-3 0 1 0,-1 3 0 16,1 0-29-16,-1-7-8 0,1 14 0 0,0-11 0 15,-4 4 0-15,-4-3 0 0,-3 0 0 0,0 0 8 16,-3 0-8-16,-1-4 0 0,-7-2 0 0,-3 3 0 16,0-1 19-16,-7-12 9 0,0 7 1 0,-4-10 1 15,1 0 3-15,-5 0 1 0,5-3 0 0,-5-7 0 16,5-5-34-16,-1-1-9 0,0 3-1 0,4-2 0 16,3-4 10-16,1 0 14 0,6 0-3 0,1 3-1 15,3-2-10-15,3 2 0 0,1-3 0 0,3 0 0 16,3 4 12-16,1-4 0 0,-1 0 0 0,4 3 0 0,4-2-12 15,-1 5-17-15,4-3 4 0,4 7 1 16,0 0-144-16,-4-1-29 0,0 1-6 0,7-1-1 16</inkml:trace>
  <inkml:trace contextRef="#ctx0" brushRef="#br0" timeOffset="114984.293">29214 11657 2188 0,'0'-16'97'0,"0"16"20"0,0 0-93 16,0 0-24-16,0 0 0 0,0 0 0 0,0 0 18 15,0 0-1-15,7-3 0 0,-7 3 0 0,0 0-27 0,0 0-6 16,10 3 0-16,-10-3-1 0,0 0 65 0,7 10 12 16,4 8 4-16,-4-2 0 0,-4-7-52 0,1 10-12 15,-1 0 0-15,5-3 0 0,-5-1 0 0,4 4 0 16,-7 0 0-16,4 0 0 0,-1 0 0 0,-3-4 0 15,-3 4 0-15,3-3 0 0,3-4 54 0,-3 4 8 16,0 0 2-16,0-7 0 0,0-6-52 0,0-3-12 16,0 0 0-16,0 0 0 0,0 0-14 0,0 0-6 15,0 0 0-15,0 0-1 0,0 0 21 0,0 0 0 16,4-9-9-16,-1 0 9 0,-3-1 0 0,0 1 0 16,0 2 0-16,7-2 0 0,7-4 0 0,-7-2 0 15,-10 5 0-15,6 1 0 0,4-7 20 0,1 7 0 0,-5-4 1 0,4-2 0 16,0 8-21-16,0-5 0 0,-3 6 0 0,3-4 0 15,3-5 0-15,5 5-16 0,-5-2 2 0,1-4 1 16,-1 3 13-16,4 1 0 0,0 2 0 0,1 1 0 16,-1 6 12-16,-4-3-4 0,4 6 0 0,1 0-8 15,-8 0 8-15,3 0-8 0,1 6 0 0,-1-3 0 16,-3 13 8-16,0-7-8 0,-3 7 0 0,-1-4 0 16,-3-2 0-16,4-1 0 0,3 7 0 0,-3 3 0 15,-1-4 35-15,-3-2 3 0,0 2 1 0,-3 1 0 16,6-6-27-16,-3-1-12 0,0 0 10 0,0 1-10 15,0-1 0-15,-3 1 8 0,3-10-8 0,0 6 0 16,0-6 0-16,0 0 0 0,3 9 0 0,-3-9 0 0,0 0 0 16,0 0 0-16,0 0 0 0,0 0 9 0,7-6 7 15,-3 3 0-15,3-7 1 0,0 4 0 0,0-3-32 16,0-7-6-16,-4 7-2 0,5-4 0 0,-1-3 23 0,0 7 0 16,3-7 0-16,1 4 0 0,-4-4 0 0,3 7 0 15,1-7 0-15,0 4 0 0,-4-4 0 0,3 3 0 16,-3-2 0-16,4 8 0 0,-4-2 0 0,0 0 0 15,-3 5 0-15,6-2 0 0,1 6 0 0,-11 0 0 16,0 0 8-16,0 0-8 0,7 6 20 0,0-2 0 16,0 11-1-16,-4-5 0 0,1-1-4 0,3 7-1 15,-4-4 0-15,1 4 0 0,0-7-23 0,-1 10-5 16,1-9-1-16,-1 5 0 0,-3-5 15 0,4 5 0 16,6-2 0-16,-3-4 0 15,-3 1-114-15,3-1-20 0,3 1-4 0,-2 2-632 0,-1 1-126 16</inkml:trace>
  <inkml:trace contextRef="#ctx0" brushRef="#br0" timeOffset="115201.753">30060 11569 2516 0,'0'0'112'0,"7"9"22"0,-3 1-107 0,3 6-27 0,-4-7 0 0,1 3 0 15,-1 10 34-15,1-9 2 0,-4 3 0 0,3 2 0 16,1-2-52-16,0-3-11 0,-1 2-1 0,-3 1-1 16,4-3-15-16,-1 5-2 0,-3-8-1 0,4 5 0 15,-4-5-65-15,0-1-12 0,3 1-4 0,1-4-798 16</inkml:trace>
  <inkml:trace contextRef="#ctx0" brushRef="#br0" timeOffset="115535.863">30163 11111 230 0,'0'0'20'0,"0"0"-20"0,0 0 0 16,0 0 0-16,0 0 440 0,3-12 83 15,1 2 17-15,-4 7 3 0,0-6-435 0,0 9-86 0,0-10-22 0,0 10 0 16,0 0 9-16,0 0-9 0,0 0 12 0,0 0-12 15,0 0 28-15,0 0 0 0,0 0-1 0,7 3 0 16,0 7-1-16,0-1 0 0,-4 7 0 0,4 3 0 16,-3 0-15-16,-1-4-3 0,1 4-8 0,-1 6 12 15,4-6-12-15,-3 9 0 0,7-3 0 0,-8 3 0 16,4-2 36-16,-3 8 10 0,6-6 2 0,1 16 1 16,-1-6-29-16,-2-4-5 0,-5 4-2 0,1 3 0 15,-1-4-4-15,4 7-1 0,-3-6 0 0,3-10 0 16,0 7-8-16,0-10-9 0,-4 0 9 0,4-6-13 15,-7-7-17-15,7 4-3 16,-3-1-1-16,0-2 0 0,-4-7-150 0,0-6-29 0,0 0-7 0,0 0 0 16</inkml:trace>
  <inkml:trace contextRef="#ctx0" brushRef="#br0" timeOffset="115781.16">30431 11096 2419 0,'21'3'107'0,"-18"3"22"0,1 3-103 0,-1 1-26 16,4 5 0-16,0-2 0 0,-3 3 56 0,3 2 7 15,0 1 1-15,0 6 0 0,-3 4-16 0,-1-4-4 16,-3 9 0-16,0 1 0 0,7-4-19 0,-7 4-4 0,0 5-1 0,0-2 0 16,4 0 36-16,-1-4 6 0,-6 10 2 0,6-6 0 31,-3-4-73-31,7 4-15 0,-3-13-2 0,-1 3-1 0,1-3 43 0,3-6 9 0,-3 6 2 0,-4-6 0 31,-4 0-62-31,8-1-12 0,3-8-2 0,0 6-1 16,0-1-78-16,0-5-16 0,0-7-4 0,0 3-631 0,0-3-126 0</inkml:trace>
  <inkml:trace contextRef="#ctx0" brushRef="#br0" timeOffset="116118.306">30790 11541 1324 0,'0'0'59'0,"0"0"12"0,0 0-57 0,0 0-14 16,0 0 0-16,0 0 0 0,0 0 246 0,0 0 46 15,0 0 10-15,4 9 2 0,-8 1-217 0,4 8-43 16,0-8-9-16,0 9-2 0,4-4-10 0,0 4-3 0,-1 6 0 0,1-6 0 16,-4 0-7-16,0 0-1 0,3 0-1 0,-3 2 0 31,4-8-111-31,-1 3-23 0,4-1-4 0,-3-2-581 15,-4-4-116-15</inkml:trace>
  <inkml:trace contextRef="#ctx0" brushRef="#br0" timeOffset="116800.432">30963 11437 633 0,'7'7'56'0,"-3"-4"-44"0,6 3-12 0,1 3 0 15,-11 1 348-15,7-1 67 0,0 1 13 0,4-4 4 16,-1 3-332-16,-3 1-67 0,0-1-13 0,4 1-2 16,3-1-28-16,-3 0-6 0,-4 7 0 0,3 0-1 0,1-7 17 0,0 10 9 15,-4 0-1-15,3 6 0 0,-3-6-8 0,0-1-11 16,0-2 3-16,-7-3 0 0,0 6 8 0,0 2 0 16,-3-8 0-16,-1 3 0 0,-3-7 49 0,0 7 12 15,4-4 3-15,-1-2 0 0,-3-4-52 0,-4-3-12 16,11-3 0-16,-10 0 0 0,3 0 0 15,-7-3 0-15,0-3 0 0,3 6 0 0,8-10 43 0,-5 1 5 16,1-1 2-16,0 1 0 0,-3 0-32 0,6-1-6 16,8-5-2-16,-1 2 0 0,1-3 0 0,-1 1 0 15,1-4 0-15,-1 0 0 0,-3 3-10 0,4-2 0 16,3-1-12-16,0 3 12 0,-3-3 0 0,3 0 0 16,7 1 0-16,-4 2 0 0,4-3 12 0,4 3 11 15,-4 4 1-15,0-4 1 0,0 4-17 0,1-4-8 16,-5 7 0-16,1-1 8 0,3 4 23 0,0-3 4 15,0 9 1-15,-7 0 0 0,4 0-36 0,-4 9 0 0,0-3 0 16,0 4 0 0,-4-1-16-16,4 7-9 0,0-4-3 0,1 7 0 0,-8 3 28 0,3-3 16 0,4 0-3 0,-3-1 0 15,-4 11 2-15,0-4 0 0,0 0 0 0,0-6 0 16,3 9 5-16,1-9 2 0,-8 6 0 0,4-6 0 16,0-4 0-16,0-5 0 0,0-1 0 0,0 0 0 15,0 1-2-15,0-10 0 0,0 0 0 0,0 0 0 16,0 0-20-16,0 0-13 0,4-10 1 0,-1 1 1 15,1 0 11-15,3-7 0 0,-4 3 0 0,4-8 0 16,-3 2 0-16,3 0 0 0,0 0 0 0,4 0 0 16,-1-6 12-16,1 6-3 0,-4 1 0 0,7-1 0 15,0-3-9-15,4 3 0 0,-8 6 0 0,4-9 0 16,4 13 0-16,0-3 0 0,-8 5 0 0,4-2 0 0,0 9 0 16,1 0 0-16,-8 9 0 0,0 1 0 0,3-1 15 15,1 7 1-15,-8 3 0 0,1-1 0 0,3 4-1 0,-4 0 0 16,8-3 0-16,-7 6 0 0,-1-6-15 0,1 0 0 15,-1 3 0-15,4-3 0 0,-3-1 0 16,-1 1 0-16,-3-3 0 0,4-4 0 16,3 4-68-16,-4 3-11 0,-3-10-1 0,0 1-824 15,7-10-165-15</inkml:trace>
  <inkml:trace contextRef="#ctx0" brushRef="#br0" timeOffset="116953.022">31154 10998 2592 0,'7'10'230'0,"0"5"-184"0,-4-5-37 0,5-1-9 16,-5 1 117-16,1 5 22 0,-1-5 4 0,4-1 1 31,-7-9-264-31,0 0-52 0,11 13-10 0,-11-13-2 0</inkml:trace>
  <inkml:trace contextRef="#ctx0" brushRef="#br0" timeOffset="122380.713">22673 9330 691 0,'0'0'61'0,"0"0"-49"0,0 0-12 0,0 0 0 16,0 0 182-16,0 0 34 0,7 0 6 0,-7 0 2 16,-10 6-130-16,2-6-26 0,12-6-4 0,3 6-2 15,-7 0-14-15,0-9-4 0,0-1 0 0,7 4 0 16,0 3 34-16,-3-3 6 0,-4 2 2 0,7-5 0 31,14 0-120-31,-11-7-24 0,-17 7-5 0,14-7-1 0,8 3 81 0,2-2 16 0,-10-1 3 0,4 7 1 16,-1-4-19-16,5-3-4 0,2-2-1 0,-3 8 0 15,-7-6-2-15,11-2-1 0,10-1 0 0,-3 3 0 16,-14-3 2-16,10 4 0 0,3 2 0 0,1-3 0 16,-4 4 2-16,-3-4 1 0,-1 1 0 0,5 5 0 0,6 1-15 15,-10-1 9-15,-8 1-9 0,8-1 8 0,3 1-8 16,0 3 0-16,-7-4 9 0,0 7-9 16,0-3 0-16,4-3 0 0,-4 9 0 0,-3-4 8 15,-1-2-32-15,1 6-5 0,7 0-2 0,-4 0 0 0,-4 6 58 16,4-2 11-16,4 2 2 0,-4-3 1 0,0 6-16 0,-3-2-3 15,10 2-1-15,-7-6 0 0,4 7-21 0,-4 2 8 16,-4-2-8-16,5-1 0 0,-1-6 8 0,-4 7-8 16,4-4 10-16,-3-3-10 0,-1-6 0 0,1 3 0 15,0 0 0-15,-1 0 0 0,1 0 0 0,-1 0 0 16,-3-6 0-16,4 6-10 0,0-4 10 0,-1-2 0 16,1 3 0-16,3-6-8 0,-3 2 8 0,3-2 0 15,-4-7 0-15,4 7-8 0,0-1 8 0,1 1 0 16,2 0 0-16,-3-1 0 0,0 1 0 0,4 2 0 15,3-2 0-15,0 6 0 0,-3-3 0 0,0 3 0 0,6-4 0 0,1 7 0 16,3 7 0-16,-3-4 0 16,3 6 8-16,-3-3-8 0,3-3 19 0,-3 7-1 0,3-4 0 0,4 4 0 15,-4-1 12-15,4 0 2 0,-1 1 1 16,1-4 0-16,3 3-16 0,-3 1-3 0,4-1-1 0,-5 1 0 16,1-1 5-16,0 1 1 0,-4-1 0 0,-3 3 0 15,-4-8-7-15,4 5-2 0,-4 7 0 0,-7-4 0 16,3-2-18-16,-2 5-4 0,-1 1-1 0,0-3 0 15,-4-4-137 1,1-3-27-16,0 4-6 0</inkml:trace>
  <inkml:trace contextRef="#ctx0" brushRef="#br0" timeOffset="123062.893">24440 8000 1728 0,'0'0'76'0,"0"0"16"0,-3 10-73 0,3-10-19 15,0 0 0-15,0 0 0 0,-11 0 106 0,8 6 18 16,3-6 3-16,0 0 1 0,-7 3-56 0,7-3-10 16,0 0-2-16,-4 10-1 0,1 2 16 0,-4-2 3 15,7 2 1-15,3-2 0 0,1-1-20 0,-4 0-4 16,3 7-1-16,-3 3 0 0,7-3-63 0,-3 2-13 15,-8 1-2-15,8 0-1 0,-1-3 40 0,4 9 8 16,0-6 1-16,-3-1 1 16,-4 8-41-16,4-8-9 0,6 1-2 0,-6 0 0 15,-1-3-8-15,1 2-1 0,3 1-1 0,0-3 0 16,-4-3-53-16,4 2-10 0,0 4-3 0,4-3-620 0,-4-7-124 0</inkml:trace>
  <inkml:trace contextRef="#ctx0" brushRef="#br0" timeOffset="123609.199">24867 8029 1555 0,'-10'15'138'0,"10"-15"-110"0,0 0-28 0,-4 10 0 0,-3-1 124 0,4 1 20 15,-1-4 4-15,1 3 1 0,3 1-117 0,-4-4-24 16,4-6-8-16,0 9 0 0,4-5 0 0,-4 11 8 16,-4-5-8-16,4-1 0 0,0 0 9 0,4 1-9 15,-4-1 12-15,0 1-12 0,0-1 15 0,0 7-4 16,3-1-1-16,-3-2 0 0,0-4-10 0,4 7 0 16,-1-7 0-16,1 7 0 0,-1-3 0 0,1 2 0 15,-1-5 0-15,4 5 0 0,-7-2 0 0,4 3 0 16,6-7 0-16,-3 0 0 0,1 7 10 0,-1-3-10 15,0-4 12-15,0 1-12 0,7 5 0 0,-4-5 0 16,-3 5 0-16,4-5 0 0,-4-1 0 0,4 0 0 16,-4 1 0-16,0-1 0 0,3 1 16 0,1-1 0 0,0-9 0 15,-11 0 0-15,0 0-16 0,0 0 0 0,10 6-8 0,1-6 8 16,-4-6-12-16,-7 6 12 0,7 0-13 0,0-9 5 16,-4-4-4-16,1-3-1 0,-4 7 0 0,0-7 0 15,0 7 5-15,-4 0 8 0,1-1-13 0,3 1 5 16,0-1 8-16,-4 4 0 0,-6-3 0 0,-4-1-8 15,7 7 8-15,0-3 0 0,-4 3 0 0,4-4-8 16,-7 4 8-16,7-3 0 0,0 6 0 0,0 0-8 16,0 0 8-16,0 6 0 0,7-6 10 0,-8 3-10 15,1 7 12-15,4-4-4 0,3 4-8 0,0-1 12 16,0 0-3-16,0 10-1 0,-4 0 0 0,11 0 0 16,4-4-8-16,-7 4 0 0,-8-3 0 0,4-3-11 15,4 2-37-15,3 4-7 0,-4-10-1 0,1 7-849 16</inkml:trace>
  <inkml:trace contextRef="#ctx0" brushRef="#br0" timeOffset="129729.1">25404 8267 864 0,'0'0'76'0,"0"0"-60"16,0 0-16-16,7 6 0 0,-7-6 208 0,0 0 38 15,0 0 8-15,10 3 2 0,1-3-146 0,-4 7-29 16,-7-7-5-16,14 3-2 0,-3-3-8 0,3-3-2 0,-4-4 0 15,4 7 0-15,0-3-20 0,4-3-5 16,-4 0-1-16,0 3 0 0,4-7-13 0,-4 4-2 16,-3-3-1-16,3 9 0 0,0-10 16 0,0 7 3 0,0-3 1 0,-3-1 0 31,-1 4-62-31,1 3-13 0,-1 0-3 0,1 0 0 0,0-6 36 0,-1 6 0 0,1 0 0 0,-1 0 0 16,1 0 0-16,-4 6 0 0,-7-6 0 0,7 0 0 15,0 3 0-15,0 4 0 0,-7-7 0 0,4 6 0 16,-4 3 0-16,0 1 0 0,3-1 0 0,-3 1 0 15,0-1 0-15,0 7 0 0,0-7 0 0,0 4 0 16,-7-4 11-16,7 7-11 0,-3-1 12 0,3-2-12 16,-4 3 24-16,1 2-3 0,3 1 0 0,-4 0 0 15,4 6-1-15,0 3 0 0,-4-6 0 0,4 0 0 16,0-3-8-16,0-3-3 0,-3-7 0 0,3 10 0 0,-4-10-9 16,8 7 0-16,-1-6 0 0,-3-1 0 15,0 0 0-15,-3 1-12 0,3-10 0 0,0 6 1 16,0-6-113-16,0 0-22 0,0 0-5 0</inkml:trace>
  <inkml:trace contextRef="#ctx0" brushRef="#br0" timeOffset="132528.242">26296 12469 1209 0,'0'0'108'0,"0"0"-87"15,0 9-21-15,-3 1 0 0,-5 6 94 0,1-4 14 16,0-3 4-16,-3 7 0 16,-1-6-112-16,-3 8-29 0,-4-2-3 0,4 3 0 0,-3 0 32 0,-1-1 0 15,-3-2 0-15,-7 12 0 0,3 1 0 0,-3-4 0 16,7 3 0-16,-8 6 0 0,1-5 0 0,3 5 0 16,-3-9 0-16,4 3 0 0,-1 1 0 0,0 2 0 0,4-9 13 15,0 0-4-15,0-10 9 0,-1 4 2 16,1-6 0-16,-3-1 0 0,2-9-2 0,-2 0 0 0,-4-6 0 0,6-7 0 15,5-3-6-15,-4-2 0 0,-11 2-1 0,4-3 0 16,-4-9-11-16,-3 9 10 0,3-6-10 0,0 0 10 16,-7-3-10-16,4 3 10 0,-4-4-10 0,-3 1 10 15,-4 3-10-15,4 0 0 0,-1 6 0 0,-3 0 8 16,4 1-8-16,-4 2 0 0,0 6 0 0,4 1 0 16,0 0 0-16,3-1 0 0,0 10 0 0,4 0 0 15,-7 0 9-15,3 10-9 0,0-1 10 0,4 0-10 16,3 7 16-16,0 0-4 0,-7 6 0 0,8-3 0 15,-1 6 77-15,0 0 15 0,4-6 4 0,0 6 0 16,-1-3-108-16,5 0-28 0,3-4-3 16,-1-5 0-16,1 3 31 0,-3 2 16 0,-1-8-1 0,4-1-1 0,-4 7-14 15,4-7 8-15,-4 1-8 0,0-1 0 0,1-3 0 16,-1-2 0-16,-7-4 0 0,4 6 0 0,7-6 0 16,-4-6 0-16,-3 2 0 0,3-2 0 0,-3-3 0 15,3-1 0-15,4 4 0 0,0-3 0 0,-7-1 0 0,7 7 0 16,-4-6 0-16,4 2 0 0,-4 4 0 0,4-3 0 15,0 3 0-15,0-3 0 16,-1 6-28-16,1-7-3 0,-3 4 0 0,2 3-584 16,5-6-117-16</inkml:trace>
  <inkml:trace contextRef="#ctx0" brushRef="#br0" timeOffset="133862.75">24606 13498 1152 0,'0'0'25'0,"0"6"6"0,-3 3 1 0,3-9 0 0,0 3-32 0,-7 7 0 0,3-4 0 0,4-6 0 16,0 0 36-16,-3 9 2 0,-4-2 0 0,-1-4 0 15,5 6-38-15,3-9 0 0,0 0 0 0,-4 7-12 16,4-7 61-16,-3 9 12 0,-4-6 3 0,7 6 0 16,7-2-20-16,-4 2-3 0,-6 1-1 0,-1-1 0 15,4 0-12-15,0 1-4 0,-3 5 0 0,-1-5 0 16,-3 6-3-16,4-4-1 0,3 4 0 0,0 9 0 16,-7-3-20-16,3 3 9 0,8-6-9 0,-1-4 0 0,1 4 13 15,-4 0-4-15,0 0-1 0,3-3 0 0,8-1-8 0,-4-5 10 16,-4 2-10-16,4-6 10 0,1 4-10 0,-5-1 0 15,4 1 9-15,0-1-9 0,0 0 8 0,0 1-8 16,0 6 8-16,0-7-8 0,4 0 59 0,-4 1 7 16,0-1 2-16,-3-3 0 15,3 4-111-15,-4-1-21 0,8-2-5 0,-4-4-1 0,0 3 58 16,0-6 12-16,4 0 0 0,-4-6 0 0,3 3 0 0,-3-4 0 16,4-2 0-16,-1-1-11 0,1 1 11 0,-4 0 0 15,0-7-9-15,-3 0 9 0,3 4 0 0,-4-4 0 16,1 4 0-16,-4-4 0 0,0 0 0 0,0 7 15 15,0-1-3-15,-4 1 0 0,1 0 62 0,-1-1 12 0,-3 4 2 0,0-4 1 32,-4 10-108-32,4-3-21 0,0 3-5 0,-3 3-1 0,3-3 46 0,-4 7 21 15,4-4-1-15,-3 3-1 0,2 4 5 0,1-1 2 0,0 7 0 0,0-4 0 16,0-2-2-16,-3 5-1 0,6 1 0 0,1-4 0 16,-1 4-12-16,1-6-3 0,3-1 0 0,0 0 0 15,0 1-16-15,0-10-4 0,0 0-1 0,0 0-670 16,7 6-133-16</inkml:trace>
  <inkml:trace contextRef="#ctx0" brushRef="#br0" timeOffset="135534.787">25298 13435 345 0,'0'0'31'0,"0"0"-31"0,0 0 0 0,0 16 0 0,0-4 262 0,0-6 46 16,0-6 10-16,-7 3 2 0,0 4-213 0,0 2-43 16,3 1-8-16,-3-4-1 0,7-6-3 0,-4 9 0 15,-3 1 0-15,0-1 0 0,0 0-21 0,0 1-5 16,4 6-1-16,-1-4 0 0,1-6-25 0,3 10 0 15,-4-3 0-15,1 2 0 0,3-2 0 0,-4 2 0 16,4 4 0-16,-3 0 0 0,3 3 0 0,3 0 0 16,1 3 0-16,-1 3 0 0,-3-3 51 0,7 4 14 15,-3-14 3-15,3-2 1 16,-4 9-107-16,4-3-22 0,0-7-4 0,0 4 0 0,0-7 49 0,1 1 15 0,2 5 0 16,-3-5 0-16,0-7 41 0,0 3 16 0,4 4 3 0,-1-4 1 31,-10-6-105-31,11 0-20 0,0 0-5 0,3 0-1 0,-4 0 51 0,-3-6 11 0,4-1 8 0,-4 4-12 15,4-6 3-15,-4-1 0 0,0-5 0 0,0 5 0 16,3 1 9-16,-3-1-12 0,-3-5 12 0,-4 5-12 16,3-2 12-16,-3-4 0 0,-3 7-9 0,-4-1 9 15,3 4 0-15,1-3 0 0,-1-4 0 0,-6-3 0 16,3 10 0-16,-4-3 16 0,4 9-2 0,0 0-1 16,-7 9 6-16,3-3 1 0,4 4 0 0,-3-1 0 15,-1 7-4-15,4-7 0 0,-4 4 0 0,4 3 0 0,4 2 4 16,-1-2 1-16,-3-7 0 0,4 10 0 15,3-3-21-15,0-4 8 0,-4-2-8 0,4 6 0 0,0-7 0 16,4 0-12-16,-1-2 2 0,4 2 0 16,-3-6-139-16,6 3-28 0</inkml:trace>
  <inkml:trace contextRef="#ctx0" brushRef="#br0" timeOffset="135723.652">25710 13821 864 0,'11'25'38'0,"-4"-16"8"0,0 0-37 0,0 1-9 0,-7-10 0 0,4 6 0 15,-4-6 46-15</inkml:trace>
  <inkml:trace contextRef="#ctx0" brushRef="#br0" timeOffset="136182.468">25929 13469 1728 0,'7'19'76'0,"-7"-19"16"0,-3 6-73 0,-1 4-19 15,4-10 0-15,-3 9 0 0,-1-6 0 0,1 7-17 16,-1-1 3-16,1 4 1 0,-1-4 13 0,0 1 0 15,1 2 0-15,-1-6 0 0,1 4 0 0,-1 5 0 16,1-2 0-16,-1-4 10 0,1 1-10 0,3-1 8 16,3 4-8-16,-3-1 8 0,-3-5-8 0,6 2 10 15,1 0-10-15,-4-9 10 0,0 0-10 0,7 4 0 0,3 2 0 16,1 3 0-16,0-9 0 0,-1 0 0 0,1 6 0 0,3-2 0 16,0-4-8-16,7 9 8 0,-7-9-10 15,4 9 10-15,0-2 0 0,-1-4 0 0,1 3 0 0,0 4 0 16,-1-1 0-16,1 7 0 0,-1-4 0 0,-2-2 0 15,-1 5 0-15,-7-5 8 0,0-1-8 0,-4 0 10 16,1 1-1-16,-4-1 0 0,0-9 0 0,-11 7 0 16,-3 2-9-16,4 0-11 0,2-2 3 0,-6-4 0 31,4 3-148-31,-4-6-30 0,-22 0-6 0,19-6 0 0</inkml:trace>
  <inkml:trace contextRef="#ctx0" brushRef="#br0" timeOffset="136332.512">25950 13435 864 0,'22'0'76'0,"-12"6"-60"0,4-3-16 0,4 4 0 0,7-4 348 0,3 3 68 15,0-6 12-15,4 3 4 0,-4-6-295 0,7 3-58 16,-3-6-12-16,0 3-3 16,-1-4-153-16,-2-2-31 0,2 6-7 0,-6-10-922 0</inkml:trace>
  <inkml:trace contextRef="#ctx0" brushRef="#br0" timeOffset="157487.59">23435 15379 2412 0,'0'0'107'0,"0"0"21"0,4 3-102 0,-4 3-26 16,-11 1 0-16,0-4 0 0,1-3 58 0,3 0 6 15,-7 0 2-15,-4 0 0 0,-10 0-30 0,3-3-7 16,7-10-1-16,-6 4 0 0,-4 6-10 0,3-7-2 16,4 4-1-16,0 6 0 0,-4-9-15 0,4 9 9 15,3-10-9-15,4 10 8 16,3-6-68-16,1 6-13 0,-8 6-3 0,7-6-713 15,11 0-143-15</inkml:trace>
  <inkml:trace contextRef="#ctx0" brushRef="#br0" timeOffset="157723.765">23315 15708 2880 0,'0'0'64'0,"0"0"12"0,0 3 4 0,-11 7 0 0,-10-10-64 0,4 0-16 0,3-3 0 0,-4-4 0 15,-3 7 0-15,0-3 0 0,-1 3 0 0,5-6 0 16,-1 6 0-16,1-9 0 0,-8 9 0 0,7-4 0 16,18 4 0-16,-17 0 0 0,-8 4 0 0,4-4 0 15,3 0-151-15,4 0-33 0,-4 6-6 0,-3-3-2 0</inkml:trace>
  <inkml:trace contextRef="#ctx0" brushRef="#br0" timeOffset="170049.904">24451 15094 288 0,'-3'9'25'0,"3"-9"-25"0,10 9 0 0,1 1 0 0,-8-1 455 0,4 1 85 16,0-4 18-16,4-3 3 0,-1 3-433 0,-6-6-86 16,-4 0-18-16,11 7-3 0,-11-7 10 0,10 0 1 15,-10 0 1-15,11 0 0 0,-1 0 3 0,1-7 0 16,-4 7 0-16,4 0 0 0,-1 0-8 0,4-6 0 15,-3 3-1-15,3 3 0 0,-3-6-17 0,3 6-10 16,-4 0 12-16,1 0-12 0,-4 6 11 0,0-6-11 16,4 9 10-16,-4-9-10 0,-4 10 10 0,4-1-10 0,0 1 10 15,-3-1-10-15,-4 0 15 0,0-2-3 16,-4 2-1-16,4 7 0 0,-3-4 3 0,-4 4 1 0,0-7 0 16,3 1 0-16,-3-1-15 0,7-9 0 15,0 0-9-15,-11 10 9 0,1-4 0 0,3-3-9 0,7-3 9 0,0 0 0 16,-11 9 0-16,4-9 0 0,7 0 0 0,0 0-8 15,0 0 8-15,0 0 0 0,-3 16 0 0,-1 0 0 16,4-4 0-16,7-2 0 0,-3 5 0 0,6-5-12 16,1 9-5-16,3-4-2 0,-3-5 0 0,6 9 0 15,1-10 9-15,3 10 2 0,-3-4 0 0,3 1 0 16,0-3 8-16,-3-4 0 0,-4 7 0 0,-4-1 0 16,-3-2 0-16,-3-4 0 0,3 7 8 0,-7 0-8 15,-7-4 28-15,3 7 0 0,-3-9 1 0,-3 5 0 16,-8 1 2-16,4-7 0 0,0 1 0 0,-4-1 0 15,-3-6-15-15,3 4-2 0,4-7-1 0,-3 0 0 16,3 0-41-16,3-7-9 0,-3 4-2 16,3-3 0-16,4 6 55 0,0-10 10 0,0 10 2 0,0-9 1 15,7 6-143-15,0 3-29 0,4-6-5 0,3-4-1028 16</inkml:trace>
  <inkml:trace contextRef="#ctx0" brushRef="#br0" timeOffset="170620.425">25135 15094 1497 0,'0'0'133'0,"0"0"-106"0,7 9-27 0,1-3 0 16,-8-6 266-16,0 0 48 0,10 3 10 0,-3-3 1 15,-7 0-256-15,11 0-51 0,-1 0-10 0,-3 0-8 16,4 0 8-16,0 0-8 0,-1 7 8 0,1-7-8 16,3 0 12-16,-4 0-4 0,1 0 0 0,3 3 0 15,0-3-8-15,0 0 12 0,4 0-12 0,0 0 12 16,3 0-12-16,-4 6 0 0,-6-3 9 0,0 4-9 16,-1-4 30-16,1-3 2 0,-11 0 0 0,3 9 0 15,1 4-32-15,-1-4 0 0,-3 0 0 0,-7 1 0 16,0 2 0-16,-3-5 0 0,3 2 0 0,-8 1 0 15,1-1-9-15,-3 0-8 0,3 1-2 0,-1-10 0 16,1 0 19-16,0 6 9 0,0-3-1 0,4-3 0 0,3 6-8 16,-4-6 0-16,0 0 0 0,11 0 0 0,0 0 0 15,0 0 0-15,0 0 8 0,0 10-8 0,0-1 11 0,4 1-3 16,-4-10-8-16,7 9 12 0,0 0-12 0,4 1 0 16,3 6 8-16,-4 2-8 0,4-8 0 0,-3 5 0 15,10-5 0-15,-3 6 0 0,-4-7 0 0,0 0 0 16,0 1 0-16,-3-7 0 0,3 13 0 0,-7-7 0 15,-4 0 0-15,-3 1 0 0,-3 5 0 0,-1-5 0 16,-3 6 0-16,-3-4 0 0,3-2 51 0,-7-1 10 16,-1 3 3-16,-2-8 0 0,-1 5-53 0,0-9-11 15,4 0 0-15,0-3 0 0,-3 3 0 0,3-6 0 16,-1 6 0-16,5 0 0 0,-1-4 0 0,4 4 0 0,0 0 0 16,7 0 0-1,0 0-48-15,0 0-12 0,0 0-4 0,0 0 0 16,0 0-187-16,11 4-37 0,6-4-8 0,5 6-2 0</inkml:trace>
  <inkml:trace contextRef="#ctx0" brushRef="#br0" timeOffset="170747.058">25728 15514 2674 0,'0'0'119'0,"0"0"24"0,0 0-115 0,0 0-28 0,0 0 0 0,0 0 0 16,0 0 0-16,0 0 0 0,0 0-11 0,0 0-778 15,0 0-156-15</inkml:trace>
  <inkml:trace contextRef="#ctx0" brushRef="#br0" timeOffset="171520.992">26183 15056 2358 0,'-3'3'52'0,"-1"-3"10"0,1 0 2 0,-4 6 3 0,-4-2-54 0,4-4-13 15,0 0 0-15,3 0 0 0,-6 0 16 0,3 0 1 16,0 6 0-16,0-6 0 0,-4 3 27 0,4 3 6 16,3-3 1-16,4 4 0 0,-3 2-31 0,-1-3-5 15,1 4-2-15,-1-7 0 0,8 6 22 0,-4 1 4 16,-7-1 1-16,7-3 0 0,0 4-27 0,0-1-5 16,0 1 0-16,0-4-8 0,0-3 10 0,0-3-10 0,0 0 8 15,3 9-8-15,-3-2 16 0,0-7-3 0,11 15 0 16,-1-5 0-16,-10-10-13 0,0 0 0 0,11 3 0 15,3 6 0-15,-3 1 0 0,-1-4 0 0,8-6 0 0,-4 3 0 16,0 3 0-16,0 4 0 0,0-10 0 0,1 9 0 16,-1-2 0-16,3 2 0 0,-3-6 0 0,0 13 0 15,1 3 0-15,-1-1 0 0,0-2 0 0,0 3 0 16,-11 0 0-16,5-1 0 0,-1-2-12 0,-4 0 12 16,-6-4-9-16,-1 4 9 0,4-7 0 0,-7 1-9 15,0 6 9-15,0-13 12 0,-4 6-2 0,4-9-1 16,-3 10-58-1,-1-10-12-15,-3 0-3 0,7 0 0 0,-4-10-71 16,-3 1-14-16,4-1-3 0,-1-9-541 0,-3 4-108 0</inkml:trace>
  <inkml:trace contextRef="#ctx0" brushRef="#br0" timeOffset="171645.604">26060 15050 1209 0,'31'-10'108'0,"-16"10"-87"0,-8 0-21 0,7 0 0 0,3-6 301 0,1 6 56 16,0-3 11-16,3 3 3 0,4-6-259 0,-1 3-51 15,1 3-10-15,0-7-3 0,-4 4-32 0,0 3-8 16,4-6 0-16,-8 6-8 16,1 0-110-16,0 0-29 0,-1 0-5 0</inkml:trace>
  <inkml:trace contextRef="#ctx0" brushRef="#br0" timeOffset="172060.498">27273 15138 2577 0,'0'0'56'0,"-3"3"12"0,-4 3 3 0,0-6 2 0,0 3-58 0,-4 3-15 16,-3-6 0-16,0 10 0 0,3-10 9 0,1 9-1 15,-8-3 0-15,0 4 0 0,4 2 1 0,-3-2 0 16,2 6 0-16,1-1 0 0,0-2-9 0,4 9 0 16,3-3 0-16,-8 2 0 0,5 5 0 0,-1-1 8 15,8-7-8-15,-4 8 0 16,0-5-148-16,3-5-36 0,1-6-6 0,-1 5-795 0</inkml:trace>
  <inkml:trace contextRef="#ctx0" brushRef="#br0" timeOffset="172239.064">26973 15069 2710 0,'18'18'60'0,"-11"-2"12"0,4 3 2 0,6 0 2 0,1 6-60 0,0 3-16 0,-1-3 0 0,4 10 0 16,4-1 18-16,0-3 1 0,3 4 0 0,0-7 0 15,0 4-19-15,1-11 8 0,2 1-8 0,-6-3 0 16,0-6-153-16,0-4-38 0,-1 4-7 0</inkml:trace>
  <inkml:trace contextRef="#ctx0" brushRef="#br0" timeOffset="173021.926">28039 15056 2116 0,'0'0'94'0,"0"0"19"0,0 0-90 0,0 0-23 0,0 0 0 0,0 0 0 15,0 0 89-15,0 0 14 0,0 0 2 0,0 0 1 0,10-6-51 16,-3 3-11-16,-3-4-1 0,3 1-1 0,0 3 18 0,0-6 3 16,4-1 1-16,-4 4 0 0,-4-4-44 0,8 1-8 15,-4 9-1-15,4-9-1 0,-4 2-10 0,3 4 8 16,4-3-8-16,0 6 8 0,0-3-17 0,1 3-4 15,-5 0-1-15,4 3 0 0,-3-3 28 0,3 9 6 16,-3-2 0-16,3-4 1 16,3 3 18-16,-3 3 3 0,-3 1 1 0,3-4 0 0,0 4-35 0,-3-1-8 15,-4 0 0-15,0 1 0 16,4-1-30-16,-4-3-8 0,0 4-2 0,-4-1 0 0,-6 1 64 16,3-1 13-16,0 0 3 0,-7 7 0 0,-4-3-32 0,0 2-8 15,4-5 0-15,-3-1 0 0,-4 7-14 0,0-4-4 16,-4-5-1-16,4 8 0 0,0-11 31 0,0 5 5 15,3 7 2-15,0-7 0 0,-3 0-9 0,4 1-2 0,6 6 0 16,-3-4 0-16,0-3-8 0,4-2-11 0,3 2 3 16,0 1 0-16,0-1 8 0,0-9 0 0,10 9 0 0,1-2 0 15,-1-4 20-15,1 3 7 0,3 3 1 0,4-9 0 32,-4 7-45-32,7-4-9 0,4-3-2 0,-1 0 0 0,-3 0 17 0,4-10 11 0,0-5-13 0,0 5 5 31,3-2-96-31,-4-4-20 0,-2 0-3 0,-1 4-1 15,0-4-45-15,0 4-10 0,-3-4-1 0,-1 7-1 0,-6-7 45 16,3 3 10-16,-3-2 2 0,3 5 0 0,-4-5-71 0,-3 5-13 16,4-2-4-16,-4-4 0 0</inkml:trace>
  <inkml:trace contextRef="#ctx0" brushRef="#br0" timeOffset="173345.107">28758 15034 460 0,'-3'-3'41'0,"3"-3"-33"0,0-4-8 0,0 1 0 16,0-1 216-16,0 7 42 0,0-3 8 0,0-3 2 0,0 2-76 15,0 7-14-15,3 0-3 0,-3 0-1 0,0 0-58 0,0 0-11 16,11-9-2-16,-7 9-1 0,-4 0-23 0,0 0-5 15,0 0-1-15,14 0 0 0,3 0-47 0,-3 0-10 16,-7 6-1-16,4-3-1 0,-4 4-14 0,4 2 11 16,-1 0-11-16,1 1 10 0,3-1-10 0,0 1 10 15,0 5-10-15,0 4 10 0,4-3-10 0,-4 3 8 16,-3-1-8-16,-1 1 8 0,-3-3 8 0,-3 3 0 16,3 0 1-16,-11-1 0 0,1-8-5 0,-4 6-2 15,0-7 0-15,-4 7 0 0,-7-13 15 0,-3 3 3 16,0-3 1-16,4-3 0 0,-1-3-15 0,-3-3-3 15,-11 3-1-15,4-13 0 0,0 3 3 0,3-2 1 16,4-1 0-16,-4 3 0 0,4-2-14 0,7-1 0 16,0 7 0-16,3-1 0 0,0-2 0 0,4-4 8 0,4 7-8 0,3-1 0 15,-4 1 8-15,8 3-8 16,-4 6 0-16,7-10 0 0,3 1-9 0,1 6-8 0,0-4-2 0,-1 1 0 31,8 3-118-31,-4-3-24 0,4 3-5 0,-1-4-1010 0</inkml:trace>
  <inkml:trace contextRef="#ctx0" brushRef="#br0" timeOffset="174176.068">29249 15025 2210 0,'0'0'98'0,"0"0"20"0,0 0-94 0,0 0-24 0,0 0 0 0,0 0 0 15,0 0 49-15,0 0 6 0,7 0 1 0,-7 0 0 16,0 0-44-16,7 0-12 0,0 6 0 0,0 3 8 16,-7-9 44-16,4 7 10 0,3 2 2 0,0 0 0 15,3 1-52-15,-3 2-12 0,-3-2 0 0,3 5 0 16,0-5 11-16,0 6-1 0,-3-4 0 0,-1 4 0 15,1-1-10-15,-4-2-14 0,3-4 3 0,1 7 1 16,-1-6 49-16,-3-10 9 0,0 6 3 0,0-6 0 16,0 0-41-16,0 0-10 0,0 0 0 0,0 0 0 15,0 0 12-15,4-6 1 0,3-4 0 0,-4 1 0 16,-6 2-61-16,-1-2-13 0,11-4-3 16,-3 4 0-16,-1 0 52 0,1-4 12 0,-1 4 0 0,4-1 0 15,-3 1 0-15,3-4 0 0,-3 1 0 0,3 2 0 16,3 1 27-16,-3 6 8 0,0-3 1 0,4-4 1 0,3 7-8 15,0-3-1-15,-3 6-1 0,3-3 0 0,-4-4-27 0,5 7 0 16,-5 0 0-16,4 0 0 0,0 0-12 0,-3 0-8 16,7 0-2-16,-4 0 0 0,0 10 22 0,0-10 0 15,-4 9 0-15,5-3 8 0,-5-2 1 0,1 2 0 16,-4-3 0-16,0 6 0 0,3-2 11 0,-6 2 3 16,-1 0 0-16,1 1 0 0,7-1-5 0,-8 1-1 15,1-1 0-15,-1 7 0 0,1-7 13 0,-1-3 2 16,-3-6 1-16,0 0 0 15,0 0-52-15,0 0-10 0,0 0-3 0,0 0 0 0,0 0 23 0,0 0 9 16,7-6-8-16,0 3 8 0,4-3 0 0,-4-4-8 16,-3 1 8-16,3 0 0 0,0-1 25 0,0 1 11 15,3-7 1-15,-3 7 1 16,0 2-82-16,4-2-16 0,-4 0-3 0,0 5-1 0,-7 4 103 0,11-6 20 0,-1 6 4 16,1 0 1-16,-11 0-52 0,0 0-12 0,7 10 0 0,3-1 0 15,-10 0 0-15,8 1 0 0,-1 2 0 16,0 1 0-16,-7-4 0 0,0 1 0 0,7 5 0 0,0-5 0 15,0-1 0-15,-4 1 0 0,1-1 0 0,3 0 0 32,3-2-129-32,-2 2-29 0,-1 1-6 0,3-1 0 15,-3 0-48-15,4-2-10 0</inkml:trace>
  <inkml:trace contextRef="#ctx0" brushRef="#br0" timeOffset="174379.392">30141 15031 1152 0,'0'0'102'0,"0"0"-82"0,0 0-20 0,0 0 0 0,0 0 285 0,0 0 53 16,0 0 10-16,0 0 3 0,-3 0-229 0,3 0-46 15,0 0-8-15,0 9-3 0,0 1-49 0,0-1-16 16,3 1 8-16,1-1-8 0,-1 7 0 0,1-7 0 16,-1 7 0-16,1-7 0 15,3 4-27-15,0-7 1 0,-3 3 0 0,-1 1 0 16,4-1-112-16,-3 1-22 0,-4-10-5 0,7 6-805 0</inkml:trace>
  <inkml:trace contextRef="#ctx0" brushRef="#br0" timeOffset="174541.95">30215 14630 288 0,'0'0'12'0,"0"0"4"0,0 0-16 0,0 0 0 0,0 0 0 0,0 0 0 15,0 0 528-15,0 0 102 0,0 0 21 0,0 0 4 16,0 0-600-16,0 0-120 16,0 0-24-16,0 0-5 0,0 0-51 0,0 0-11 0,-3 9-1 0,3-9-1 15</inkml:trace>
  <inkml:trace contextRef="#ctx0" brushRef="#br0" timeOffset="174813.183">30342 14451 1958 0,'11'-6'87'0,"-11"6"17"0,0 0-83 16,0 0-21-16,4 0 0 0,-4 0 0 0,0 0 87 0,0 0 13 16,7 6 2-16,-4 3 1 0,1 1-63 0,-1 5-12 15,-3-2-2-15,4 6-1 0,3 6 31 0,0 3 7 16,-7 6 1-16,7 1 0 0,0 3 51 0,0 6 10 15,0 9 3-15,-3-9 0 0,-1 0-103 0,1 0-25 16,3-7 0-16,0-2 0 0,0-1 0 0,-4-6 0 16,4 7 0-16,-3-16 0 0,-4 9 0 0,3-9 0 0,4-4 0 15,-3 1 0 1,-4-3-133-16,4-4-29 0,6 0-6 0,-3-2 0 0</inkml:trace>
  <inkml:trace contextRef="#ctx0" brushRef="#br0" timeOffset="175895.249">23407 17154 2415 0,'0'0'107'0,"0"0"22"16,0 0-103-16,0 0-26 0,0 0 0 0,-11 3 0 0,-3-3 57 0,14 0 7 16,0 0 0-16,-18-3 1 0,-6-3-9 0,3 6-3 15,6-4 0-15,-2-2 0 0,3 6-21 0,-4 0-4 16,-3-3 0-16,10 3-1 0,11 0-17 0,-14 0-10 15,-3 0 12-15,6 3-12 16,11-3-55-16,-7 10-17 0,-7-4-4 0,3 3-755 16,8 1-150-16</inkml:trace>
  <inkml:trace contextRef="#ctx0" brushRef="#br0" timeOffset="176067.287">23488 17439 2880 0,'0'0'64'0,"0"0"12"0,0 0 4 0,-11 0 0 0,-6 0-64 0,3 0-16 0,-4-6 0 0,-7 6 0 16,1-9 0-16,-1 5 0 0,4-2 0 0,-4-3 0 16,0 2 38-16,1-2 5 0,6 6 1 0,0-3 0 15,4-4-36-15,-7 10-8 0,0 0 0 0,7-3 0 16,7 6-101-16,0-3-19 0,-7 0-4 0</inkml:trace>
  <inkml:trace contextRef="#ctx0" brushRef="#br0" timeOffset="188289.847">27573 16533 1702 0,'0'0'76'0,"0"0"15"0,0 0-73 0,-3 0-18 16,-1-3 0-16,4-3 0 0,0 6 93 0,0 0 15 0,0 0 4 0,-7-4 0 15,3-2-28-15,-3-3-4 0,4 9-2 0,-1-10 0 16,1 4-4-16,-1 3-1 0,4 3 0 0,0 0 0 15,0 0-58-15,0 0-15 0,0 0 0 0,0 0 0 16,0 0 54-16,0 0 8 0,0 9 2 0,0 1 0 16,4-1-52-16,-1 7-12 0,-3-7 0 0,0 10 0 15,4 0 15-15,-1 0 0 0,1 3 0 0,-1-4 0 16,1 1-24-16,0 10-5 0,3-4-1 0,-4 3 0 16,-3-9 29-16,7 12 6 0,-3-3 0 0,3-3 1 15,-4-3-21-15,-3 6 0 0,4 7 0 0,-1-10 8 16,1-6-24-16,-4 0-5 0,0 0-1 0,3-4 0 15,1 1 31-15,-1-7 7 0,-3-9 0 0,0 10 1 16,0-7-27-16,0-3-6 0,0 0 0 0,0 0-1 16,0 0 17-16,0 0 14 0,0 0-2 0,0 0-1 15,0 0-11-15,4-10-16 0,3 1 4 0,-3 0 1 16,-1-1 11-16,4-9 8 0,-3 4-8 0,3-4 11 0,0 6-11 16,0-2 0-16,3-1 0 0,1 7 0 0,0-10 0 0,-1 9 0 15,1 1-12-15,3 0 12 0,0 2 0 0,0-2 0 16,-3 6 0-16,-1-4 0 0,8-2 0 15,0 9 8-15,-4 0 2 0,0 0 0 0,3 9-10 0,-2-9-14 16,-1 10 3-16,0-1 1 0,0 1 18 0,0-1 4 16,4-3 1-16,-8 13 0 0,1-3-13 0,-4 3-18 15,0-1 4-15,-4 1 1 0,1-9 13 0,-4-1 0 16,-4 7 0-16,1-7 0 0,-4 10 41 0,-4-10 11 16,-3 1 3-16,0 2 0 0,0-2-37 0,-4-7-7 15,1 6-2-15,-1-9 0 0,4 7 4 0,0-7 1 0,-4-7 0 16,4 7 0-16,7 7-22 0,-7-7-5 15,-4-7-1-15,4 7 0 0,4 0 14 0,-1 0 0 0,11 0 0 0,0 0 0 32,0 0-103-32,0 0-21 0,0 0-4 0,0 0 0 15,0 0-74-15,11 0-14 0,-1 0-4 0,4 0 0 0</inkml:trace>
  <inkml:trace contextRef="#ctx0" brushRef="#br0" timeOffset="188598.762">28159 16834 806 0,'0'0'72'0,"0"0"-58"0,0 0-14 0,0 0 0 0,0 0 208 0,3 0 38 15,-3 0 8-15,0 0 2 0,7-6-127 0,-7 6-25 16,0 0-4-16,7-3-2 0,-7 3-54 0,0 0-12 15,0 0-1-15,0 0-1 0,0 0 50 0,7 9 9 16,-7 0 3-16,0 1 0 0,4-1-46 0,-1 1-9 16,1-1-1-16,-4 7-1 0,-4 3-27 0,4-1-8 15,4 4 0-15,0-9 0 0,-4 6 0 0,0-4 0 16,3 1 0-16,1-3 0 0,-1 2 0 0,1-5 0 16,-4-1 0-16,3 7 0 15,8-7-72-15,-4 1-17 0,-4-7-4 0,1 6-635 16,-4-3-128-16</inkml:trace>
  <inkml:trace contextRef="#ctx0" brushRef="#br0" timeOffset="188952.443">28455 16470 2188 0,'0'0'48'0,"0"-9"11"0,0-1 1 0,-3 1 1 0,-1-7-49 0,0 7-12 0,4 0 0 0,0-1 0 16,0 1 54-16,-7-1 8 0,4 10 2 0,3-9 0 15,0 9-21-15,0 0-4 0,-4-6-1 0,4 6 0 0,0 0-14 0,0 0-4 16,0 0 0-16,0 0 0 0,0 0-7 0,0 0-1 16,4 15-1-16,-1 4 0 0,4 0-3 0,-3 3 0 15,-4-3 0-15,4 0 0 0,-1 6 4 0,1-3 0 16,-1 3 0-16,1 0 0 0,-4-3 7 0,3 9 1 15,-3-3 1-15,4 1 0 0,-1-4-9 0,1 3-1 16,-1 0-1-16,1-3 0 0,3 3-10 0,-4 7 0 16,1-1 0-16,-1 1 0 15,5-7-25-15,-5 0-4 0,1-3-1 0,-1-6 0 16,1 0-98-16,-1-3-20 0,1 3-4 0,-1-10-568 16,1-3-114-16</inkml:trace>
  <inkml:trace contextRef="#ctx0" brushRef="#br0" timeOffset="189233.736">28564 16505 518 0,'0'0'46'0,"0"0"-37"0,0 0-9 0,0 0 0 16,7-3 354-16,-7 3 69 0,0 0 13 0,0 0 4 15,0 0-300-15,0 0-60 0,0 0-12 0,0 0-3 16,0 0-33-16,0 0-8 0,0 0 0 0,4 9-1 15,0 0 19-15,-1 1 4 0,1-1 1 0,-1 10 0 16,-3 0-5-16,4-3-1 0,-1 9 0 0,1-7 0 16,-1 1-16-16,1 10-3 0,-1-4-1 0,1 3 0 15,-1 0-1-15,4-3-1 0,-3 3 0 0,3 7 0 16,0-1-19-16,0 4 0 0,0-7-8 0,0-2 8 16,0-11-53-16,0 7-5 0,4-6-1 0,-4-6 0 15,-4 3-56-15,5 2-11 0,-1-8-2 0,0-4-580 16,-7-6-115-16</inkml:trace>
  <inkml:trace contextRef="#ctx0" brushRef="#br0" timeOffset="189454.103">28949 16753 2642 0,'0'0'58'0,"0"0"12"0,3 9 2 0,1 0 3 0,-4 1-60 0,0-1-15 0,4 1 0 15,-4-4 0-15,3 3 0 0,1 1 8 0,-1-1-8 16,1 0 0-16,-1 1 0 0,-3-1 0 0,0 10-11 0,0 3 11 31,7-3-32-31,-7 0 2 0,4-4 0 0,-1-2 0 16,1 3-101-16,-1-4-20 0,1-6-4 0,-4-6-497 0,0 0-100 0</inkml:trace>
  <inkml:trace contextRef="#ctx0" brushRef="#br0" timeOffset="190284.888">29154 16684 1958 0,'0'0'87'0,"0"0"17"0,0 0-83 0,0 0-21 0,0 0 0 0,7 9 0 0,-7-9 52 16,0 0 7-16,0 0 1 0,0 0 0 0,0 0-45 15,0 0-15-15,0 0 9 0,0 0-9 0,0 0 40 0,0 0 2 16,0 0 1-16,0 0 0 0,0 0-19 0,0 0-3 15,0 0-1-15,-4 0 0 0,1 6-20 0,-4-6 0 16,3 3 0-16,0-3 8 0,-3 7-8 0,0-4 9 16,4 3-9-16,-1-3 10 0,1 3-10 0,-4 4 0 15,0-4-10-15,0-3 10 0,3 7 8 0,1-1 7 16,-5-3 1-16,5 10 1 0,-1-7-27 0,1 1-6 16,-4-7 0-16,3 6-1 0,4 7 17 0,-3-7 0 15,3 7 0-15,-4-3 0 0,4-4 48 0,0-3 12 16,4 4 4-16,-1 5 0 0,1 4-52 0,-4-6-12 15,3 2 0-15,1-5 0 16,3-1-21-16,0-2-7 0,-3 2-2 0,6-6 0 0,1 3 30 0,-4 4 0 16,0-4 0-16,3-3 0 0,-3 3 20 0,4-2 8 0,0-4 0 0,-4 0 1 31,-7 0-46-31,0 0-10 0,10 6-1 0,-10-6-1 0,0 0 46 0,11-6 10 0,-1 6 1 0,-10 0 1 16,4-10-29-16,-1 1 0 0,-3 9 0 0,8-10 0 15,-8-5 0-15,0-4 0 0,0 0 0 0,-4 0 0 16,4-6 0-16,-4 6 0 0,1 1 0 0,-1-1 0 31,4-6-45-31,0 6-15 0,-7 0-4 0,7-3 0 0,-3 10 84 0,3-7 17 0,-4 3 3 0,4 0 1 16,4 7-29-16,-1-4-12 0,-3 7 11 0,4-3-11 15,-1-1 12-15,1 10-4 0,3-6-8 0,-7 6 12 16,4-9-1-16,6 5-1 0,1 4 0 0,3-6 0 0,0 6-2 16,0-3 0-16,-3-3 0 0,3 6 0 15,3 0-8-15,-6 0-9 0,-11 0 9 0,0 0-13 0,14 6 13 16,-3-3 0-16,-4 3 0 0,3-2 0 0,1 5 44 0,-1-3 12 15,-6 4 3-15,3-1 0 0,0 1-43 0,0-1-16 16,0 0 11-16,-3 7-11 0,3 0 44 0,-4-4 2 16,1-2 1-16,-1 5 0 0,-3-5-31 0,0 9-7 15,4-4-1-15,-4-2 0 0,3 2 3 0,1 1 0 16,-1-3 0-16,5 2 0 0,-5-5-1 0,1 5 0 16,-1-2 0-16,1-4 0 0,3 7-10 0,-4-7-17 15,-3-9 4-15,0 0 1 0,0 10 22 0,0-10 5 16,0 0 1-16,4-13 0 0,3 1-16 0,-4 2 0 15,4-2 0-15,0-4-10 0,1-3-2 0,-5 4 0 16,4 2 0-16,0-3 0 0,0-2 12 0,-3 2 8 16,6-3-8-16,1 0 11 0,-1 4-11 0,1 5 0 0,0-2 0 15,-4-1 0-15,3 10 0 0,1-6 0 0,-1 2-12 16,1 7 12-16,0 0 0 0,-4 10 18 0,0-4-2 0,0 13 0 16,0-3 5-16,0 2 1 0,-7 1 0 0,3 9 0 15,4-3-5-15,1 4-1 0,-1 5 0 0,0-6 0 16,-4 4-8-16,4-10-8 0,0-3 9 0,0 6-9 15,0-7 0-15,-3-2-10 0,-1-6 0 0,1-1 0 16,7 0-134 0,-11-9-26-16,0 0-6 0,0 0 0 0</inkml:trace>
  <inkml:trace contextRef="#ctx0" brushRef="#br0" timeOffset="190420.517">29326 16549 3110 0,'7'9'68'0,"-3"1"15"0,0-1 2 0,3 0 3 0,-4-2-71 0,-3-7-17 0,0 0 0 0,0 0 0 16,11 9-150-16,-4-9-34 0</inkml:trace>
  <inkml:trace contextRef="#ctx0" brushRef="#br0" timeOffset="207536.591">24077 15257 518 0,'0'0'23'0,"0"0"5"0,0 0-28 0,0 0 0 0,-7 0 0 0,7 0 0 16,-4 0 256-16,-3 0 45 0,0-3 10 0,7 3 1 15,0 0-124-15,0 0-26 0,-7-7-5 0,7 7-1 16,-7 0-116-16,7 0-24 0,-3 0-5 0,-4 0-1 16,-4 0 54-16,11 0 12 0,0 0 1 0,0 0 1 15,0 0-34-15,0 0-8 0,0 0 0 0,0 0-1 16,0 0 23-16,0 0 5 0,0 0 1 0,0 0 0 0,0 0-31 0,0 0-5 15,11 0-2-15,-4 0 0 0,3-3-8 0,-3-3-2 16,4 6 0-16,0 0 0 0,-1-9-16 0,4 9 8 16,-3-10-8-16,-1 10 0 0,5-6 8 0,-5 6-8 15,-3 0 0-15,4 6 0 0,-1-6 0 0,1 0 0 16,0 6 0-16,-1-2 0 0,-6 5 0 0,6-3 0 16,-6 4 0-16,-1-1 0 0,1 0 0 0,-1 7 0 15,-6-3 0-15,3 5 0 0,0 8 0 0,-7-8 0 16,3 7 0-16,-3-6 0 0,0 9 12 0,-3-6-12 15,-5-3 12-15,5 0-12 0,-4 0 13 0,0 0-4 16,-1 0-1-16,1 2 0 0,0-2 6 0,0-6 1 16,4 2 0-16,-1 4 0 0,4-9-1 0,0 5 0 15,0-5 0-15,3-1 0 0,-3 7-1 0,7-7 0 16,4 1 0-16,-1-7 0 0,1 6 3 0,3-2 0 0,0-7 0 0,0 0 0 16,4 0 0-16,-1 0 1 0,1 6 0 0,3-6 0 15,-4 0-7-15,5-6-2 0,-1 6 0 0,3-7 0 16,-3 4-19-16,1-3-4 0,-1-4-1 0,-4 1 0 15,4 6 16-15,-3-3 0 0,-4 2 0 0,4-2 0 32,-4-3-32-32,3 9-3 0,-3-10-1 0,0 4-932 0,0-3-186 0</inkml:trace>
  <inkml:trace contextRef="#ctx0" brushRef="#br0" timeOffset="213175.49">24218 16881 230 0,'0'0'10'0,"0"0"2"0,0 6-12 0,-3 4 0 0,-1-1 0 0,1 7 0 0,3-4 416 0,-4 4 80 16,-3 0 16-16,4-7 3 0,-5 1-336 0,5 2-67 15,-1-6-14-15,1 10-2 0,-1-3-33 0,1 2-7 16,-4-5 0-16,3-1-1 0,-6 10-22 0,6-10-4 16,-3 10-1-16,4-3 0 0,-1-1-14 0,0-2-3 15,4 6-1-15,-3 3 0 0,3-10-10 0,-4 7 0 16,4-3 0-16,4 3 8 0,-4-10-8 0,7 0 8 16,0 7-8-16,0-6 8 0,0-1 8 0,0-3 0 15,4-3 1-15,-1-3 0 0,5 0-8 0,-1 0-1 16,3-3-8-16,1-3 12 0,-4-3-12 0,4-1 0 15,3 4 0-15,-4-4 0 0,-2 1 0 0,2 6 0 16,1-6 0-16,-1 2 0 16,-2-2-70-16,-1-1-20 0,3 4-4 0,1-3-701 15,-11-1-140-15</inkml:trace>
  <inkml:trace contextRef="#ctx0" brushRef="#br0" timeOffset="213488.655">24462 16853 1094 0,'10'9'97'0,"-10"-9"-77"0,0 0-20 0,0 0 0 16,0 0 223-16,0 0 41 0,0 0 8 0,0 0 1 15,0 0-173-15,0 0-34 0,0 0-7 0,0 0-2 0,-7 7-16 16,7-7-3-16,0 0-1 0,-3 3 0 15,-1 6 16-15,-3 0 3 0,7 13 1 0,-3-3 0 0,3 0 11 0,-4 0 3 16,0 9 0-16,1-3 0 0,6 3-31 0,-6 4-7 16,3-1-1-16,-4 10 0 0,4-3 0 0,0 5 0 15,-3 4 0-15,-1 4 0 0,1 2 26 0,3-6 5 16,0 6 1-16,0-9 0 0,0 0-52 0,3-6-12 16,4 2 0-16,-3-8 0 0,-4-7 0 0,3-6 0 15,5 0 0-15,-5-10 0 16,4 7-71-16,0-10-17 0,-7-6-3 0,11-6-843 15,-1 3-169-15</inkml:trace>
  <inkml:trace contextRef="#ctx0" brushRef="#br0" timeOffset="214458.057">25015 16906 2188 0,'0'0'48'0,"-3"6"11"0,-1 7 1 0,1-4 1 0,-4 1-49 0,0 5-12 0,0-5 0 0,0-1 0 15,3 1 105-15,-3-1 19 0,-3 1 3 0,2 2 1 16,8 1-103-16,-7-4-25 0,0 0 0 0,0 1 0 15,0-4 17-15,4 4-1 0,3 5-1 0,0-5 0 16,0 2-6-16,0-2-1 0,0 5 0 0,0 1 0 16,-4-4-8-16,4 4 0 0,0 0 0 0,4 3 0 0,-1-7 0 15,-3 10 0-15,4-9 0 0,-1 5 0 0,4 4-16 16,-3-3-6-16,-4-6-1 0,3 6 0 0,4 6 35 0,-3-7 6 16,0 8 2-16,-4-1 0 0,0-7-32 0,0 1-7 15,3-3-1-15,1-3 0 0,-8 2 20 0,8-5 0 16,-1 5 0-16,4-2 0 0,-3-4 0 0,-1-2 12 15,4-4-1-15,0 3-1 0,0 0-10 0,0-3-14 16,0-3 3-16,4 7 1 0,0-14-11 0,-4 4-3 16,3-3 0-16,-3 0 0 0,4-4 39 0,-1 1 7 15,-2-1 2-15,-1-8 0 16,-4-1-47-16,8-6-9 0,-4 6-1 0,0-6-1 0,-4 6 34 0,-3 6-8 16,4-9 8-16,-4 10 0 0,0-4 24 0,-4 7 9 15,-3-7 2-15,4 7 0 0,-4-1-35 0,3 7 0 16,4 3 0-16,0 0 0 0,0 0 0 0,-10 0 0 0,-5 0 0 15,8 10 0-15,4-1 12 0,-4 0-4 16,0 1 0-16,0 6-8 0,7 2 10 0,-4 1-10 0,-3 0 8 16,4 6-8-16,3-6 0 0,0 0-12 0,3-4 0 0,-3 4 1 31,-3-3-15-31,3-4-3 0,7-2-1 0,0 6 0 16,0-7-68-16,3 0-14 0,-3 1-2 0,4-4-1 0</inkml:trace>
  <inkml:trace contextRef="#ctx0" brushRef="#br0" timeOffset="-213970.721">24758 17599 2185 0,'7'13'96'0,"-7"-13"21"0,0 0-93 0,0 0-24 16,0 0 0-16,0 0 0 0,0 0 88 0,0 0 14 15,0 0 2-15,4-10 1 0,-1 1-33 0,-3 0-6 16,4 2-2-16,-4 4 0 0,0 3-26 0,3-6-6 15,-3-4 0-15,0 10-1 0,0 0-21 0,0 0-10 16,0 0 10-16,0 0-10 0,-3-3 8 0,3 3-8 16,0 0 0-16,0 0 9 0,-7-6-9 0,7 6 0 15,0 0 0-15,0 0 0 0,-8 0 0 0,8 0 0 16,0 0 0-16,0 0 0 0,0 0 0 0,0 0 0 16,0 0 0-16,0 0 0 0,0 0 0 0,0 0 0 15,0 0-9-15,0 0 9 0,0 0-12 0,0 0 0 0,0 0 1 16,0 0 0-16,0 0 11 0,0 0 0 0,-3 6 0 15,3-6 0-15,-7 3 42 0,3 7 10 0,4-1 3 0,-3-2 0 32,3-7-191-32,0 0-37 0,0 0-8 0,3 9-621 0,-3-9-124 0</inkml:trace>
  <inkml:trace contextRef="#ctx0" brushRef="#br0" timeOffset="-213344.31">25453 16727 2412 0,'0'0'107'0,"7"7"21"0,0-4-102 0,-7-3-26 0,0 0 0 0,0 0 0 15,11 9 51-15,-4-2 5 16,-7-7 0-16,10 3 1 0,1-3-8 0,-1-3-1 0,1 3-1 0,3-7 0 16,-7 7-17-16,4-9-3 0,6-1-1 0,1 4 0 15,0 3-15-15,3-6-3 0,0-1-8 0,-3 1 12 16,-1 3-12-16,1-4 11 0,0 7-11 0,3-3 10 16,-4-4-10-16,1 10-17 0,-4-6 4 0,-3 6 1 15,3 0 12-15,-4 0 0 0,-3 6 0 0,0 4 0 16,1-4 15-16,-5 3 5 0,4 1 2 0,-3 2 0 15,-4-2-13-15,0 5-9 0,0 4 12 0,0-9-12 16,-4 5 12-16,1 4-12 0,-1 6 12 0,1 3-12 16,-5 1 17-16,5 5-3 0,-4 1-1 0,3-1 0 15,-3-6 7-15,0 10 0 0,4-3 1 0,-1 8 0 0,-3-5 4 16,7 6 1-16,-7-10 0 0,7 4 0 0,-3 6-3 0,-1-10-1 16,1 10 0-16,3-6 0 0,0-13-14 15,0 3-8-15,-4 1 10 0,4-4-10 0,0 0 0 0,-4-13 0 16,4 10 0-16,0-9 0 0,0-4 0 0,0 1 0 15,0-1-11-15,4 3 11 16,-4-12-117-16,0 0-16 0,0 0-3 0,4 4-1190 0</inkml:trace>
  <inkml:trace contextRef="#ctx0" brushRef="#br0" timeOffset="-197254.993">1887 14996 748 0,'4'0'67'0,"6"-9"-54"0,1 9-13 0,0 0 0 0,-4 0 172 0,0 9 31 15,-4 1 6-15</inkml:trace>
  <inkml:trace contextRef="#ctx0" brushRef="#br1" timeOffset="-186564.522">5951 9085 784 0,'0'0'35'0,"0"0"7"0,0 0-34 0,0 0-8 0,0 0 0 0,0 0 0 16,0 0 44-16,0 0 8 0,0 0 0 0,0 0 1 15,0 0-9-15,0 0-1 0,0 0-1 0,0 0 0 16,0 0-19-16,0 0-4 0,7 4-1 0,-3-4 0 16,-4 0 8-16,7 9 2 0,-3-3 0 0,6-3 0 15,1 4-4-15,-8-4-1 0,11 6 0 0,-3 1 0 16,3-4-3-16,4 3-1 0,-8 1 0 0,4-4 0 16,11 3 1-16,-11-5 0 0,0 5 0 0,4-3 0 15,0 4-20-15,-4-4 0 0,-4-3 0 0,1 6 0 0,3 1 11 0,-3-4-2 16,3 4 0-16,-4-7 0 15,1 3-9-15,-1 3 12 0,4 1-12 0,-3-4 12 0,3 3 0 0,0 1 0 16,4-1 0-16,-4 1 0 0,0-1 0 0,0 0 1 16,7 7 0-16,-6-6 0 0,6-1-5 0,0 0-8 15,-11 7 11-15,8-7-11 0,0 1 8 0,-1 6-8 16,1-4 0-16,-4-2 0 0,-3-1 0 0,6 0 0 16,1 7 0-16,-4-7 0 0,0 7 0 0,0-3 0 15,4-4 0-15,0 7 0 0,3 3 8 0,-7-4-8 16,7-2 0-16,-3 9 0 0,-1-10 12 0,8 4-4 15,-7 0 0-15,3-4-8 0,0 7 12 0,-3-3-4 0,-1-7 0 16,8 10-8-16,-11-3 8 0,4-4-8 0,-1 4 0 16,5-1 0-16,-1-2 0 0,0 3 0 0,-7 2 0 0,4-2 0 15,3 3 0-15,0-3 0 0,-3-4 0 0,-1 7 0 16,8-3 0-16,-4 12 0 0,0-9 0 0,0 6 0 16,-3 0 0-16,7 0 0 0,-1-3 0 0,1-3 0 15,0 3 0-15,-4-3 0 0,0-1 0 0,0 1 0 16,1-3 0-16,-1-4 0 0,-4 4 0 0,1 3 0 15,3-3 0-15,-3 2 0 0,-1-2 8 0,-6 3-8 16,7-7 0-16,-4 4 8 0,3 0-8 0,1-4 0 16,-4 4 13-16,7 3-4 0,-3 0-1 0,3-4 0 15,-3-2-8-15,3 3 0 0,0 9-10 0,7-7 10 16,-10 1 0-16,0 0 0 0,6-3 0 0,1-4 0 16,-7 10 0-16,3-9 0 0,0 2 0 0,0-5 0 15,0 9 0-15,0-4 0 0,-3-2 0 0,3-4 0 0,0 7 9 0,1-7 2 16,-5 7 0-16,1-7 0 0,-4 1-11 0,4-1 0 15,-1 1 0-15,1 5 0 0,-4-5 0 0,4-1 0 16,3 1 0-16,-4-1 0 0,1 0 0 0,0 1 0 16,-1-1 0-16,1 1 0 0,0 2 0 0,-4 1-14 15,0-4 3-15,3 1 1 0,1 5 10 0,0 1 14 16,3-4-3-16,0-2-1 0,0-1-10 0,0 7-11 16,-3 0 3-16,0-4 0 0,-1 4 8 0,4-4 0 15,1 4 0-15,-5 0 0 0,1-4 0 0,3 4 0 16,0-7 0-16,0 10 0 0,-3-9 0 0,3-1 0 15,0 0 0-15,1 7 0 0,-1-7 0 0,3 1 0 16,-2-1 0-16,2 7 8 0,-3-7-8 0,4 7 9 0,-7-7-9 16,7 4 10-16,-1 3 0 0,-3-7 0 0,4 7 0 0,-4-4 0 15,0 4 53-15,1 0 10 0,-1 2 3 16,3-5 0-16,-2 3-58 0,2 3-18 0,-3-1 10 0,1-2-10 16,-1 3 0-16,3 0 0 0,5 6 0 0,-8-6 0 15,0-1 0-15,4 7 0 0,-4-6 0 0,4 6 0 31,-1 0-49-31,1-3-15 0,0 0-4 0,-1 0 0 0,5 3 55 0,-8 0 13 0,3-3 0 0,1 3 0 16,0 1 0-16,7-8 0 0,-8 7 0 0,5-3 0 16,-5 4 0-16,8-8 0 0,-4 7 8 0,0 1-8 15,1-5 53-15,2 5 7 0,-2-1 2 0,2 3 0 16,1 0-46-16,-4-3-16 0,1-6 9 0,-1 6-9 16,3 0-40-1,-2-3-12-15,-5-6-4 0,5 9 0 0,-5-6 44 0,1-7 12 0,3 4 0 0,0-7 0 16,1 10 62-16,-5-9 17 0,-2 5 3 0,-5-5 1 0,-6-1-68 15,3 7-15-15,7-7 0 0,0 7 0 16,-10-4-44-16,3-2-6 0,4-1-2 0,3 1 0 16,0 5 52-16,-7-5 0 0,-3-1 0 0,6 7 0 0,11-7 0 15,-10 1 0-15,-7 5 0 0,-1-2 0 0,11-4 0 0,-3 7 0 16,-4 3 8-16,0-4-8 0,0 4 0 0,8 0 0 16,2 0 0-16,-6 0 0 0,-8-4 8 0,12 4-8 15,6 0 0-15,-3-3 0 0,-18 2 0 0,10-2 8 16,11 3-8-16,1-3 0 0,-5 2 0 0,-6-5 0 15,0 3 0-15,-4-1 0 0,3-2 0 0,1 3 0 16,0-4 0-16,3 4 0 0,11-1 0 0,-4-2 0 0,-14 3 8 16,0-1-8-16,7-5 0 0,-3 2 0 0,0-2 0 15,-4 5 0-15,-4 1 0 0,4-3 0 0,7-4 0 0,-10 0 0 16,-7 7 0-16,10-7 0 0,10 10 0 0,-6-3 0 16,-7-7 9-16,3 10-1 0,3-3 0 15,5-4 0-15,-1 1-8 0,-7-4 0 0,0-5 0 0,4 5 0 16,10 0 8-16,-7 1 0 0,-14-4 0 0,7-6 0 15,7 9-8-15,0 1 0 0,-6-1 0 0,-1-9-11 16,0 6 11-16,0 4 0 0,4-7 0 0,-1 3 8 16,-6 4 1-16,3-4 1 0,4 3 0 0,-4 1 0 15,-7-7-10-15,7 6 12 0,3 1-12 0,-2-4 12 16,-5-3-12-16,1 3 0 0,-1 4 0 0,1-10 8 16,3 6-8-16,-7-3 8 0,-7-3-8 0,0 0 8 15,11 0 6-15,-11 0 1 0,0 0 0 0,0 0 0 16,0 0-15-16,0 0 0 0,0 0-12 0,-7 0 12 15,-1 7 0-15,1-4 0 0,7-3 0 0,-7 0 0 0,-7 6 0 0,4-6 0 16,10 0 0-16,-7 3 0 0,-7 3 0 0,3-3 0 16,4 4 0-16,0-7 0 0,-4 6 0 0,-3-3 0 15,0-3 0-15,3 6 0 0,1-2 0 0,-4-4 9 16,-4 6-9-16,0-6 12 0,4 3 0 0,-3 3 0 16,-4-6 0-16,-1 3 0 0,1 4-4 0,0-4 0 15,0 3 0-15,-7-3 0 0,-1 10-8 0,5-10 12 16,3 6-12-16,-8-2 12 0,-2 2-4 0,6-6 0 15,7 6 0-15,-3-2 0 0,-7 2-8 0,3 1-17 16,8-4 4-16,-5 3 1 0,5-6 12 0,-8 7 16 16,-7-4-3-16,4 3-1 0,10 1-12 0,-3-1 0 15,-14 1 0-15,3-1 0 0,8 7 8 0,-5-7-8 0,1 7 0 16,-4-4 0-16,-3 7 8 0,7-3-8 0,3 0 0 0,-3-4 0 16,-11 4 18-16,11-7-2 0,7 7-1 0,-7-7 0 15,-18 4-15-15,10-7 0 0,12 4 0 0,-5-1 0 16,-6 0 0-16,0 1 0 0,-4-1 0 0,7-3 0 15,1 4 0-15,-1-1 0 0,-3 7 0 0,-1-4 0 16,5-2 0-16,-1 6-8 0,0-7 8 0,0 10-13 16,-3-4 13-16,3-5 0 0,-3 9 0 0,0-4 0 15,-1-5 0-15,1-1 0 0,-4 10 0 0,4-10 0 16,0 7 0-16,0-7 0 0,-1 1 0 0,1-1 0 16,0 10 0-16,-1-3 0 0,5-4 0 0,-1 4 0 15,-3-7 0-15,-1 7 0 0,5-6 0 0,-8-1 0 0,4 10 0 16,-4-4 0-16,3-5 0 0,5 2 0 15,-8 4 8-15,7 0-8 0,-3-4 0 0,3 4 0 0,-3-7 8 16,3 7-8-16,-7-3 0 0,4 2 0 0,3-5 11 0,-3-1-2 16,-4 7 0-16,4-7 0 0,-4 1-9 0,4-1-9 15,0 0 9-15,-1 1-13 0,-3 5 13 0,1-5 0 16,6-1 0-16,-3 1 0 0,-1 5 0 0,-2-2 8 16,9-4-8-16,-6 7 10 0,0-7-10 0,3 7 0 15,-3-3 0-15,3-4 0 0,-3 7 0 0,6-1 0 16,-9 4 0-16,6 0-11 0,0 0 11 0,4 6 0 15,-4-6 10-15,0 0-10 0,4-1 0 0,-4 4 0 16,1-3 0-16,-1-6 0 0,7 12 0 0,-3-6 0 16,-4-1 0-16,1-2 0 0,-5 9 0 0,5-6 0 15,2 0 0-15,-6 6 0 0,0-6 0 0,-1 6 0 0,8-6 0 16,-3-1 0-16,2 7 0 0,1-3 0 0,0 4 0 16,3-8 0-16,-7 7 0 0,4 1 0 0,-7-5 0 0,0 5 0 15,3-8 0-15,0 1 0 0,-3 3 0 0,3-3 0 16,4 0 0-16,-4 0 0 0,-3-4 0 0,7-2 0 15,-8 9 0-15,5-3 0 0,-1-7 0 0,4 4 0 16,-4 3 0-16,4-4 0 0,-1 4 0 0,5-3 0 16,-12-4 0-16,5 7 0 0,2-3 0 0,5 3 0 15,-11-4 0-15,3-2 0 0,4 3 0 0,3 2 0 16,0-2 0-16,-7-3 0 0,4 2 0 0,3 4 0 16,-3 0 0-16,4-3 8 0,-1-7-8 0,-3 10 12 15,3-10-12-15,0 1 0 0,1-4-12 0,-1 3 12 16,0 1 0-16,4 5 0 0,-4-5 0 0,4-1 0 15,-7 1 0-15,3-1 0 0,15 0 0 0,-15 1 0 0,7-1 0 16,1 7 0-16,-1-7 0 0,11-2 0 0,-11 2 0 0,8-6 0 16,3 3 0-16,0-6 0 0,0 0 0 0,0 0 0 15,3 0 0-15,-7 0 0 0,4-6 0 0,4 6 0 16,3 0 0-16,-7-3 0 0,3-3 0 0,1 3 0 16,3 3 0-16,0-7 0 0,-7-2 0 0,3 3 0 15,4 2 8-15,-3-5-8 0,3 3 0 0,0-4 0 16,0-8 0-16,0 8 0 0,0-6 0 0,-4-2-12 15,4-1 12-15,0-6-13 0,0 3 5 0,0-3 8 16,-3 0-13-16,3-4 5 0,3 4 8 0,-3-3 0 16,-3 9 0-16,3-6 0 0,0 0 0 0,0-3 0 0,3 3 0 15,-3-3 0-15,-3 3 0 0,3-4 14 16,3-5-3-16,1 6-1 0,-4-7-10 0,0 4 0 0,7-10 0 0,-7 3 0 16,7 1 0-16,-7-4 0 0,0 6-9 0,0-5 9 15,0-1 0-15,3 6 0 0,-3-12 0 0,4 10 0 16,-1-4 0-16,-3-6 0 0,0 3 0 0,0 0 0 15,0-3 0-15,4 3 0 0,-1 0 8 0,-3 7-8 16,0-7 0-16,7 3 0 0,-7 3 8 0,0-6-8 16,0 1 0-16,4-4 0 0,3 3 0 0,-7-10 0 15,0 10 0-15,4 1 0 0,-1-5 0 0,1 5 0 16,-4-1 0-16,3 0 0 0,-3 0 0 0,4-3 0 16,3 3 0-16,-7 0 0 0,0-9 0 0,0 9 0 15,3-3 0-15,-3 0 0 0,-3-3 0 0,3 6 0 16,0 0 0-16,-7 6 0 0,7-6 0 0,0 0 0 0,-4 0 0 15,4-3 0-15,0-6 0 0,-3 6 0 0,-1-3 0 16,1 6 0-16,3-3 0 0,-4 0 0 0,4-3 0 16,0 3 0-16,0 3 0 0,0-10 0 0,0 1 0 15,0 0 0-15,0 0 0 0,0 6 0 0,0-4 0 0,0 7 0 16,-7-3 0-16,3-3 0 0,4-3 0 0,0 3 0 16,0-10 0-16,-7 7 0 0,0 6 0 0,4-6 0 15,-1 2 0-15,1 4 0 0,-8-3 0 0,4 3 0 16,4-6 0-16,-1 9 0 0,-3-9 0 0,3 6 0 15,4-7 0-15,-7 1 0 0,0 3 0 0,4 3 0 16,-1 0 0-16,4-3 0 0,0 6 0 0,0-3 0 16,0-7 0-16,4 1 0 0,-1 0 0 0,-3-1 0 15,0-2 0-15,0 3 0 0,0-1 0 0,-3-5 0 16,3 5 0-16,-4-2 0 0,1-7 0 0,3 4 0 0,0-4 0 0,0 0 0 16,-7 10 0-16,7-4 0 15,0-2 0-15,0 6 0 0,0-4 0 0,0-2 0 0,7-4 0 0,-7 0 0 16,3 10 0-16,1 0 8 0,-1 5-8 0,4-5 0 15,0 3 0-15,4 3 0 0,-11-3 0 0,4 3 0 16,3-7 0-16,-4 1 0 0,-3 0 0 0,4 0 0 16,-4 9 0-16,0-10 0 0,0 7 0 0,0 0 0 15,-7 3 0-15,7 0 0 0,-4 1 0 0,4 5 0 16,-3-12 0-16,3 6 0 0,3 6 0 0,1 4 0 16,-4-1 0-16,0 7 0 0,0-7 0 0,0 7 0 15,3 3 0-15,1-3 0 0,-4 9 0 0,7-6 0 16,-7 6 0-16,3 0 0 0,1 4 0 0,3-4 0 15,-4 10 0-15,4-7-8 0,-3 6 8 0,3 7 0 16,-7 3-16-16,4-6 3 0,6 3 1 0,1-3 0 0,-11 6-4 16,10 6 0-16,8-3 0 0,-4 3 0 0,4-3 16 15,-8 7-12-15,15 6 12 0,-11 2-12 0,4-8 12 16,3 9-9-16,4 6 9 0,-1-7-8 0,1-2 8 16,0 9-8-16,-4-3 8 0,0 3-8 0,7 3 8 0,-3 4-8 15,3 5 8-15,0 1-8 0,4-3 8 0,-4 2-8 16,1-2 8-16,2-1-8 0,1 4 8 0,7 3 0 15,-4-4 0-15,0 1 0 0,1-4 0 0,-1 10 0 16,4-6 0-16,-4 6 0 0,0 0 0 0,1-7 0 16,6 7 0-16,-3 0 0 0,0-9-12 0,3 2 4 15,-3-2 0-15,7-1 0 0,3 4-3 0,4 3 0 16,-11-10 0-16,1 3 0 0,2 1 11 0,1 9 0 16,0-6 0-16,0 5 0 0,3-5-9 0,1 6 9 0,-1-10-10 0,4 4 10 15,-11 3-18-15,11-4 2 0,0-2 1 16,0 3 0-16,0-10 7 0,0 6 8 0,0 1-13 0,7 2 5 15,-7 4 8-15,3-3 0 0,-3-1 0 0,0 4 8 16,3-9 1-16,1 8 1 0,-1-2 0 0,-10-10 0 16,7 7-10-16,0-1 10 0,-4-6-10 0,4 7 10 15,0-7-10-15,4 7 0 0,-8-7 0 0,4 6-11 16,-4 4 11-16,1-4 0 0,3 1 0 0,0 3 0 16,3-4 0-16,1 4 0 0,-1-4 0 0,0 7 0 15,-3-3 11-15,0-1 1 0,-3-2 0 0,3 2 0 16,3-2-20-16,-3 2-4 0,0 4-1 0,-4-3 0 15,1-1 13-15,-1 4 0 0,4-3 0 0,-7-4 0 16,-4 1 0-16,4-1 0 0,0-2 0 0,3 2 0 0,1-6 0 16,-1 7-9-16,0-1 9 0,4 10 0 0,4 0 0 15,-8-6 0-15,-3-1 0 0,7 7 0 0,3-3 0 16,-3-3 0-16,-7-4 0 0,0 1 0 0,0-4 13 0,-4 4 2 16,1-7 0-16,-5 6 0 0,1-5-5 0,0 5-1 15,3-9 0-15,-6 10 0 0,-8-4-9 0,4 3 0 16,10-2 0-16,-7-4 8 0,-10 0-8 0,0 1 0 15,3-4 0-15,7 0 8 0,0-3-8 0,-3 3 0 16,-7-6 0-16,3-1 8 0,7-2-8 0,-7 3 0 16,-13-3 0-16,2-7 8 0,8 10-8 0,-4-10 0 15,-7 1 9-15,-3-1-9 0,-11-3 11 0,7-3-3 16,-4 4 0-16,-3-7 0 0,-7 6-8 0,7-6 0 0,0 3 0 16,-7 6 0-16,-10-2 0 0,6 2 0 0,7-6 0 15,1 13 0-15,-4-7 0 0,3 7 0 0,1-3 0 0,3 2 0 16,7 1 0-16,-11-4 0 0,-10 7 0 0,7 0 0 15,11-3 0-15,-8-1 0 0,-10-2 0 0,7 3 0 16,0-7 0-16,0 1 0 0,-11-4 0 0,4 6 0 16,-3-2 0-16,2-1 0 0,5 4 0 0,-8-4 0 15,-6 4 10-15,9-4-10 0,12 7 12 0,-8-1-12 16,-10-2 8-16,3 3-8 0,11-7 0 0,0 7 0 16,-3-4 0-16,-4-2 0 0,-4-1 0 0,7 0-12 15,8-2 20-15,-8 2 4 0,-10 1 0 0,4-1 1 16,10 0-3-16,-11 1-1 0,-10-4 0 0,-1 3 0 15,5 7-1-15,-1-6-8 0,-3 2 12 0,-4 4-4 16,-14-1-8-16,11-2 0 0,7 3 9 0,-8-4-9 16,-9 4 12-16,2 3-1 0,8 0-1 0,-7 2 0 15,-4-2-10-15,0-6 0 0,0 3 0 0,4 2 0 0,-4 1 0 0,-4-3 0 16,-2 3 0-16,-1-1 0 0,3-2 0 0,1 3 0 16,-11 0 0-16,0-4 0 0,3 11 0 0,1-8 0 15,-4 1 0-15,4 0 0 0,-4 9 0 0,3-3 0 16,-3-6 0-16,7 6-11 0,4 3 11 0,-8-3 0 15,1 4 0-15,-4-4 0 0,-3 9 0 0,3-5 0 16,0-4-9-16,0-3 9 0,3 3 0 0,-3 0 0 16,0-6 0-16,0 9 8 0,-7-3-8 0,4 3 0 15,3-3 0-15,0 3 8 0,0-3-8 0,0 4 0 16,7-1 0-16,-4 3-11 0,-6 1 11 0,3 2 0 16,0 1 10-16,-3 2-10 0,6-2 0 0,-3-7 0 0,-3 6-8 15,3-5 8-15,-4-4 0 0,4 3 0 0,-3-3 0 0,-1 3 9 16,8-3-9-16,-1 4 0 0,4-4 0 0,-7 9-11 15,0-6 11-15,0 1 0 0,8 5 0 0,-1-6 0 16,3 7 0-16,-6-7 0 0,3-3 0 0,3 10 0 16,5-10 0-16,-8-3 0 0,0 3 0 0,3-6 0 15,1 6 0-15,3-7 0 0,-3 8 0 0,-1-4 0 16,5 3 0-16,2-7 0 0,1 7 0 0,0-6 0 16,6 6 0-16,4-6 0 0,-10 6 0 0,7-6 0 15,3 0 0-15,-3-3 0 0,7 2 0 0,-1 1 0 16,-2 6 0-16,2-6 0 0,5-3 0 0,-1 3 8 15,-7-7-8-15,8 4 0 0,6-7 8 0,7 7-8 16,-10-7 0-16,7 1 8 0,0-7-8 0,3 3 0 16,-3-3 0-16,7 4 0 0,4-7 0 0,-8 0 0 15,11 0-26-15,0 0-3 0,-3-7-1 0,-1-2-698 16,4-1-140-16</inkml:trace>
  <inkml:trace contextRef="#ctx0" brushRef="#br1" timeOffset="-179695.763">9962 12017 921 0,'-3'0'82'0,"3"0"-66"0,0 0-16 0,0 0 0 15,0 0 67-15,0 7 9 0,0-7 3 0,-4 0 0 16,1 9-60-16,-1 1-19 0,1-4 10 0,-1 3-10 15,1 1 28-15,-1-1 1 0,1 4 0 0,-4 2 0 16,0 4-21-16,3-10-8 0,-3 7 0 0,3 0 0 16,1-4 11-16,-1-2-11 0,-3-1 12 0,7 1-12 15,-3 2 21-15,3-2-2 0,-4-1-1 0,4 0 0 16,4 1 18-16,-4-1 3 0,3 1 1 0,-3-1 0 16,-3 7-27-16,3-7-5 0,3 10 0 0,1 0-8 15,-1-10 8-15,-3 10-8 0,0 6 0 0,0 0 0 16,0 0 18-16,-3-3-3 0,6 10-1 0,-3-1 0 15,4 0-2-15,-4 7 0 0,3-4 0 0,-3 4 0 16,-3 0-12-16,3 6 0 0,-4-4 8 0,4-2-8 16,-3 6 0-16,3-7 0 0,0 7 8 0,3 0-8 0,1 3 0 0,-1-3 0 15,-3 9-12-15,0 1 12 0,-3-1 16 0,3-6 11 16,0 3 1-16,-4-3 1 0,1 7-12 0,-1-4-2 16,4-3-1-16,-7 6 0 0,4-9-3 0,-1 9-1 15,4-6 0-15,0-3 0 0,-3-3-10 0,-1-10 12 16,4 4-12-16,4-7 12 0,-1-3 44 0,-3 3 8 15,-3-12 3-15,3 0 0 0,3-4-43 0,1-2-8 16,-4-4-1-16,0-6-1 16,0 3-46-16,0-3-10 0,0 0-2 0,0 0 0 0,7 0 36 0,-7 0 8 15,7 0 0-15,0 0 0 0,-7 0 0 0,11 0-8 16,-4 0 8-16,3-3-8 0,-6-3 8 0,6 3 0 0,-3-7 0 16,7 4 8-16,-3-3-8 0,7-7 9 0,3 6-9 0,0-2 10 15,0-4-2-15,0 7 0 0,4-7 0 0,-4-3 0 16,0 10-8-16,4 0 0 0,3-1 0 0,4 1 0 15,0 2 21-15,0-2 3 0,6 6 0 16,5-3 0-16,-5 6 2 0,5 0 1 0,-8 0 0 0,7 0 0 16,8 0-11-16,-11-10-3 0,-15 10 0 0,12-9 0 15,9 3-4-15,-2 2-1 0,-15-5 0 0,7 0 0 16,1-7 0-16,2 7 0 0,5-1 0 0,-4 4 0 16,-15-4 3-16,8 7 0 0,7-6 0 0,-11 3 0 15,-10-4-11-15,6 1 10 0,12-1-10 0,-8 1 10 16,-3-7-10-16,-4 7 0 0,3-1 0 0,1 1 0 15,7 0 18-15,-11 2 2 0,-7-2 0 0,0 6 0 16,11-3-20-16,-7 2 0 0,-15-2 0 0,4 6 0 16,7 0 0-16,-7 0 0 0,-7 0 0 0,0 0 0 0,0 0 0 15,0 0 0-15,0 0 0 0,0 0 0 0,-7 0 0 16,7 0 0-16,0 0 0 0,0 0 0 0,-7 10 0 0,7-10 0 16,0 0 0-16,4 9 0 0,-8 0 0 0,4-9 0 15,0 10 0-15,0-4 0 0,4 3 0 0,-4-9 0 16,0 0 0-16,0 0 0 0,0 0 0 0,0 0 0 15,0 0 0-15,0 0 0 0,0 0 0 0,0 0 0 16,0 0 0-16,0 0 0 0,-7-9 0 0,3 3 0 16,8 3 0-16,-8-7 0 0,-10 1 0 0,10-1631 0 15,8 3255 0-15,-4-1631 0 0,-11 4 0 0,4-4 0 16,4-3 0-16,-4 0 0 0,3 0-12 0,-6-3-7 0,-8 10-1 16,7-13 0-16,4 6 7 0,-10-6 1 0,-8-3 0 15,0 3 0-15,8-10 12 0,-4 4 16 0,-8-4-3 0,1-9-1 16,-4 7-12-16,4-4-16 0,3-6 3 0,-10 3 1 15,-7 0 12-15,3 0 0 0,11-3 0 0,-7 3 0 16,-15-3 0-16,11 3 0 0,11 0 0 0,0 7 0 16,-4 2 0-16,0 1 0 0,1 9 0 0,9-3 0 15,5-1 0-15,-8 4 16 0,-7 0-3 0,4 6-1 16,11 1-12-16,-5 2 0 0,1-3 0 0,-3 0 0 16,2 4 0-16,8 2 0 0,-3-3 0 0,2 4 0 15,1-4 0-15,0 0 8 0,7-2-8 0,0 2 0 16,-7 3 0-16,7-2 8 0,7 5-8 0,0-9 0 15,-7 10 0-15,3-7 0 0,8 7 8 0,-4 0-8 16,7-1 0-16,-7 1 0 0,-7 2 8 0,7 4-8 16,7-3 0-16,-7 6 0 0,-4 0 0 0,4 0 0 15,0 0 12-15,0 0 0 0,0 0 0 0,0 0 0 0,0 0-12 0,0 0-15 16,0 0 3-16,0 0 1 0,-7 0 11 0,7 0 0 16,0 0 0-16,0 0 0 0,0 0 0 0,0 0 0 15,0 0 0-15,4 9 0 0,-4-9 0 0,7 16 0 16,-4-6 0-16,5-4 0 0,-1-3 8 0,-7-3 0 15,0 0 0-15,0 0 0 0,10 9-8 0,-3 1-12 16,-7 5 4-16,4-5 0 0,-4-1 8 0,7 1 0 16,-4-1 0-16,1 1 0 0,-8-4 0 0,4 3 0 15,7 1 0-15,-3-1 0 0,-4-3 0 0,3 4-10 16,8-7 10-16,0 6 0 0,-8-3-18 0,8 10 3 16,-1-3 1-16,8-4 0 0,3 7-9 0,-3 3-1 0,-8-1-1 15,8 8 0 1,14-1-4-16,-11-3-1 0,-11 3 0 0,8 3 0 15,10-3-31-15,1 0-7 0,-8-3 0 0,0 9-1 16,0-2-110-16,4 5-21 0,3-6-5 0,0 1-1 16,-3-11 86-16,7 7 18 0,6-6 3 0,-6 6 1 0,-11-6 67 0,4 0 14 0,10-3 2 0,-6 2 1 15,-1 1 96-15,-4-3 19 0,-2 9 4 0,-1-12 1 16,7 2-33-16,-10 1-6 0,-8-4-2 0,1 4 0 16,7-6-23-16,-4-1-5 0,-11 0-1 0,1 1 0 15,3-10-5-15,-7 0-2 0,0 0 0 0,0 0 0 16,-11 0-15-16,4-3-3 0,4-4-1 0,-8-2 0 15,-17 3-2-15,7-4 0 0,6-2 0 0,-2-4 0 16,-15 0 5-16,4-2 1 0,0-1 0 0,-4-9 0 0,-7-7 13 16,0 1 2-16,-7-10 1 0,4 6 0 15,14-6 10-15,-11-3 1 0,-14-3 1 0,4 3 0 0,6 3-29 16,-6-9-5-16,-7 9-8 0,-1-3 11 0,1-3-3 0,3 9 0 16,0 0 0-16,3-3 0 0,1 6-8 0,7 10 0 15,6-6 0-15,1 15 0 0,-4-6 0 0,8 6 10 16,-1 3-2-16,0 7-8 0,7 0 8 0,1-1-8 15,6 1 0-15,4 2 0 0,0 7 13 0,3-3-4 16,8 3-1-16,-1 0 0 0,-3 0-8 0,7 0 8 16,0 0-8-16,14 0 8 0,-3 0 20 0,-1 3 3 15,5-3 1-15,-1 0 0 0,3 0-32 0,-3 7-13 16,1-7 1-16,-1 9 0 0,-7-9 12 0,7 10 0 16,0-4 0-16,0 3 0 0,-7 1 0 0,7-1 0 15,-3 0 0-15,3 1 0 0,-4 6 0 0,1-4 15 0,0-3-2 16,-1 7 0-16,-3 3-22 0,4-10-5 0,-8 1-1 15,4-1 0-15,4 1 15 0,-7-4 0 0,-4-6 0 0,0 0 0 16,0 0-8-16,0 0 8 0,0 0 0 0,0 0-9 16,0 0 9-16,0 0 0 0,0 0-9 0,-7-6 9 15,-4 2 0-15,4-2 0 0,7 6 0 0,-4-9 0 16,-3 6 0-16,4-4 0 0,-1-2 0 0,-3 0 0 16,7 5 0-16,-3-2 0 0,-1-3 0 0,4 9 0 15,0 0 0-15,-7 0 0 0,0-7 0 0,7 7 0 16,-4 10 0-16,1 6 0 0,-4-1 0 0,-4 4 0 15,4 9 0-15,4 1 0 0,6 11 0 0,-6-2 0 16,-1 6-12-16,1 3 1 0,3 6 1 0,0 10 0 16,0 0 33-16,3-1 6 0,-3 7 2 0,4-6 0 0,-1 0-31 15,1 6 8-15,-4-7-8 0,3 1 0 0,-3 0 0 16,4 0 0-16,-1-7 0 0,-3-3 0 0,4 7 0 16,-1-7 0-16,-6-6 0 0,3-3 0 0,-4 3 0 15,4-3 0-15,0 0 0 0,0 0 0 0,0-10 0 0,0 4 0 16,0-3 0-16,0-7 0 0,-7-3 0 0,4 0 0 15,3-13 0-15,0 7 0 0,0-3 0 0,0 0 0 16,-4-7 0-16,4-6 0 0,4 3 0 0,-4-6 0 16,0 10 0-16,3-4 0 0,-3-6 0 0,0 0 0 15,0 0 0-15,7 3 0 0,4 7 0 0,-4-4 0 16,0-3 0-16,0 3 0 0,0-3 0 0,4-3 0 16,-1 7 0-16,4-4 0 0,-3-3 0 0,3-3 0 15,7-4 0-15,-3 7 0 0,7-3 0 0,-4-3 0 0,11 3 0 16,-1-3 0-16,5-4 0 0,-1 1 0 0,0-1 0 0,4-5 0 15,10 5 0-15,-6-8 0 16,-5 2 0-16,5 3 0 0,6-6 0 0,-6 4 0 0,-5-4 0 0,5 0 0 16,6-3 9-16,0 3-1 0,-6 10 0 0,-8 0 0 15,-10-1 0-15,7 1 0 0,10-1 0 0,-7-5 0 16,-10 2 0-16,0-3-8 0,10 1 12 0,0 2-4 16,-7-2 1-16,1-4 0 0,-5 3 0 0,4 7 0 15,1-1-1-15,-8 1-8 0,-11 6 12 0,12-4-4 16,2-2-8-16,-10 3 0 0,-14 6 0 0,7 0 0 15,8 0 0-15,-8-3 0 0,-7 3 8 0,0 0-8 16,0 0 0-16,0 0 0 0,7-7 0 0,-7 7 0 16,-4 0 0-16,4 0 0 0,0 0 0 0,0 0 0 15,-10 7 0-15,10-7 0 0,0 0 0 0,7 3 0 16,-7-3 0-16,0 6 0 0,0-6 0 0,7 9 0 0,3-2 0 16,-10-7 0-16,-7 3 0 0,7-3 0 0,11 6 0 0,-11-6 0 15,0 0 0-15,0 0 0 0,0 0 0 0,0 0 0 16,0 0 9-16,-7-6-9 0,0 6 0 0,0-3 0 15,7 3 0-15,-14-7 0 0,-8-2 0 0,5 3-8 16,6 3 0-16,-7-7 0 0,-10-5 8 0,0 2 0 16,7-9 0-16,-4 3 0 0,-3-9 0 0,-7 0 0 15,-1-7 0-15,5 1 0 0,9-10 0 0,-13 0-12 16,-14-3 12-16,-1-6-12 0,5-1 12 0,-5-2 0 16,-6-4 0-16,-1 4-8 0,4-10 8 0,0 10 0 15,4-4 0-15,-7 13 0 0,-1 3-8 0,4 0 0 16,7 7 0-16,1 8 0 0,2-5 8 0,4 9 0 15,8 6 8-15,2-6-8 0,1 6 0 0,7 0 0 0,0 4 0 0,3 2 0 16,4-3 0-16,7 7 9 0,0-1-9 16,3-5 0-16,1 5 0 0,3-8 0 0,0 2 0 0,3 7 0 15,1-4 0-15,3-3-19 0,0 7 4 0,0-7 1 16,-3 13 14-16,3-3-9 0,0 6 9 0,-7 0-8 16,7 6 8-16,3 3 0 0,5 1 8 0,-5-1-8 15,1 10 0-15,3-3 0 0,7 3 0 0,-3-1-8 16,3 1 8-16,0 6 0 0,0-6 0 0,4 6 0 15,7 0 0-15,-8-3 0 0,-6 3 0 0,3 4 0 16,11-4 0-16,-4 9 0 0,-7 1 0 0,0 2 0 16,1 1-13-16,2 6 2 0,4 0 1 0,-6 0 0 15,-1-7-130 1,0 7-25-16</inkml:trace>
  <inkml:trace contextRef="#ctx0" brushRef="#br1" timeOffset="-178233.07">11289 13319 1209 0,'0'0'53'0,"0"0"12"0,-7 0-52 0,7 0-13 0,0 0 0 0,0-3 0 15,-11-10 63-15,8 10 9 0,6-6 3 0,-3-1 0 16,-10 1 6-16,6 3 2 0,8-4 0 0,-1 1 0 15,-3 9-54-15,0 0-10 0,0 0-3 0,4-7 0 16,3 4-16-16,-7 3 0 0,-11-6 0 0,11 6 0 16,11 0 0-16,-11 0 0 0,-11 0 0 0,4 6 0 15,7-6-35-15,4 10-1 0,-8-1 0 16,1 10 0-16,-1-3 10 0,1 2 2 0,-1 7 0 0,1-3 0 16,-15 4 10-16,11 2 2 0,10-3 1 0,-6 3 0 0,-8-3 11 15,4 0 0-15,11-6 0 0,-4 6 0 0,-4-3 0 16,-3-6 0-16,-3 3 0 0,6-4 8 0,8-5-8 0,-12-7 12 15,-9 3-4-15,6-6 0 0,15-6-8 0,-8-4 12 16,-10 1-4-16,0-10 0 0,3 0 4 0,1 1 2 16,-1-14 0-16,-3 4 0 0,-7-7 14 0,7 4 2 15,7-10 1-15,0 4 0 0,-14-7-3 0,10 6-1 16,8-6 0-16,-8 0 0 0,-3 7 4 0,0 2 1 16,0 1 0-16,3-1 0 0,4 13-21 0,0-3-11 15,-11 0 12-15,11 6-12 0,7 4 16 0,-3 5-4 16,-8 1-1-16,4 9 0 0,7 0-11 0,0 0 0 15,-7 6 0-15,3 4 0 0,-3-1 0 0,4 10 0 0,6-4 0 16,-3 4 0-16,-7 0 0 0,7 6-14 0,14-6 2 16,-7 9 0-16,-10 0-7 0,6 4-1 0,8-1 0 0,0 4 0 15,-4-1 4-15,-4-6 0 0,-3 7 0 0,7-10 0 16,4 0 16-16,-4-3-10 0,-18 3 10 0,8 0-8 16,6-3 8-16,-6-6 0 0,-8 3 0 0,-3-4 0 15,7-2 0-15,0 2-8 0,0-5 8 0,-7-1-8 16,-4 1 8-16,4-4 0 0,14-6 0 0,-7 0 0 15,-14-9-8-15,10-1 0 0,8-6 0 0,-4 1 0 16,-4-7 8-16,1-10 0 0,-1 1 0 0,4-10 0 16,0-6 0-16,0-3 0 0,-11 3 0 0,4-6 0 15,11 9 0-15,-8-3 14 0,-10-3-3 0,3 12-1 16,8 0 77-16,-5 4 15 0,-2 6 3 0,-1 3 1 16,-3 0-136-16,0 6-27 15,14 0-6-15,-7 9-1 0,-4 1 64 0,7 0 0 0,8 2 0 0,3 7 13 0,-7 0-5 16,7 0-8-16,0 0 11 0,0 10-11 0,3-1 15 0,1 1-4 15,-1 5-1-15,12 4 0 0,2-3-10 0,-6 3 12 16,-11-1-12-16,10 11 12 0,8-4-12 0,0 9 0 16,-11 1 0-16,0-4 8 0,7 4-8 0,-4-1 8 15,1 10-8-15,-7-6 8 0,-8-4-8 0,8-6-11 16,6 7 3-16,-6-7 0 0,-15-3-8 0,11 3 0 16,11 7-1-16,-11-7 0 0,-4-3 17 0,-3 3-8 15,7-3 8-15,4 4 0 0,-1-4-14 0,-6 3 4 16,-12-9 1-16,8 3 0 0,7-3 56 0,-10-10 11 15,-11 0 2-15,7-5 1 0,-1 2-53 0,1-12-8 16,0-4-8-16,-3 1 8 0,-1-10-13 0,4 0 4 0,7-9 1 16,-7-7 0-16,-4 1 8 0,4-1 0 0,3-9 0 15,1-3-8 1,-11 4-29-16,6-5-6 0,1-2-1 0,4 3 0 0,-4 3 44 0,3 0 0 16,-3 1 11-16,3 5-3 0,1 0 4 0,-1-2 0 0,-3 2 0 0,0 3 0 15,3 1-12-15,-3 6 0 0,0-7 0 0,4 4 0 16,3 0 0-16,-4 2 0 0,-3 4 0 0,3 6 0 15,1-6 0-15,3 13 0 0,3-4 0 0,1 7 8 16,-8-7-8-16,7 13 10 0,4-3-10 0,0 6 10 16,0 0-10-16,0 0 0 0,0 0 9 0,0 0-9 15,4 6 0-15,3 13 0 0,-3-4 0 0,3 4 8 16,-4 9-8-16,4 1 0 0,-3 2 0 0,-1-3-8 16,8 10-10-16,-1-4-2 0,-6 10 0 0,3 3 0 15,0 3 20-15,0 4 0 0,4 8 0 0,-4-5 0 0,-7 6 0 16,3-1 0-16,4-2 0 0,-7-4 0 15,-10-2 0-15,6 5 0 0,1-5 0 0,3 2 0 0,-7-3 0 0,0-3 0 16,0-2 0-16,-4-11 0 0,7 4 11 0,-3-13-1 16,0-9 0-16,4 0 0 0,-1-10-10 0,1-3-11 15,-4-6 3-15,0-6 0 0,7-13 8 0,-4-6 11 16,1-6-3-16,-1-13 0 0,-3-16-8 0,3 4 0 16,1-7 0-16,-1-6 0 0,-3-3 8 0,4-6 0 15,-1-4 0-15,1 1 0 0,-8 2-8 0,-3-2 12 16,7-1-12-16,0 10 12 0,-7-6-12 0,0-1 0 15,0 13 0-15,-4 7 0 0,0 6 0 0,4 6 0 0,0 3 0 16,0 15 0-16,-4 4 8 0,4 7 0 16,4 2 0-16,3 13 0 0,0 3-8 0,3 9 8 0,-7 10-8 0,11 9 8 15,-3 7 5-15,3 15 1 0,0 6 0 0,0 16 0 16,7 1-14-16,-3 5 9 0,3 3-9 0,0 1 8 16,3 6 0-16,-3-10 0 0,0-6 0 0,0-9 0 15,-7 0-8-15,7-16 8 16,1-3-8-16,-5-10 8 0,-3-6-8 0,4-12 0 0,-1 3 0 0,1-10 0 31,-4-9-52-31,0 0-13 0,-7-9-3 0,0-16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75F3CA-A24E-4B92-9D59-8D0B5C49C01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66DA4D0-A366-41F7-94AB-7CAA81A30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3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FDDB8-901D-4D46-A4E8-DCBCC8570A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249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7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Panel (a) shows the consumer surplus for Theresa, Tom, and Terri when the price of</a:t>
            </a:r>
          </a:p>
          <a:p>
            <a:r>
              <a:rPr lang="en-US" dirty="0"/>
              <a:t>tea is $3.50 per cup. Theresa’s consumer surplus is equal to the area of rectangle </a:t>
            </a:r>
            <a:r>
              <a:rPr lang="en-US" i="1" dirty="0"/>
              <a:t>A</a:t>
            </a:r>
          </a:p>
          <a:p>
            <a:r>
              <a:rPr lang="en-US" dirty="0"/>
              <a:t>and is the difference between the highest price she would pay—which is $6—and the</a:t>
            </a:r>
          </a:p>
          <a:p>
            <a:r>
              <a:rPr lang="en-US" dirty="0"/>
              <a:t>market price of $3.50. Tom’s consumer surplus is equal to the area of rectangle </a:t>
            </a:r>
            <a:r>
              <a:rPr lang="en-US" i="1" dirty="0"/>
              <a:t>B</a:t>
            </a:r>
            <a:r>
              <a:rPr lang="en-US" dirty="0"/>
              <a:t>, and</a:t>
            </a:r>
          </a:p>
          <a:p>
            <a:r>
              <a:rPr lang="en-US" dirty="0"/>
              <a:t>Terri’s consumer surplus is equal to the area of rectangle </a:t>
            </a:r>
            <a:r>
              <a:rPr lang="en-US" i="1" dirty="0"/>
              <a:t>C</a:t>
            </a:r>
            <a:r>
              <a:rPr lang="en-US" dirty="0"/>
              <a:t>. Total consumer surplus in</a:t>
            </a:r>
          </a:p>
          <a:p>
            <a:r>
              <a:rPr lang="en-US" dirty="0"/>
              <a:t>this market is equal to the sum of the areas of rectangles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or the total area</a:t>
            </a:r>
          </a:p>
          <a:p>
            <a:r>
              <a:rPr lang="en-US" dirty="0"/>
              <a:t>below the demand curve and above the market price. In panel (b), consumer surplus</a:t>
            </a:r>
          </a:p>
          <a:p>
            <a:r>
              <a:rPr lang="en-US" dirty="0"/>
              <a:t>increases by the dark blue area as the market price declines from $3.50 to $3.00.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20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demand curve shows that most buyers</a:t>
            </a:r>
          </a:p>
          <a:p>
            <a:r>
              <a:rPr lang="en-US" dirty="0"/>
              <a:t>of chai tea would have been willing to pay</a:t>
            </a:r>
          </a:p>
          <a:p>
            <a:r>
              <a:rPr lang="en-US" dirty="0"/>
              <a:t>more than the market price of $2.00. For</a:t>
            </a:r>
          </a:p>
          <a:p>
            <a:r>
              <a:rPr lang="en-US" dirty="0"/>
              <a:t>each buyer, consumer surplus is equal to</a:t>
            </a:r>
          </a:p>
          <a:p>
            <a:r>
              <a:rPr lang="en-US" dirty="0"/>
              <a:t>the difference between the highest price he</a:t>
            </a:r>
          </a:p>
          <a:p>
            <a:r>
              <a:rPr lang="en-US" dirty="0"/>
              <a:t>or she is willing to pay and the market price</a:t>
            </a:r>
          </a:p>
          <a:p>
            <a:r>
              <a:rPr lang="en-US" dirty="0"/>
              <a:t>actually paid. Therefore, the total amount of</a:t>
            </a:r>
          </a:p>
          <a:p>
            <a:r>
              <a:rPr lang="en-US" dirty="0"/>
              <a:t>consumer surplus in the market for chai tea</a:t>
            </a:r>
          </a:p>
          <a:p>
            <a:r>
              <a:rPr lang="en-US" dirty="0"/>
              <a:t>is equal to the area below the demand curve</a:t>
            </a:r>
          </a:p>
          <a:p>
            <a:r>
              <a:rPr lang="en-US" dirty="0"/>
              <a:t>and above the market price. Consumer surplus</a:t>
            </a:r>
          </a:p>
          <a:p>
            <a:r>
              <a:rPr lang="en-US" dirty="0"/>
              <a:t>represents the benefit to consumers in</a:t>
            </a:r>
          </a:p>
          <a:p>
            <a:r>
              <a:rPr lang="en-US" dirty="0"/>
              <a:t>excess of the price they paid to purchase a</a:t>
            </a:r>
          </a:p>
          <a:p>
            <a:r>
              <a:rPr lang="en-US" dirty="0"/>
              <a:t>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Panel (a) shows Heavenly Tea’s producer surplus. The lowest price Heavenly</a:t>
            </a:r>
          </a:p>
          <a:p>
            <a:r>
              <a:rPr lang="en-US" dirty="0"/>
              <a:t>Tea is willing to accept to supply a cup of tea is equal to its marginal cost of</a:t>
            </a:r>
          </a:p>
          <a:p>
            <a:r>
              <a:rPr lang="en-US" dirty="0"/>
              <a:t>producing that cup. When the market price of tea is $2.00, Heavenly receives</a:t>
            </a:r>
          </a:p>
          <a:p>
            <a:r>
              <a:rPr lang="en-US" dirty="0"/>
              <a:t>producer surplus of $0.75 on the first cup (the area of rectangle </a:t>
            </a:r>
            <a:r>
              <a:rPr lang="en-US" i="1" dirty="0"/>
              <a:t>A</a:t>
            </a:r>
            <a:r>
              <a:rPr lang="en-US" dirty="0"/>
              <a:t>), $0.50</a:t>
            </a:r>
          </a:p>
          <a:p>
            <a:r>
              <a:rPr lang="en-US" dirty="0"/>
              <a:t>on the second cup (rectangle </a:t>
            </a:r>
            <a:r>
              <a:rPr lang="en-US" i="1" dirty="0"/>
              <a:t>B</a:t>
            </a:r>
            <a:r>
              <a:rPr lang="en-US" dirty="0"/>
              <a:t>), and $0.25 on the third cup (rectangle </a:t>
            </a:r>
            <a:r>
              <a:rPr lang="en-US" i="1" dirty="0"/>
              <a:t>C</a:t>
            </a:r>
            <a:r>
              <a:rPr lang="en-US" dirty="0"/>
              <a:t>).</a:t>
            </a:r>
          </a:p>
          <a:p>
            <a:r>
              <a:rPr lang="en-US" dirty="0"/>
              <a:t>In panel (b), the total amount of producer surplus tea sellers receive from</a:t>
            </a:r>
          </a:p>
          <a:p>
            <a:r>
              <a:rPr lang="en-US" dirty="0"/>
              <a:t>Selling chai tea can be calculated by adding up for the entire market the</a:t>
            </a:r>
          </a:p>
          <a:p>
            <a:r>
              <a:rPr lang="en-US" dirty="0"/>
              <a:t>Producer surplus received on each cup sold. In the figure, total producer</a:t>
            </a:r>
          </a:p>
          <a:p>
            <a:r>
              <a:rPr lang="en-US" dirty="0"/>
              <a:t>surplus is equal to the shaded area above the supply curve and below the</a:t>
            </a:r>
          </a:p>
          <a:p>
            <a:r>
              <a:rPr lang="en-US" dirty="0"/>
              <a:t>market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4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80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active learning exercise requires students to calculate consumer surplus (similar to area 1 in the previous slide) by adding up the vertical columns. The column width is no longer one person, but instead the quantity of units being purchased.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4CBF-F1B4-4533-8DD5-69BE67140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772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4CBF-F1B4-4533-8DD5-69BE67140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150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4CBF-F1B4-4533-8DD5-69BE67140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180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4CBF-F1B4-4533-8DD5-69BE67140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13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table</a:t>
            </a:r>
            <a:r>
              <a:rPr lang="en-US" baseline="0" dirty="0"/>
              <a:t> summarizes the four measures of elasticity.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2CB-EDD9-49AC-889B-1812BF6C78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0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4CBF-F1B4-4533-8DD5-69BE67140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196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4CBF-F1B4-4533-8DD5-69BE67140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68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book does not use a notation for price elasticity of demand. For neatness of presentation, this presentation uses the standard </a:t>
            </a:r>
            <a:r>
              <a:rPr lang="el-GR" sz="1200" dirty="0">
                <a:latin typeface="Calibri Light" pitchFamily="34" charset="0"/>
              </a:rPr>
              <a:t>ε</a:t>
            </a:r>
            <a:r>
              <a:rPr lang="en-US" sz="1200" baseline="-25000" dirty="0">
                <a:latin typeface="Calibri Light" pitchFamily="34" charset="0"/>
              </a:rPr>
              <a:t>d</a:t>
            </a:r>
            <a:r>
              <a:rPr lang="en-US" baseline="0" dirty="0"/>
              <a:t> to notate the price elasticity of demand.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2CB-EDD9-49AC-889B-1812BF6C78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0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elasticity being unitless means that</a:t>
            </a:r>
            <a:r>
              <a:rPr lang="en-US" baseline="0" dirty="0"/>
              <a:t> it is a number, but doesn’t have a standard unit of measure. The elasticity must be interpreted based on its sign and its magnitude.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2CB-EDD9-49AC-889B-1812BF6C78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book does not use a notation for price elasticity of demand. For neatness of presentation, this presentation uses the standard </a:t>
            </a:r>
            <a:r>
              <a:rPr lang="el-GR" sz="1200" dirty="0">
                <a:latin typeface="Calibri Light" pitchFamily="34" charset="0"/>
              </a:rPr>
              <a:t>ε</a:t>
            </a:r>
            <a:r>
              <a:rPr lang="en-US" sz="1200" baseline="-25000" dirty="0">
                <a:latin typeface="Calibri Light" pitchFamily="34" charset="0"/>
              </a:rPr>
              <a:t>d</a:t>
            </a:r>
            <a:r>
              <a:rPr lang="en-US" baseline="0" dirty="0"/>
              <a:t> to notate the price elasticity of demand.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2CB-EDD9-49AC-889B-1812BF6C787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22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book does not use a notation for price elasticity of demand. For neatness of presentation, this presentation uses the standard </a:t>
            </a:r>
            <a:r>
              <a:rPr lang="el-GR" sz="1200" dirty="0">
                <a:latin typeface="Calibri Light" pitchFamily="34" charset="0"/>
              </a:rPr>
              <a:t>ε</a:t>
            </a:r>
            <a:r>
              <a:rPr lang="en-US" sz="1200" baseline="-25000" dirty="0">
                <a:latin typeface="Calibri Light" pitchFamily="34" charset="0"/>
              </a:rPr>
              <a:t>d</a:t>
            </a:r>
            <a:r>
              <a:rPr lang="en-US" baseline="0" dirty="0"/>
              <a:t> to notate the price elasticity of demand.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2CB-EDD9-49AC-889B-1812BF6C787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0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DA4D0-A366-41F7-94AB-7CAA81A309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DA4D0-A366-41F7-94AB-7CAA81A309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four consumers in the market for</a:t>
            </a:r>
          </a:p>
          <a:p>
            <a:r>
              <a:rPr lang="en-US" dirty="0"/>
              <a:t>chai tea, the demand curve is determined</a:t>
            </a:r>
          </a:p>
          <a:p>
            <a:r>
              <a:rPr lang="en-US" dirty="0"/>
              <a:t>by the highest price each consumer is</a:t>
            </a:r>
          </a:p>
          <a:p>
            <a:r>
              <a:rPr lang="en-US" dirty="0"/>
              <a:t>Willing to pay. For prices above $6, no tea</a:t>
            </a:r>
          </a:p>
          <a:p>
            <a:r>
              <a:rPr lang="en-US" dirty="0"/>
              <a:t>is sold because $6 is the highest price any</a:t>
            </a:r>
          </a:p>
          <a:p>
            <a:r>
              <a:rPr lang="en-US" dirty="0"/>
              <a:t>Consumer is willing to pay. For prices of $3</a:t>
            </a:r>
          </a:p>
          <a:p>
            <a:r>
              <a:rPr lang="en-US" dirty="0"/>
              <a:t>and below, each of the four consumers is</a:t>
            </a:r>
          </a:p>
          <a:p>
            <a:r>
              <a:rPr lang="en-US" dirty="0"/>
              <a:t>willing to buy a cup of tea.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3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117856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Text-only content</a:t>
            </a:r>
          </a:p>
        </p:txBody>
      </p:sp>
    </p:spTree>
    <p:extLst>
      <p:ext uri="{BB962C8B-B14F-4D97-AF65-F5344CB8AC3E}">
        <p14:creationId xmlns:p14="http://schemas.microsoft.com/office/powerpoint/2010/main" val="400939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4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79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3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86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6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6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3" y="6354234"/>
            <a:ext cx="3386667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6" y="4006085"/>
            <a:ext cx="3045737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2813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63059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81B78-AD51-421F-8D8B-5E603864CF1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58459"/>
            <a:ext cx="12198352" cy="323165"/>
          </a:xfrm>
          <a:prstGeom prst="rect">
            <a:avLst/>
          </a:prstGeom>
          <a:solidFill>
            <a:srgbClr val="89B8CF"/>
          </a:solidFill>
          <a:ln w="38100" cap="rnd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7B004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117856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"/>
              </a:spcBef>
              <a:defRPr sz="1650" i="0" baseline="0"/>
            </a:lvl1pPr>
          </a:lstStyle>
          <a:p>
            <a:pPr lvl="0"/>
            <a:r>
              <a:rPr lang="en-US" dirty="0"/>
              <a:t>Text-only content</a:t>
            </a:r>
          </a:p>
        </p:txBody>
      </p:sp>
    </p:spTree>
    <p:extLst>
      <p:ext uri="{BB962C8B-B14F-4D97-AF65-F5344CB8AC3E}">
        <p14:creationId xmlns:p14="http://schemas.microsoft.com/office/powerpoint/2010/main" val="3056947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81B78-AD51-421F-8D8B-5E603864CF1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58459"/>
            <a:ext cx="12198352" cy="323165"/>
          </a:xfrm>
          <a:prstGeom prst="rect">
            <a:avLst/>
          </a:prstGeom>
          <a:solidFill>
            <a:schemeClr val="bg1"/>
          </a:solidFill>
          <a:ln w="38100" cap="rnd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7B004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5283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"/>
              </a:spcBef>
              <a:defRPr sz="165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823202" y="5562603"/>
            <a:ext cx="3054351" cy="4492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"/>
              </a:spcBef>
              <a:defRPr sz="1200" i="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99509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5283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823201" y="5562601"/>
            <a:ext cx="3054351" cy="4492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1600" i="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5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74638"/>
            <a:ext cx="10464800" cy="1143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447803"/>
            <a:ext cx="104648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lphaLcPeriod"/>
              <a:defRPr sz="1800" i="0"/>
            </a:lvl1pPr>
            <a:lvl2pPr marL="600075" indent="-257175">
              <a:buFont typeface="+mj-lt"/>
              <a:buAutoNum type="alphaLcPeriod"/>
              <a:defRPr sz="1500" i="0"/>
            </a:lvl2pPr>
            <a:lvl3pPr marL="942975" indent="-257175">
              <a:buFont typeface="+mj-lt"/>
              <a:buAutoNum type="alphaLcPeriod"/>
              <a:defRPr sz="1350" i="0"/>
            </a:lvl3pPr>
            <a:lvl4pPr marL="1285875" indent="-257175">
              <a:buFont typeface="+mj-lt"/>
              <a:buAutoNum type="alphaLcPeriod"/>
              <a:defRPr sz="1350" i="0"/>
            </a:lvl4pPr>
            <a:lvl5pPr marL="1628775" indent="-257175">
              <a:buFont typeface="+mj-lt"/>
              <a:buAutoNum type="alphaLcPeriod"/>
              <a:defRPr sz="135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1182351" y="6629400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6D008-6778-4077-A097-294B4C7802B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93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 b="0" baseline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199"/>
            <a:ext cx="10972800" cy="5102352"/>
          </a:xfrm>
        </p:spPr>
        <p:txBody>
          <a:bodyPr/>
          <a:lstStyle>
            <a:lvl1pPr>
              <a:defRPr sz="2200" i="0">
                <a:latin typeface="+mn-lt"/>
              </a:defRPr>
            </a:lvl1pPr>
            <a:lvl2pPr>
              <a:defRPr sz="2200" i="0">
                <a:latin typeface="+mn-lt"/>
              </a:defRPr>
            </a:lvl2pPr>
            <a:lvl3pPr>
              <a:defRPr sz="2200" i="0">
                <a:latin typeface="+mn-lt"/>
              </a:defRPr>
            </a:lvl3pPr>
            <a:lvl4pPr>
              <a:defRPr sz="2200" i="0">
                <a:latin typeface="+mn-lt"/>
              </a:defRPr>
            </a:lvl4pPr>
            <a:lvl5pPr>
              <a:defRPr sz="22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 txBox="1">
            <a:spLocks noGrp="1"/>
          </p:cNvSpPr>
          <p:nvPr userDrawn="1"/>
        </p:nvSpPr>
        <p:spPr bwMode="auto">
          <a:xfrm>
            <a:off x="10566400" y="6629400"/>
            <a:ext cx="1016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>
                <a:latin typeface="+mn-lt"/>
                <a:ea typeface="宋体" charset="-122"/>
              </a:rPr>
              <a:t>4-</a:t>
            </a:r>
            <a:fld id="{451DBA47-D638-4758-BB63-B9BD378BEACE}" type="slidenum">
              <a:rPr lang="en-US" altLang="zh-CN" sz="1200" smtClean="0">
                <a:latin typeface="+mn-lt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2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96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 txBox="1">
            <a:spLocks noGrp="1"/>
          </p:cNvSpPr>
          <p:nvPr userDrawn="1"/>
        </p:nvSpPr>
        <p:spPr bwMode="auto">
          <a:xfrm>
            <a:off x="10566400" y="6629400"/>
            <a:ext cx="1016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>
                <a:latin typeface="+mn-lt"/>
                <a:ea typeface="宋体" charset="-122"/>
              </a:rPr>
              <a:t>4-</a:t>
            </a:r>
            <a:fld id="{451DBA47-D638-4758-BB63-B9BD378BEACE}" type="slidenum">
              <a:rPr lang="en-US" altLang="zh-CN" sz="1200" smtClean="0">
                <a:latin typeface="+mn-lt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2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914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81B78-AD51-421F-8D8B-5E603864CF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117856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Text-only content</a:t>
            </a:r>
          </a:p>
        </p:txBody>
      </p:sp>
    </p:spTree>
    <p:extLst>
      <p:ext uri="{BB962C8B-B14F-4D97-AF65-F5344CB8AC3E}">
        <p14:creationId xmlns:p14="http://schemas.microsoft.com/office/powerpoint/2010/main" val="575515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5283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823201" y="5562601"/>
            <a:ext cx="3054351" cy="4492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1600" i="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81B78-AD51-421F-8D8B-5E603864CF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203201" y="0"/>
            <a:ext cx="119888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117856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MTC content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81B78-AD51-421F-8D8B-5E603864CF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64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4000" b="0" baseline="0">
                <a:solidFill>
                  <a:srgbClr val="9D0505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199"/>
            <a:ext cx="10972800" cy="5102352"/>
          </a:xfrm>
        </p:spPr>
        <p:txBody>
          <a:bodyPr/>
          <a:lstStyle>
            <a:lvl1pPr>
              <a:defRPr>
                <a:latin typeface="Calibri Light" pitchFamily="34" charset="0"/>
              </a:defRPr>
            </a:lvl1pPr>
            <a:lvl2pPr>
              <a:defRPr>
                <a:latin typeface="Calibri Light" pitchFamily="34" charset="0"/>
              </a:defRPr>
            </a:lvl2pPr>
            <a:lvl3pPr>
              <a:defRPr>
                <a:latin typeface="Calibri Light" pitchFamily="34" charset="0"/>
              </a:defRPr>
            </a:lvl3pPr>
            <a:lvl4pPr>
              <a:defRPr>
                <a:latin typeface="Calibri Light" pitchFamily="34" charset="0"/>
              </a:defRPr>
            </a:lvl4pPr>
            <a:lvl5pPr>
              <a:defRPr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922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0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5283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"/>
              </a:spcBef>
              <a:defRPr sz="165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5283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"/>
              </a:spcBef>
              <a:defRPr sz="165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4000" b="0" baseline="0">
                <a:solidFill>
                  <a:srgbClr val="9D0505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199"/>
            <a:ext cx="10972800" cy="5102352"/>
          </a:xfrm>
        </p:spPr>
        <p:txBody>
          <a:bodyPr/>
          <a:lstStyle>
            <a:lvl1pPr>
              <a:defRPr>
                <a:latin typeface="Calibri Light" pitchFamily="34" charset="0"/>
              </a:defRPr>
            </a:lvl1pPr>
            <a:lvl2pPr>
              <a:defRPr>
                <a:latin typeface="Calibri Light" pitchFamily="34" charset="0"/>
              </a:defRPr>
            </a:lvl2pPr>
            <a:lvl3pPr>
              <a:defRPr>
                <a:latin typeface="Calibri Light" pitchFamily="34" charset="0"/>
              </a:defRPr>
            </a:lvl3pPr>
            <a:lvl4pPr>
              <a:defRPr>
                <a:latin typeface="Calibri Light" pitchFamily="34" charset="0"/>
              </a:defRPr>
            </a:lvl4pPr>
            <a:lvl5pPr>
              <a:defRPr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69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3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8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4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2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51" r:id="rId3"/>
    <p:sldLayoutId id="2147483752" r:id="rId4"/>
    <p:sldLayoutId id="214748377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350"/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10/14/2021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350"/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350"/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0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80" r:id="rId4"/>
    <p:sldLayoutId id="2147483781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500" i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i="1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 i="1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13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5.png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2095" y="2191365"/>
            <a:ext cx="4337012" cy="1485988"/>
          </a:xfrm>
        </p:spPr>
        <p:txBody>
          <a:bodyPr>
            <a:normAutofit/>
          </a:bodyPr>
          <a:lstStyle/>
          <a:p>
            <a:r>
              <a:rPr lang="en-US" sz="2400" dirty="0"/>
              <a:t>Econ 200 </a:t>
            </a:r>
            <a:br>
              <a:rPr lang="en-US" sz="2400" dirty="0"/>
            </a:br>
            <a:r>
              <a:rPr lang="en-US" sz="2400" dirty="0"/>
              <a:t>Module 2</a:t>
            </a:r>
            <a:br>
              <a:rPr lang="en-US" sz="2400" dirty="0"/>
            </a:br>
            <a:r>
              <a:rPr lang="en-US" sz="2400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34933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44"/>
    </mc:Choice>
    <mc:Fallback xmlns="">
      <p:transition spd="slow" advTm="319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3098" y="766916"/>
            <a:ext cx="9972502" cy="5710084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So far we have learned that the market (a collection of many buyers and sellers) sets the price.  Are we happy with that?  Should we (as a society) ever intervene?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Society may choose to intervene in markets when the market outcome is not equitable (must define this) or the market fails.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endParaRPr lang="en-US" dirty="0"/>
          </a:p>
          <a:p>
            <a:pPr lvl="1"/>
            <a:endParaRPr lang="en-US" sz="22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4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Should the Government Control Apartment Rents?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dirty="0"/>
              <a:t>Rent control puts a legal limit on the rent that landlords can charge for an apartment.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dirty="0"/>
              <a:t>Does it make tenants better off? What about landlords?  How should we measure that?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dirty="0"/>
              <a:t>We can start to understand the consequences of government intervention by returning to efficiency and a new concept – surplus!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endParaRPr lang="en-US" dirty="0"/>
          </a:p>
          <a:p>
            <a:pPr lvl="1"/>
            <a:endParaRPr lang="en-US" sz="22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and Producer Surplus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405" y="976184"/>
            <a:ext cx="9774195" cy="550081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i="1" dirty="0"/>
              <a:t>Surplus : Something that remains above what is used or needed</a:t>
            </a:r>
          </a:p>
          <a:p>
            <a:pPr>
              <a:spcBef>
                <a:spcPct val="20000"/>
              </a:spcBef>
            </a:pPr>
            <a:r>
              <a:rPr lang="en-US" sz="2400" i="1" dirty="0"/>
              <a:t>(Not the same as excess supply)</a:t>
            </a:r>
          </a:p>
          <a:p>
            <a:pPr>
              <a:spcBef>
                <a:spcPct val="20000"/>
              </a:spcBef>
            </a:pPr>
            <a:endParaRPr lang="en-US" sz="2400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Consumer surplus</a:t>
            </a:r>
            <a:r>
              <a:rPr lang="en-US" sz="2400" dirty="0"/>
              <a:t> is the difference between the highest price a consumer is willing to pay for a good or service and the actual price the consumer pays.</a:t>
            </a:r>
          </a:p>
          <a:p>
            <a:pPr>
              <a:spcBef>
                <a:spcPct val="20000"/>
              </a:spcBef>
            </a:pPr>
            <a:endParaRPr lang="en-US" sz="2400" b="1" i="1" dirty="0"/>
          </a:p>
          <a:p>
            <a:r>
              <a:rPr lang="en-US" sz="2400" b="1" dirty="0"/>
              <a:t>Producer surplus</a:t>
            </a:r>
            <a:r>
              <a:rPr lang="en-US" sz="2400" dirty="0"/>
              <a:t> is the difference between the lowest price a firm would be willing to accept for a good or service and the price it actually receives.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2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Surplus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405" y="976184"/>
            <a:ext cx="9774195" cy="550081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/>
              <a:t>Consumer surplus</a:t>
            </a:r>
            <a:r>
              <a:rPr lang="en-US" sz="2400" dirty="0"/>
              <a:t> is the difference between the highest price a consumer is willing to pay for a good or service and the actual price the consumer pays.</a:t>
            </a: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How much is a consumer willing to pay (WTP)?  </a:t>
            </a: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Economists call the maximum price that consumers are willing to pay for the marginal good the </a:t>
            </a:r>
            <a:r>
              <a:rPr lang="en-US" sz="2400" b="1" dirty="0"/>
              <a:t>marginal benefit </a:t>
            </a:r>
            <a:r>
              <a:rPr lang="en-US" sz="2400" dirty="0"/>
              <a:t>of that good, and the demand curve can be called the </a:t>
            </a:r>
            <a:r>
              <a:rPr lang="en-US" sz="2400" b="1" dirty="0"/>
              <a:t>marginal benefit curve</a:t>
            </a:r>
            <a:r>
              <a:rPr lang="en-US" sz="2400" dirty="0"/>
              <a:t>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71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the Demand Curve for Chai Tea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6591" y="838200"/>
            <a:ext cx="4188447" cy="5638800"/>
          </a:xfrm>
        </p:spPr>
        <p:txBody>
          <a:bodyPr/>
          <a:lstStyle/>
          <a:p>
            <a:r>
              <a:rPr lang="en-US" dirty="0"/>
              <a:t>Suppose four people are each interested in buying a cup of chai tea.</a:t>
            </a:r>
          </a:p>
          <a:p>
            <a:endParaRPr lang="en-US" dirty="0"/>
          </a:p>
          <a:p>
            <a:r>
              <a:rPr lang="en-US" dirty="0"/>
              <a:t>We can characterize them by the highest price they are willing to pay.</a:t>
            </a:r>
          </a:p>
          <a:p>
            <a:endParaRPr lang="en-US" dirty="0"/>
          </a:p>
          <a:p>
            <a:r>
              <a:rPr lang="en-US" dirty="0"/>
              <a:t>At prices above $6, no chai tea will be sold.</a:t>
            </a:r>
          </a:p>
          <a:p>
            <a:endParaRPr lang="en-US" dirty="0"/>
          </a:p>
          <a:p>
            <a:r>
              <a:rPr lang="en-US" dirty="0"/>
              <a:t>At $6, one cup will be sold, etc.</a:t>
            </a:r>
          </a:p>
        </p:txBody>
      </p:sp>
      <p:pic>
        <p:nvPicPr>
          <p:cNvPr id="9" name="Picture 11" descr="Fig4-1-ppt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Fig4-1-ppt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 descr="Fig4-1-ppt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" descr="Fig4-1-ppt-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" descr="Fig4-1-ppt-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6" descr="Fig4-1-ppt-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6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How Much Benefit Will Chai Tea Drinkers Receive?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0087" y="838200"/>
            <a:ext cx="4214953" cy="5638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That depends on the price and their </a:t>
            </a:r>
            <a:r>
              <a:rPr lang="en-US" b="1" i="1" dirty="0"/>
              <a:t>marginal benefit</a:t>
            </a:r>
            <a:r>
              <a:rPr lang="en-US" dirty="0"/>
              <a:t>, the additional benefit to a consumer from consuming one more unit of a good or service.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If the price is low, many of the consumers benefit.</a:t>
            </a:r>
          </a:p>
          <a:p>
            <a:pPr>
              <a:spcBef>
                <a:spcPts val="1800"/>
              </a:spcBef>
            </a:pPr>
            <a:r>
              <a:rPr lang="en-US" dirty="0"/>
              <a:t>If the price is high, few (if any) of the consumers benefit.</a:t>
            </a:r>
          </a:p>
        </p:txBody>
      </p:sp>
      <p:pic>
        <p:nvPicPr>
          <p:cNvPr id="9" name="Picture 11" descr="Fig4-1-ppt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Fig4-1-ppt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 descr="Fig4-1-ppt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" descr="Fig4-1-ppt-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" descr="Fig4-1-ppt-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6" descr="Fig4-1-ppt-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45039" y="1036639"/>
            <a:ext cx="5553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81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Surplus at a Price of $3.50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2122" y="838200"/>
            <a:ext cx="4896678" cy="5638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defRPr sz="22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>
              <a:solidFill>
                <a:srgbClr val="000000"/>
              </a:solidFill>
            </a:endParaRPr>
          </a:p>
          <a:p>
            <a:r>
              <a:rPr lang="en-US" kern="0" dirty="0">
                <a:solidFill>
                  <a:srgbClr val="000000"/>
                </a:solidFill>
              </a:rPr>
              <a:t>Theresa was willing to pay $6.00; a cup of chai tea is “worth” $6.00 to her. </a:t>
            </a:r>
          </a:p>
          <a:p>
            <a:endParaRPr lang="en-US" kern="0" dirty="0">
              <a:solidFill>
                <a:srgbClr val="000000"/>
              </a:solidFill>
            </a:endParaRPr>
          </a:p>
          <a:p>
            <a:r>
              <a:rPr lang="en-US" kern="0" dirty="0">
                <a:solidFill>
                  <a:srgbClr val="000000"/>
                </a:solidFill>
              </a:rPr>
              <a:t>She got it for $3.50, so she derives a net benefit of</a:t>
            </a:r>
            <a:br>
              <a:rPr lang="en-US" kern="0" dirty="0">
                <a:solidFill>
                  <a:srgbClr val="000000"/>
                </a:solidFill>
              </a:rPr>
            </a:br>
            <a:r>
              <a:rPr lang="en-US" kern="0" dirty="0">
                <a:solidFill>
                  <a:srgbClr val="000000"/>
                </a:solidFill>
              </a:rPr>
              <a:t>$6.00 – $3.50 = $2.50.</a:t>
            </a:r>
          </a:p>
          <a:p>
            <a:endParaRPr lang="en-US" kern="0" dirty="0">
              <a:solidFill>
                <a:srgbClr val="000000"/>
              </a:solidFill>
            </a:endParaRPr>
          </a:p>
          <a:p>
            <a:r>
              <a:rPr lang="en-US" kern="0" dirty="0">
                <a:solidFill>
                  <a:srgbClr val="000000"/>
                </a:solidFill>
              </a:rPr>
              <a:t>Area </a:t>
            </a:r>
            <a:r>
              <a:rPr lang="en-US" i="1" kern="0" dirty="0">
                <a:solidFill>
                  <a:srgbClr val="000000"/>
                </a:solidFill>
              </a:rPr>
              <a:t>A</a:t>
            </a:r>
            <a:r>
              <a:rPr lang="en-US" kern="0" dirty="0">
                <a:solidFill>
                  <a:srgbClr val="000000"/>
                </a:solidFill>
              </a:rPr>
              <a:t> represents this net benefit, and is known as Theresa’s consumer surplus in the chai tea market.</a:t>
            </a:r>
          </a:p>
        </p:txBody>
      </p:sp>
      <p:pic>
        <p:nvPicPr>
          <p:cNvPr id="9" name="Picture 15" descr="Fig04-2_PPT_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1" y="1343406"/>
            <a:ext cx="3933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Fig04-2_PPT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1" y="1343406"/>
            <a:ext cx="3933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 descr="Fig04-2_PPT_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1" y="1343406"/>
            <a:ext cx="3933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" descr="Fig04-2_PPT_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539" y="706042"/>
            <a:ext cx="5568801" cy="434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261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Surplus at a Price of $3.50—continued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52" y="954156"/>
            <a:ext cx="4446104" cy="5522843"/>
          </a:xfrm>
        </p:spPr>
        <p:txBody>
          <a:bodyPr/>
          <a:lstStyle/>
          <a:p>
            <a:r>
              <a:rPr lang="en-US" dirty="0"/>
              <a:t>Tom and Terri also obtain consumer surplus, equal to $1.50 (area</a:t>
            </a:r>
            <a:r>
              <a:rPr lang="en-US" i="1" dirty="0"/>
              <a:t> B</a:t>
            </a:r>
            <a:r>
              <a:rPr lang="en-US" dirty="0"/>
              <a:t>) and $0.50 (area </a:t>
            </a:r>
            <a:r>
              <a:rPr lang="en-US" i="1" dirty="0"/>
              <a:t>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sum of the areas of rectangles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is called the consumer surplus in the chai tea market.</a:t>
            </a:r>
          </a:p>
          <a:p>
            <a:endParaRPr lang="en-US" dirty="0"/>
          </a:p>
        </p:txBody>
      </p:sp>
      <p:pic>
        <p:nvPicPr>
          <p:cNvPr id="9" name="Picture 17" descr="Fig04-2_PPT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1" y="1343406"/>
            <a:ext cx="3933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Fig04-2_PPT_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1" y="1343406"/>
            <a:ext cx="3933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 descr="Fig04-2_PPT_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1" y="1343406"/>
            <a:ext cx="3933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 descr="Fig04-2_PPT_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1" y="1343406"/>
            <a:ext cx="3933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 descr="Fig04-2_PPT_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1" y="1343406"/>
            <a:ext cx="3933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" descr="Fig04-2_PPT_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1" y="1343406"/>
            <a:ext cx="3933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ig04-2_PPT5.5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44580" y="1352549"/>
            <a:ext cx="5438090" cy="423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672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Surplus If Price Falls to $3.00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49" y="838200"/>
            <a:ext cx="4737652" cy="5638800"/>
          </a:xfrm>
        </p:spPr>
        <p:txBody>
          <a:bodyPr/>
          <a:lstStyle/>
          <a:p>
            <a:r>
              <a:rPr lang="en-US" dirty="0"/>
              <a:t>If the price falls to $3.00, Theresa, Tom, and Terri each gain an additional $0.50 of consumer surplus.</a:t>
            </a:r>
          </a:p>
          <a:p>
            <a:endParaRPr lang="en-US" dirty="0"/>
          </a:p>
          <a:p>
            <a:r>
              <a:rPr lang="en-US" dirty="0"/>
              <a:t>The overall consumer surplus remains the area below the demand curve, above the (new) price.</a:t>
            </a:r>
          </a:p>
        </p:txBody>
      </p:sp>
      <p:pic>
        <p:nvPicPr>
          <p:cNvPr id="9" name="Picture 25" descr="Fig04-2_PPT_b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352550"/>
            <a:ext cx="3981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4" descr="Fig04-2_PPT_b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352550"/>
            <a:ext cx="3981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1" descr="Fig04-2_PPT_b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352550"/>
            <a:ext cx="3981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8" descr="Fig04-2_PPT_b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1352550"/>
            <a:ext cx="3981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Fig04-2_PPT_b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1352550"/>
            <a:ext cx="3981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0" descr="Fig04-2_PPT_b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1352550"/>
            <a:ext cx="3981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6" descr="Fig04-2_PPT_b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1200" y="1352550"/>
            <a:ext cx="3981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413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Total Consumer Surplus in the Market for Chai Tea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3826" y="1524000"/>
            <a:ext cx="4554264" cy="4953000"/>
          </a:xfrm>
        </p:spPr>
        <p:txBody>
          <a:bodyPr/>
          <a:lstStyle/>
          <a:p>
            <a:r>
              <a:rPr lang="en-US" dirty="0"/>
              <a:t>The market for chai tea is larger than just our four consumers.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Consumer surplus in this market = the area below the demand curve, above price.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10" descr="Fig4-3-ppt-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8089" y="1354138"/>
            <a:ext cx="5426075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Fig4-3-ppt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8089" y="1354138"/>
            <a:ext cx="5426075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 descr="Fig4-3-ppt-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8089" y="1354138"/>
            <a:ext cx="5426075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" descr="Fig4-3-ppt-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8089" y="1354138"/>
            <a:ext cx="5426075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ig4-3-ppt-1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753" y="1352550"/>
            <a:ext cx="5427663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3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139B-22D9-45C2-B6EB-3228D685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Surplus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2616" y="838200"/>
            <a:ext cx="8596184" cy="48387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dirty="0"/>
              <a:t>Producer surplus can be thought of in much the same way as consumer surplus.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  <a:buNone/>
            </a:pPr>
            <a:r>
              <a:rPr lang="en-US" b="1" dirty="0"/>
              <a:t>Producer surplus</a:t>
            </a:r>
            <a:r>
              <a:rPr lang="en-US" dirty="0"/>
              <a:t>: The difference between the lowest price a firm would accept for a good or service and the price it actually receives.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  <a:buNone/>
            </a:pPr>
            <a:r>
              <a:rPr lang="en-US" dirty="0"/>
              <a:t>What is the lowest price a firm would accept for a good or service?</a:t>
            </a:r>
          </a:p>
          <a:p>
            <a:pPr>
              <a:spcBef>
                <a:spcPct val="20000"/>
              </a:spcBef>
              <a:buNone/>
            </a:pPr>
            <a:endParaRPr lang="en-US" dirty="0"/>
          </a:p>
          <a:p>
            <a:pPr>
              <a:spcBef>
                <a:spcPct val="20000"/>
              </a:spcBef>
              <a:buNone/>
            </a:pPr>
            <a:r>
              <a:rPr lang="en-US" i="1" dirty="0"/>
              <a:t>The </a:t>
            </a:r>
            <a:r>
              <a:rPr lang="en-US" b="1" i="1" dirty="0"/>
              <a:t>marginal cost </a:t>
            </a:r>
            <a:r>
              <a:rPr lang="en-US" i="1" dirty="0"/>
              <a:t>of producing that good or service.</a:t>
            </a:r>
            <a:endParaRPr lang="en-US" dirty="0"/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b="1" dirty="0"/>
              <a:t>Marginal cost</a:t>
            </a:r>
            <a:r>
              <a:rPr lang="en-US" dirty="0"/>
              <a:t>: the additional cost to a firm of producing one more unit of a good or service.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405D64F-E050-41C2-A305-2652CC1A0B50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7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Producer Surplus (Single Firm)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53763" y="852488"/>
            <a:ext cx="4213320" cy="42291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defRPr sz="22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50" kern="0" dirty="0">
              <a:solidFill>
                <a:srgbClr val="000000"/>
              </a:solidFill>
            </a:endParaRPr>
          </a:p>
          <a:p>
            <a:endParaRPr lang="en-US" sz="1650" kern="0" dirty="0">
              <a:solidFill>
                <a:srgbClr val="000000"/>
              </a:solidFill>
            </a:endParaRPr>
          </a:p>
          <a:p>
            <a:r>
              <a:rPr lang="en-US" sz="2400" kern="0" dirty="0">
                <a:solidFill>
                  <a:srgbClr val="000000"/>
                </a:solidFill>
              </a:rPr>
              <a:t>When the market price of tea is $2.00, Heavenly Tea receives producer surplus of $0.75 on the first cup, $0.50 on the second cup, and $0.25 on the third cup.</a:t>
            </a:r>
          </a:p>
          <a:p>
            <a:endParaRPr lang="en-US" sz="1800" kern="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62552" y="1366838"/>
            <a:ext cx="4250531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405D64F-E050-41C2-A305-2652CC1A0B50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6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Producer Surplus (Entire Market)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0" y="1485900"/>
            <a:ext cx="4248150" cy="4229100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Total producer surplus is equal to the area above the supply curve and below the market price of $2.00.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695" y="1771650"/>
            <a:ext cx="417909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9695" y="1771651"/>
            <a:ext cx="4179094" cy="297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69695" y="1771650"/>
            <a:ext cx="417909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69695" y="1771650"/>
            <a:ext cx="417909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405D64F-E050-41C2-A305-2652CC1A0B50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15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Consumer and Producer Surplus Measure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5481" y="1066800"/>
            <a:ext cx="8233719" cy="42291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400" dirty="0"/>
              <a:t>Consumer surplus measures the </a:t>
            </a:r>
            <a:r>
              <a:rPr lang="en-US" sz="2400" i="1" dirty="0"/>
              <a:t>net</a:t>
            </a:r>
            <a:r>
              <a:rPr lang="en-US" sz="2400" dirty="0"/>
              <a:t> benefit to consumers from participating in a market rather than the </a:t>
            </a:r>
            <a:r>
              <a:rPr lang="en-US" sz="2400" i="1" dirty="0"/>
              <a:t>total</a:t>
            </a:r>
            <a:r>
              <a:rPr lang="en-US" sz="2400" dirty="0"/>
              <a:t> benefit.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en-US" sz="2400" dirty="0"/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400" dirty="0"/>
              <a:t>Consumer Surplus = Total Benefit – Total Price Paid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en-US" sz="2400" dirty="0"/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en-US" sz="2400" dirty="0"/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400" dirty="0"/>
              <a:t>Similarly, producer surplus measures the </a:t>
            </a:r>
            <a:r>
              <a:rPr lang="en-US" sz="2400" i="1" dirty="0"/>
              <a:t>net</a:t>
            </a:r>
            <a:r>
              <a:rPr lang="en-US" sz="2400" dirty="0"/>
              <a:t> benefit received by producers from participating in a market.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en-US" sz="2400" dirty="0"/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400" dirty="0"/>
              <a:t>Producer Surplus = Total Revenue – Total Cost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4058"/>
            <a:ext cx="10972800" cy="5717493"/>
          </a:xfrm>
        </p:spPr>
        <p:txBody>
          <a:bodyPr>
            <a:normAutofit/>
          </a:bodyPr>
          <a:lstStyle/>
          <a:p>
            <a:pPr marL="0" indent="0"/>
            <a:r>
              <a:rPr lang="en-US" sz="2800" i="0" dirty="0"/>
              <a:t>Use the following demand schedule to calculate consumer surplus if the market price is $5.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057400" y="2362200"/>
          <a:ext cx="4343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Price</a:t>
                      </a:r>
                    </a:p>
                  </a:txBody>
                  <a:tcPr>
                    <a:solidFill>
                      <a:srgbClr val="E4E8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Quantity</a:t>
                      </a:r>
                    </a:p>
                  </a:txBody>
                  <a:tcPr>
                    <a:solidFill>
                      <a:srgbClr val="E4E8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Consumer Surplus</a:t>
                      </a:r>
                    </a:p>
                  </a:txBody>
                  <a:tcPr>
                    <a:solidFill>
                      <a:srgbClr val="E4E8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160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rgbClr val="F1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140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rgbClr val="DB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120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rgbClr val="F1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100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rgbClr val="DB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80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rgbClr val="F1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60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rgbClr val="DB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40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rgbClr val="F1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DA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20</a:t>
                      </a:r>
                    </a:p>
                  </a:txBody>
                  <a:tcPr>
                    <a:solidFill>
                      <a:srgbClr val="DA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rgbClr val="DA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055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59724"/>
            <a:ext cx="10972800" cy="5761827"/>
          </a:xfrm>
        </p:spPr>
        <p:txBody>
          <a:bodyPr>
            <a:normAutofit/>
          </a:bodyPr>
          <a:lstStyle/>
          <a:p>
            <a:pPr marL="0" indent="0"/>
            <a:r>
              <a:rPr lang="en-US" sz="2800" i="0" dirty="0"/>
              <a:t>Use the following demand schedule to calculate consumer surplus if the market price is $5.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109537" y="2324100"/>
          <a:ext cx="4343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Price</a:t>
                      </a:r>
                    </a:p>
                  </a:txBody>
                  <a:tcPr>
                    <a:solidFill>
                      <a:srgbClr val="E4E8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Quantity</a:t>
                      </a:r>
                    </a:p>
                  </a:txBody>
                  <a:tcPr>
                    <a:solidFill>
                      <a:srgbClr val="E4E8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Consumer Surplus</a:t>
                      </a:r>
                    </a:p>
                  </a:txBody>
                  <a:tcPr>
                    <a:solidFill>
                      <a:srgbClr val="E4E8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160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$0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140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$0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120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$0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100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$0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80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 Light" pitchFamily="34" charset="0"/>
                        </a:rPr>
                        <a:t>($5 - $5)*20 = $0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60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($6 - $5)*20 = $20</a:t>
                      </a:r>
                    </a:p>
                  </a:txBody>
                  <a:tcPr>
                    <a:solidFill>
                      <a:srgbClr val="DB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40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($7 - $5)*20 = $40</a:t>
                      </a:r>
                    </a:p>
                  </a:txBody>
                  <a:tcPr>
                    <a:solidFill>
                      <a:srgbClr val="F1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DA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20</a:t>
                      </a:r>
                    </a:p>
                  </a:txBody>
                  <a:tcPr>
                    <a:solidFill>
                      <a:srgbClr val="DAF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itchFamily="34" charset="0"/>
                        </a:rPr>
                        <a:t>($8 - $5)*20 = $60</a:t>
                      </a:r>
                    </a:p>
                  </a:txBody>
                  <a:tcPr>
                    <a:solidFill>
                      <a:srgbClr val="DA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43065" y="2324100"/>
            <a:ext cx="3639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itchFamily="34" charset="0"/>
                <a:ea typeface="+mn-ea"/>
                <a:cs typeface="+mn-cs"/>
              </a:rPr>
              <a:t>Those with a maximum willingness to pay below market price do not buy the good.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itchFamily="34" charset="0"/>
                <a:ea typeface="+mn-ea"/>
                <a:cs typeface="+mn-cs"/>
              </a:rPr>
              <a:t>Those with a maximum willingness to pay equal to market price do not receive consumer surplus.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itchFamily="34" charset="0"/>
                <a:ea typeface="+mn-ea"/>
                <a:cs typeface="+mn-cs"/>
              </a:rPr>
              <a:t>Those with a maximum willingness to pay above the market price receive consumer surplus.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itchFamily="34" charset="0"/>
                <a:ea typeface="+mn-ea"/>
                <a:cs typeface="+mn-cs"/>
              </a:rPr>
              <a:t>Consumer surplus = $20 + $40 + $</a:t>
            </a:r>
            <a:r>
              <a:rPr lang="en-US" dirty="0">
                <a:solidFill>
                  <a:srgbClr val="000000"/>
                </a:solidFill>
                <a:latin typeface="Calibri Light" pitchFamily="34" charset="0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itchFamily="34" charset="0"/>
                <a:ea typeface="+mn-ea"/>
                <a:cs typeface="+mn-cs"/>
              </a:rPr>
              <a:t>0 = $120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9337" y="2689058"/>
            <a:ext cx="21336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9337" y="4213058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2380" y="4594058"/>
            <a:ext cx="21336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7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47" y="1127185"/>
            <a:ext cx="9618453" cy="5194368"/>
          </a:xfrm>
        </p:spPr>
        <p:txBody>
          <a:bodyPr>
            <a:normAutofit/>
          </a:bodyPr>
          <a:lstStyle/>
          <a:p>
            <a:pPr marL="0" indent="0"/>
            <a:r>
              <a:rPr lang="en-US" sz="2800" i="0" dirty="0"/>
              <a:t>Use the following graph to calculate the consumer and producer surplus when the price is $200.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169989" y="4786867"/>
            <a:ext cx="2040758" cy="999840"/>
          </a:xfrm>
          <a:custGeom>
            <a:avLst/>
            <a:gdLst>
              <a:gd name="T0" fmla="*/ 732 w 732"/>
              <a:gd name="T1" fmla="*/ 0 h 458"/>
              <a:gd name="T2" fmla="*/ 0 w 732"/>
              <a:gd name="T3" fmla="*/ 0 h 458"/>
              <a:gd name="T4" fmla="*/ 0 w 732"/>
              <a:gd name="T5" fmla="*/ 458 h 458"/>
              <a:gd name="T6" fmla="*/ 732 w 732"/>
              <a:gd name="T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458">
                <a:moveTo>
                  <a:pt x="732" y="0"/>
                </a:moveTo>
                <a:lnTo>
                  <a:pt x="0" y="0"/>
                </a:lnTo>
                <a:lnTo>
                  <a:pt x="0" y="458"/>
                </a:lnTo>
                <a:lnTo>
                  <a:pt x="732" y="0"/>
                </a:lnTo>
                <a:close/>
              </a:path>
            </a:pathLst>
          </a:custGeom>
          <a:solidFill>
            <a:srgbClr val="8EB4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169989" y="3284926"/>
            <a:ext cx="2040758" cy="1501943"/>
          </a:xfrm>
          <a:custGeom>
            <a:avLst/>
            <a:gdLst>
              <a:gd name="T0" fmla="*/ 0 w 732"/>
              <a:gd name="T1" fmla="*/ 0 h 688"/>
              <a:gd name="T2" fmla="*/ 732 w 732"/>
              <a:gd name="T3" fmla="*/ 688 h 688"/>
              <a:gd name="T4" fmla="*/ 0 w 732"/>
              <a:gd name="T5" fmla="*/ 688 h 688"/>
              <a:gd name="T6" fmla="*/ 0 w 732"/>
              <a:gd name="T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88">
                <a:moveTo>
                  <a:pt x="0" y="0"/>
                </a:moveTo>
                <a:lnTo>
                  <a:pt x="732" y="688"/>
                </a:lnTo>
                <a:lnTo>
                  <a:pt x="0" y="688"/>
                </a:lnTo>
                <a:lnTo>
                  <a:pt x="0" y="0"/>
                </a:lnTo>
                <a:close/>
              </a:path>
            </a:pathLst>
          </a:custGeom>
          <a:solidFill>
            <a:srgbClr val="E09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170811" y="4789607"/>
            <a:ext cx="1378776" cy="1035151"/>
          </a:xfrm>
          <a:custGeom>
            <a:avLst/>
            <a:gdLst>
              <a:gd name="T0" fmla="*/ 0 w 488"/>
              <a:gd name="T1" fmla="*/ 0 h 458"/>
              <a:gd name="T2" fmla="*/ 0 w 488"/>
              <a:gd name="T3" fmla="*/ 458 h 458"/>
              <a:gd name="T4" fmla="*/ 488 w 488"/>
              <a:gd name="T5" fmla="*/ 152 h 458"/>
              <a:gd name="T6" fmla="*/ 488 w 488"/>
              <a:gd name="T7" fmla="*/ 0 h 458"/>
              <a:gd name="T8" fmla="*/ 0 w 488"/>
              <a:gd name="T9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458">
                <a:moveTo>
                  <a:pt x="0" y="0"/>
                </a:moveTo>
                <a:lnTo>
                  <a:pt x="0" y="458"/>
                </a:lnTo>
                <a:lnTo>
                  <a:pt x="488" y="152"/>
                </a:lnTo>
                <a:lnTo>
                  <a:pt x="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EB4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170811" y="3234620"/>
            <a:ext cx="1378776" cy="1554986"/>
          </a:xfrm>
          <a:custGeom>
            <a:avLst/>
            <a:gdLst>
              <a:gd name="T0" fmla="*/ 488 w 488"/>
              <a:gd name="T1" fmla="*/ 458 h 688"/>
              <a:gd name="T2" fmla="*/ 0 w 488"/>
              <a:gd name="T3" fmla="*/ 0 h 688"/>
              <a:gd name="T4" fmla="*/ 0 w 488"/>
              <a:gd name="T5" fmla="*/ 688 h 688"/>
              <a:gd name="T6" fmla="*/ 488 w 488"/>
              <a:gd name="T7" fmla="*/ 688 h 688"/>
              <a:gd name="T8" fmla="*/ 488 w 488"/>
              <a:gd name="T9" fmla="*/ 458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688">
                <a:moveTo>
                  <a:pt x="488" y="458"/>
                </a:moveTo>
                <a:lnTo>
                  <a:pt x="0" y="0"/>
                </a:lnTo>
                <a:lnTo>
                  <a:pt x="0" y="688"/>
                </a:lnTo>
                <a:lnTo>
                  <a:pt x="488" y="688"/>
                </a:lnTo>
                <a:lnTo>
                  <a:pt x="488" y="458"/>
                </a:lnTo>
                <a:close/>
              </a:path>
            </a:pathLst>
          </a:custGeom>
          <a:solidFill>
            <a:srgbClr val="E09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64618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0148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95679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267407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92836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58366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23897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894281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549587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20489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86019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550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012592" y="5860919"/>
            <a:ext cx="99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48721" y="521903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48721" y="4703720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848721" y="418388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48721" y="3664049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848721" y="3144214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48721" y="2624378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475951" y="5860919"/>
            <a:ext cx="99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75438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20132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64826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809521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154215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498909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43603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188297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532991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7685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222379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561422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655274" y="2362200"/>
            <a:ext cx="7069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Price ($)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668608" y="5564109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685560" y="3935268"/>
            <a:ext cx="1202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72001" y="6077894"/>
            <a:ext cx="25648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Quantity of cameras (millions)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2170812" y="2714784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2170812" y="3234620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2170812" y="3749935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2170812" y="4269771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2170812" y="4789606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2170812" y="5309442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V="1">
            <a:off x="2170811" y="2606297"/>
            <a:ext cx="0" cy="321846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>
            <a:off x="2170812" y="5824757"/>
            <a:ext cx="461098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5612101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2170811" y="3234621"/>
            <a:ext cx="3441290" cy="2590137"/>
          </a:xfrm>
          <a:prstGeom prst="line">
            <a:avLst/>
          </a:prstGeom>
          <a:noFill/>
          <a:ln w="38100">
            <a:solidFill>
              <a:srgbClr val="E46C0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4238975" y="57343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V="1">
            <a:off x="4238975" y="55897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Line 73"/>
          <p:cNvSpPr>
            <a:spLocks noChangeShapeType="1"/>
          </p:cNvSpPr>
          <p:nvPr/>
        </p:nvSpPr>
        <p:spPr bwMode="auto">
          <a:xfrm flipV="1">
            <a:off x="4238975" y="54450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Line 74"/>
          <p:cNvSpPr>
            <a:spLocks noChangeShapeType="1"/>
          </p:cNvSpPr>
          <p:nvPr/>
        </p:nvSpPr>
        <p:spPr bwMode="auto">
          <a:xfrm flipV="1">
            <a:off x="4238975" y="53004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4238975" y="51557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 flipV="1">
            <a:off x="4238975" y="50111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Line 77"/>
          <p:cNvSpPr>
            <a:spLocks noChangeShapeType="1"/>
          </p:cNvSpPr>
          <p:nvPr/>
        </p:nvSpPr>
        <p:spPr bwMode="auto">
          <a:xfrm flipV="1">
            <a:off x="4238975" y="48664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Line 78"/>
          <p:cNvSpPr>
            <a:spLocks noChangeShapeType="1"/>
          </p:cNvSpPr>
          <p:nvPr/>
        </p:nvSpPr>
        <p:spPr bwMode="auto">
          <a:xfrm flipV="1">
            <a:off x="4238975" y="4794127"/>
            <a:ext cx="0" cy="18081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Line 79"/>
          <p:cNvSpPr>
            <a:spLocks noChangeShapeType="1"/>
          </p:cNvSpPr>
          <p:nvPr/>
        </p:nvSpPr>
        <p:spPr bwMode="auto">
          <a:xfrm flipV="1">
            <a:off x="2170811" y="4097999"/>
            <a:ext cx="3441290" cy="1726758"/>
          </a:xfrm>
          <a:prstGeom prst="line">
            <a:avLst/>
          </a:prstGeom>
          <a:noFill/>
          <a:ln w="38100">
            <a:solidFill>
              <a:srgbClr val="558ED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4193770" y="4753445"/>
            <a:ext cx="90412" cy="72325"/>
          </a:xfrm>
          <a:custGeom>
            <a:avLst/>
            <a:gdLst>
              <a:gd name="T0" fmla="*/ 32 w 32"/>
              <a:gd name="T1" fmla="*/ 16 h 32"/>
              <a:gd name="T2" fmla="*/ 32 w 32"/>
              <a:gd name="T3" fmla="*/ 16 h 32"/>
              <a:gd name="T4" fmla="*/ 30 w 32"/>
              <a:gd name="T5" fmla="*/ 22 h 32"/>
              <a:gd name="T6" fmla="*/ 26 w 32"/>
              <a:gd name="T7" fmla="*/ 26 h 32"/>
              <a:gd name="T8" fmla="*/ 22 w 32"/>
              <a:gd name="T9" fmla="*/ 30 h 32"/>
              <a:gd name="T10" fmla="*/ 16 w 32"/>
              <a:gd name="T11" fmla="*/ 32 h 32"/>
              <a:gd name="T12" fmla="*/ 16 w 32"/>
              <a:gd name="T13" fmla="*/ 32 h 32"/>
              <a:gd name="T14" fmla="*/ 10 w 32"/>
              <a:gd name="T15" fmla="*/ 30 h 32"/>
              <a:gd name="T16" fmla="*/ 4 w 32"/>
              <a:gd name="T17" fmla="*/ 26 h 32"/>
              <a:gd name="T18" fmla="*/ 0 w 32"/>
              <a:gd name="T19" fmla="*/ 22 h 32"/>
              <a:gd name="T20" fmla="*/ 0 w 32"/>
              <a:gd name="T21" fmla="*/ 16 h 32"/>
              <a:gd name="T22" fmla="*/ 0 w 32"/>
              <a:gd name="T23" fmla="*/ 16 h 32"/>
              <a:gd name="T24" fmla="*/ 0 w 32"/>
              <a:gd name="T25" fmla="*/ 10 h 32"/>
              <a:gd name="T26" fmla="*/ 4 w 32"/>
              <a:gd name="T27" fmla="*/ 4 h 32"/>
              <a:gd name="T28" fmla="*/ 10 w 32"/>
              <a:gd name="T29" fmla="*/ 0 h 32"/>
              <a:gd name="T30" fmla="*/ 16 w 32"/>
              <a:gd name="T31" fmla="*/ 0 h 32"/>
              <a:gd name="T32" fmla="*/ 16 w 32"/>
              <a:gd name="T33" fmla="*/ 0 h 32"/>
              <a:gd name="T34" fmla="*/ 22 w 32"/>
              <a:gd name="T35" fmla="*/ 0 h 32"/>
              <a:gd name="T36" fmla="*/ 26 w 32"/>
              <a:gd name="T37" fmla="*/ 4 h 32"/>
              <a:gd name="T38" fmla="*/ 30 w 32"/>
              <a:gd name="T39" fmla="*/ 10 h 32"/>
              <a:gd name="T40" fmla="*/ 32 w 32"/>
              <a:gd name="T41" fmla="*/ 16 h 32"/>
              <a:gd name="T42" fmla="*/ 32 w 32"/>
              <a:gd name="T4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32" y="16"/>
                </a:lnTo>
                <a:lnTo>
                  <a:pt x="30" y="22"/>
                </a:lnTo>
                <a:lnTo>
                  <a:pt x="26" y="26"/>
                </a:lnTo>
                <a:lnTo>
                  <a:pt x="22" y="30"/>
                </a:lnTo>
                <a:lnTo>
                  <a:pt x="16" y="32"/>
                </a:lnTo>
                <a:lnTo>
                  <a:pt x="16" y="32"/>
                </a:lnTo>
                <a:lnTo>
                  <a:pt x="10" y="30"/>
                </a:lnTo>
                <a:lnTo>
                  <a:pt x="4" y="26"/>
                </a:lnTo>
                <a:lnTo>
                  <a:pt x="0" y="22"/>
                </a:lnTo>
                <a:lnTo>
                  <a:pt x="0" y="16"/>
                </a:lnTo>
                <a:lnTo>
                  <a:pt x="0" y="16"/>
                </a:lnTo>
                <a:lnTo>
                  <a:pt x="0" y="10"/>
                </a:lnTo>
                <a:lnTo>
                  <a:pt x="4" y="4"/>
                </a:lnTo>
                <a:lnTo>
                  <a:pt x="10" y="0"/>
                </a:lnTo>
                <a:lnTo>
                  <a:pt x="16" y="0"/>
                </a:lnTo>
                <a:lnTo>
                  <a:pt x="16" y="0"/>
                </a:lnTo>
                <a:lnTo>
                  <a:pt x="22" y="0"/>
                </a:lnTo>
                <a:lnTo>
                  <a:pt x="26" y="4"/>
                </a:lnTo>
                <a:lnTo>
                  <a:pt x="30" y="10"/>
                </a:lnTo>
                <a:lnTo>
                  <a:pt x="32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Line 100"/>
          <p:cNvSpPr>
            <a:spLocks noChangeShapeType="1"/>
          </p:cNvSpPr>
          <p:nvPr/>
        </p:nvSpPr>
        <p:spPr bwMode="auto">
          <a:xfrm flipH="1">
            <a:off x="4125961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Line 101"/>
          <p:cNvSpPr>
            <a:spLocks noChangeShapeType="1"/>
          </p:cNvSpPr>
          <p:nvPr/>
        </p:nvSpPr>
        <p:spPr bwMode="auto">
          <a:xfrm flipH="1">
            <a:off x="3945138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Line 102"/>
          <p:cNvSpPr>
            <a:spLocks noChangeShapeType="1"/>
          </p:cNvSpPr>
          <p:nvPr/>
        </p:nvSpPr>
        <p:spPr bwMode="auto">
          <a:xfrm flipH="1">
            <a:off x="3764315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Line 103"/>
          <p:cNvSpPr>
            <a:spLocks noChangeShapeType="1"/>
          </p:cNvSpPr>
          <p:nvPr/>
        </p:nvSpPr>
        <p:spPr bwMode="auto">
          <a:xfrm flipH="1">
            <a:off x="3583492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 flipH="1">
            <a:off x="3402669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Line 105"/>
          <p:cNvSpPr>
            <a:spLocks noChangeShapeType="1"/>
          </p:cNvSpPr>
          <p:nvPr/>
        </p:nvSpPr>
        <p:spPr bwMode="auto">
          <a:xfrm flipH="1">
            <a:off x="3221845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Line 106"/>
          <p:cNvSpPr>
            <a:spLocks noChangeShapeType="1"/>
          </p:cNvSpPr>
          <p:nvPr/>
        </p:nvSpPr>
        <p:spPr bwMode="auto">
          <a:xfrm flipH="1">
            <a:off x="3041022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Line 107"/>
          <p:cNvSpPr>
            <a:spLocks noChangeShapeType="1"/>
          </p:cNvSpPr>
          <p:nvPr/>
        </p:nvSpPr>
        <p:spPr bwMode="auto">
          <a:xfrm flipH="1">
            <a:off x="2860199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Line 108"/>
          <p:cNvSpPr>
            <a:spLocks noChangeShapeType="1"/>
          </p:cNvSpPr>
          <p:nvPr/>
        </p:nvSpPr>
        <p:spPr bwMode="auto">
          <a:xfrm flipH="1">
            <a:off x="2679376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Line 109"/>
          <p:cNvSpPr>
            <a:spLocks noChangeShapeType="1"/>
          </p:cNvSpPr>
          <p:nvPr/>
        </p:nvSpPr>
        <p:spPr bwMode="auto">
          <a:xfrm flipH="1">
            <a:off x="2498553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Line 110"/>
          <p:cNvSpPr>
            <a:spLocks noChangeShapeType="1"/>
          </p:cNvSpPr>
          <p:nvPr/>
        </p:nvSpPr>
        <p:spPr bwMode="auto">
          <a:xfrm flipH="1">
            <a:off x="2317730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 flipH="1">
            <a:off x="2170811" y="4789606"/>
            <a:ext cx="79110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3753014" y="5621343"/>
            <a:ext cx="384249" cy="0"/>
          </a:xfrm>
          <a:custGeom>
            <a:avLst/>
            <a:gdLst>
              <a:gd name="T0" fmla="*/ 0 w 136"/>
              <a:gd name="T1" fmla="*/ 136 w 136"/>
              <a:gd name="T2" fmla="*/ 0 w 13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6">
                <a:moveTo>
                  <a:pt x="0" y="0"/>
                </a:moveTo>
                <a:lnTo>
                  <a:pt x="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2362936" y="4418942"/>
            <a:ext cx="0" cy="307381"/>
          </a:xfrm>
          <a:custGeom>
            <a:avLst/>
            <a:gdLst>
              <a:gd name="T0" fmla="*/ 0 h 136"/>
              <a:gd name="T1" fmla="*/ 136 h 136"/>
              <a:gd name="T2" fmla="*/ 0 h 13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36">
                <a:moveTo>
                  <a:pt x="0" y="0"/>
                </a:move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2" name="Line 96"/>
          <p:cNvSpPr>
            <a:spLocks noChangeShapeType="1"/>
          </p:cNvSpPr>
          <p:nvPr/>
        </p:nvSpPr>
        <p:spPr bwMode="auto">
          <a:xfrm flipV="1">
            <a:off x="3549587" y="47218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2685027" y="3894585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2667643" y="5083660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2169989" y="5390807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169989" y="5564109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5532991" y="2362200"/>
            <a:ext cx="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1744182" y="4979010"/>
            <a:ext cx="6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133</a:t>
            </a:r>
          </a:p>
        </p:txBody>
      </p:sp>
    </p:spTree>
    <p:extLst>
      <p:ext uri="{BB962C8B-B14F-4D97-AF65-F5344CB8AC3E}">
        <p14:creationId xmlns:p14="http://schemas.microsoft.com/office/powerpoint/2010/main" val="226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47" y="1127185"/>
            <a:ext cx="9618453" cy="5194368"/>
          </a:xfrm>
        </p:spPr>
        <p:txBody>
          <a:bodyPr>
            <a:normAutofit/>
          </a:bodyPr>
          <a:lstStyle/>
          <a:p>
            <a:pPr marL="0" indent="0"/>
            <a:r>
              <a:rPr lang="en-US" sz="2800" i="0" dirty="0"/>
              <a:t>Use the following graph to calculate the consumer and producer surplus when the price is $200.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169989" y="4786867"/>
            <a:ext cx="2040758" cy="999840"/>
          </a:xfrm>
          <a:custGeom>
            <a:avLst/>
            <a:gdLst>
              <a:gd name="T0" fmla="*/ 732 w 732"/>
              <a:gd name="T1" fmla="*/ 0 h 458"/>
              <a:gd name="T2" fmla="*/ 0 w 732"/>
              <a:gd name="T3" fmla="*/ 0 h 458"/>
              <a:gd name="T4" fmla="*/ 0 w 732"/>
              <a:gd name="T5" fmla="*/ 458 h 458"/>
              <a:gd name="T6" fmla="*/ 732 w 732"/>
              <a:gd name="T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458">
                <a:moveTo>
                  <a:pt x="732" y="0"/>
                </a:moveTo>
                <a:lnTo>
                  <a:pt x="0" y="0"/>
                </a:lnTo>
                <a:lnTo>
                  <a:pt x="0" y="458"/>
                </a:lnTo>
                <a:lnTo>
                  <a:pt x="732" y="0"/>
                </a:lnTo>
                <a:close/>
              </a:path>
            </a:pathLst>
          </a:custGeom>
          <a:solidFill>
            <a:srgbClr val="8EB4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169989" y="3284926"/>
            <a:ext cx="2040758" cy="1501943"/>
          </a:xfrm>
          <a:custGeom>
            <a:avLst/>
            <a:gdLst>
              <a:gd name="T0" fmla="*/ 0 w 732"/>
              <a:gd name="T1" fmla="*/ 0 h 688"/>
              <a:gd name="T2" fmla="*/ 732 w 732"/>
              <a:gd name="T3" fmla="*/ 688 h 688"/>
              <a:gd name="T4" fmla="*/ 0 w 732"/>
              <a:gd name="T5" fmla="*/ 688 h 688"/>
              <a:gd name="T6" fmla="*/ 0 w 732"/>
              <a:gd name="T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88">
                <a:moveTo>
                  <a:pt x="0" y="0"/>
                </a:moveTo>
                <a:lnTo>
                  <a:pt x="732" y="688"/>
                </a:lnTo>
                <a:lnTo>
                  <a:pt x="0" y="688"/>
                </a:lnTo>
                <a:lnTo>
                  <a:pt x="0" y="0"/>
                </a:lnTo>
                <a:close/>
              </a:path>
            </a:pathLst>
          </a:custGeom>
          <a:solidFill>
            <a:srgbClr val="E09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170811" y="4789607"/>
            <a:ext cx="1378776" cy="1035151"/>
          </a:xfrm>
          <a:custGeom>
            <a:avLst/>
            <a:gdLst>
              <a:gd name="T0" fmla="*/ 0 w 488"/>
              <a:gd name="T1" fmla="*/ 0 h 458"/>
              <a:gd name="T2" fmla="*/ 0 w 488"/>
              <a:gd name="T3" fmla="*/ 458 h 458"/>
              <a:gd name="T4" fmla="*/ 488 w 488"/>
              <a:gd name="T5" fmla="*/ 152 h 458"/>
              <a:gd name="T6" fmla="*/ 488 w 488"/>
              <a:gd name="T7" fmla="*/ 0 h 458"/>
              <a:gd name="T8" fmla="*/ 0 w 488"/>
              <a:gd name="T9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458">
                <a:moveTo>
                  <a:pt x="0" y="0"/>
                </a:moveTo>
                <a:lnTo>
                  <a:pt x="0" y="458"/>
                </a:lnTo>
                <a:lnTo>
                  <a:pt x="488" y="152"/>
                </a:lnTo>
                <a:lnTo>
                  <a:pt x="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EB4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170811" y="3234620"/>
            <a:ext cx="1378776" cy="1554986"/>
          </a:xfrm>
          <a:custGeom>
            <a:avLst/>
            <a:gdLst>
              <a:gd name="T0" fmla="*/ 488 w 488"/>
              <a:gd name="T1" fmla="*/ 458 h 688"/>
              <a:gd name="T2" fmla="*/ 0 w 488"/>
              <a:gd name="T3" fmla="*/ 0 h 688"/>
              <a:gd name="T4" fmla="*/ 0 w 488"/>
              <a:gd name="T5" fmla="*/ 688 h 688"/>
              <a:gd name="T6" fmla="*/ 488 w 488"/>
              <a:gd name="T7" fmla="*/ 688 h 688"/>
              <a:gd name="T8" fmla="*/ 488 w 488"/>
              <a:gd name="T9" fmla="*/ 458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688">
                <a:moveTo>
                  <a:pt x="488" y="458"/>
                </a:moveTo>
                <a:lnTo>
                  <a:pt x="0" y="0"/>
                </a:lnTo>
                <a:lnTo>
                  <a:pt x="0" y="688"/>
                </a:lnTo>
                <a:lnTo>
                  <a:pt x="488" y="688"/>
                </a:lnTo>
                <a:lnTo>
                  <a:pt x="488" y="458"/>
                </a:lnTo>
                <a:close/>
              </a:path>
            </a:pathLst>
          </a:custGeom>
          <a:solidFill>
            <a:srgbClr val="E09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64618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0148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95679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267407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92836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58366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23897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894281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549587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20489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86019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550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012592" y="5860919"/>
            <a:ext cx="99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48721" y="521903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48721" y="4703720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848721" y="418388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48721" y="3664049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848721" y="3144214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48721" y="2624378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475951" y="5860919"/>
            <a:ext cx="99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75438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20132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64826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809521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154215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498909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43603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188297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532991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7685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222379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561422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655274" y="2362200"/>
            <a:ext cx="7069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Price ($)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668608" y="5564109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685560" y="3935268"/>
            <a:ext cx="1202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72001" y="6077894"/>
            <a:ext cx="25648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Quantity of cameras (millions)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2170812" y="2714784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2170812" y="3234620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2170812" y="3749935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2170812" y="4269771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2170812" y="4789606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2170812" y="5309442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V="1">
            <a:off x="2170811" y="2606297"/>
            <a:ext cx="0" cy="321846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>
            <a:off x="2170812" y="5824757"/>
            <a:ext cx="461098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5612101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2170811" y="3234621"/>
            <a:ext cx="3441290" cy="2590137"/>
          </a:xfrm>
          <a:prstGeom prst="line">
            <a:avLst/>
          </a:prstGeom>
          <a:noFill/>
          <a:ln w="38100">
            <a:solidFill>
              <a:srgbClr val="E46C0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4238975" y="57343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V="1">
            <a:off x="4238975" y="55897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Line 73"/>
          <p:cNvSpPr>
            <a:spLocks noChangeShapeType="1"/>
          </p:cNvSpPr>
          <p:nvPr/>
        </p:nvSpPr>
        <p:spPr bwMode="auto">
          <a:xfrm flipV="1">
            <a:off x="4238975" y="54450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Line 74"/>
          <p:cNvSpPr>
            <a:spLocks noChangeShapeType="1"/>
          </p:cNvSpPr>
          <p:nvPr/>
        </p:nvSpPr>
        <p:spPr bwMode="auto">
          <a:xfrm flipV="1">
            <a:off x="4238975" y="53004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4238975" y="51557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 flipV="1">
            <a:off x="4238975" y="50111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Line 77"/>
          <p:cNvSpPr>
            <a:spLocks noChangeShapeType="1"/>
          </p:cNvSpPr>
          <p:nvPr/>
        </p:nvSpPr>
        <p:spPr bwMode="auto">
          <a:xfrm flipV="1">
            <a:off x="4238975" y="48664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Line 78"/>
          <p:cNvSpPr>
            <a:spLocks noChangeShapeType="1"/>
          </p:cNvSpPr>
          <p:nvPr/>
        </p:nvSpPr>
        <p:spPr bwMode="auto">
          <a:xfrm flipV="1">
            <a:off x="4238975" y="4794127"/>
            <a:ext cx="0" cy="18081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Line 79"/>
          <p:cNvSpPr>
            <a:spLocks noChangeShapeType="1"/>
          </p:cNvSpPr>
          <p:nvPr/>
        </p:nvSpPr>
        <p:spPr bwMode="auto">
          <a:xfrm flipV="1">
            <a:off x="2170811" y="4097999"/>
            <a:ext cx="3441290" cy="1726758"/>
          </a:xfrm>
          <a:prstGeom prst="line">
            <a:avLst/>
          </a:prstGeom>
          <a:noFill/>
          <a:ln w="38100">
            <a:solidFill>
              <a:srgbClr val="558ED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4193770" y="4753445"/>
            <a:ext cx="90412" cy="72325"/>
          </a:xfrm>
          <a:custGeom>
            <a:avLst/>
            <a:gdLst>
              <a:gd name="T0" fmla="*/ 32 w 32"/>
              <a:gd name="T1" fmla="*/ 16 h 32"/>
              <a:gd name="T2" fmla="*/ 32 w 32"/>
              <a:gd name="T3" fmla="*/ 16 h 32"/>
              <a:gd name="T4" fmla="*/ 30 w 32"/>
              <a:gd name="T5" fmla="*/ 22 h 32"/>
              <a:gd name="T6" fmla="*/ 26 w 32"/>
              <a:gd name="T7" fmla="*/ 26 h 32"/>
              <a:gd name="T8" fmla="*/ 22 w 32"/>
              <a:gd name="T9" fmla="*/ 30 h 32"/>
              <a:gd name="T10" fmla="*/ 16 w 32"/>
              <a:gd name="T11" fmla="*/ 32 h 32"/>
              <a:gd name="T12" fmla="*/ 16 w 32"/>
              <a:gd name="T13" fmla="*/ 32 h 32"/>
              <a:gd name="T14" fmla="*/ 10 w 32"/>
              <a:gd name="T15" fmla="*/ 30 h 32"/>
              <a:gd name="T16" fmla="*/ 4 w 32"/>
              <a:gd name="T17" fmla="*/ 26 h 32"/>
              <a:gd name="T18" fmla="*/ 0 w 32"/>
              <a:gd name="T19" fmla="*/ 22 h 32"/>
              <a:gd name="T20" fmla="*/ 0 w 32"/>
              <a:gd name="T21" fmla="*/ 16 h 32"/>
              <a:gd name="T22" fmla="*/ 0 w 32"/>
              <a:gd name="T23" fmla="*/ 16 h 32"/>
              <a:gd name="T24" fmla="*/ 0 w 32"/>
              <a:gd name="T25" fmla="*/ 10 h 32"/>
              <a:gd name="T26" fmla="*/ 4 w 32"/>
              <a:gd name="T27" fmla="*/ 4 h 32"/>
              <a:gd name="T28" fmla="*/ 10 w 32"/>
              <a:gd name="T29" fmla="*/ 0 h 32"/>
              <a:gd name="T30" fmla="*/ 16 w 32"/>
              <a:gd name="T31" fmla="*/ 0 h 32"/>
              <a:gd name="T32" fmla="*/ 16 w 32"/>
              <a:gd name="T33" fmla="*/ 0 h 32"/>
              <a:gd name="T34" fmla="*/ 22 w 32"/>
              <a:gd name="T35" fmla="*/ 0 h 32"/>
              <a:gd name="T36" fmla="*/ 26 w 32"/>
              <a:gd name="T37" fmla="*/ 4 h 32"/>
              <a:gd name="T38" fmla="*/ 30 w 32"/>
              <a:gd name="T39" fmla="*/ 10 h 32"/>
              <a:gd name="T40" fmla="*/ 32 w 32"/>
              <a:gd name="T41" fmla="*/ 16 h 32"/>
              <a:gd name="T42" fmla="*/ 32 w 32"/>
              <a:gd name="T4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32" y="16"/>
                </a:lnTo>
                <a:lnTo>
                  <a:pt x="30" y="22"/>
                </a:lnTo>
                <a:lnTo>
                  <a:pt x="26" y="26"/>
                </a:lnTo>
                <a:lnTo>
                  <a:pt x="22" y="30"/>
                </a:lnTo>
                <a:lnTo>
                  <a:pt x="16" y="32"/>
                </a:lnTo>
                <a:lnTo>
                  <a:pt x="16" y="32"/>
                </a:lnTo>
                <a:lnTo>
                  <a:pt x="10" y="30"/>
                </a:lnTo>
                <a:lnTo>
                  <a:pt x="4" y="26"/>
                </a:lnTo>
                <a:lnTo>
                  <a:pt x="0" y="22"/>
                </a:lnTo>
                <a:lnTo>
                  <a:pt x="0" y="16"/>
                </a:lnTo>
                <a:lnTo>
                  <a:pt x="0" y="16"/>
                </a:lnTo>
                <a:lnTo>
                  <a:pt x="0" y="10"/>
                </a:lnTo>
                <a:lnTo>
                  <a:pt x="4" y="4"/>
                </a:lnTo>
                <a:lnTo>
                  <a:pt x="10" y="0"/>
                </a:lnTo>
                <a:lnTo>
                  <a:pt x="16" y="0"/>
                </a:lnTo>
                <a:lnTo>
                  <a:pt x="16" y="0"/>
                </a:lnTo>
                <a:lnTo>
                  <a:pt x="22" y="0"/>
                </a:lnTo>
                <a:lnTo>
                  <a:pt x="26" y="4"/>
                </a:lnTo>
                <a:lnTo>
                  <a:pt x="30" y="10"/>
                </a:lnTo>
                <a:lnTo>
                  <a:pt x="32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Line 100"/>
          <p:cNvSpPr>
            <a:spLocks noChangeShapeType="1"/>
          </p:cNvSpPr>
          <p:nvPr/>
        </p:nvSpPr>
        <p:spPr bwMode="auto">
          <a:xfrm flipH="1">
            <a:off x="4125961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Line 101"/>
          <p:cNvSpPr>
            <a:spLocks noChangeShapeType="1"/>
          </p:cNvSpPr>
          <p:nvPr/>
        </p:nvSpPr>
        <p:spPr bwMode="auto">
          <a:xfrm flipH="1">
            <a:off x="3945138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Line 102"/>
          <p:cNvSpPr>
            <a:spLocks noChangeShapeType="1"/>
          </p:cNvSpPr>
          <p:nvPr/>
        </p:nvSpPr>
        <p:spPr bwMode="auto">
          <a:xfrm flipH="1">
            <a:off x="3764315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Line 103"/>
          <p:cNvSpPr>
            <a:spLocks noChangeShapeType="1"/>
          </p:cNvSpPr>
          <p:nvPr/>
        </p:nvSpPr>
        <p:spPr bwMode="auto">
          <a:xfrm flipH="1">
            <a:off x="3583492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 flipH="1">
            <a:off x="3402669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Line 105"/>
          <p:cNvSpPr>
            <a:spLocks noChangeShapeType="1"/>
          </p:cNvSpPr>
          <p:nvPr/>
        </p:nvSpPr>
        <p:spPr bwMode="auto">
          <a:xfrm flipH="1">
            <a:off x="3221845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Line 106"/>
          <p:cNvSpPr>
            <a:spLocks noChangeShapeType="1"/>
          </p:cNvSpPr>
          <p:nvPr/>
        </p:nvSpPr>
        <p:spPr bwMode="auto">
          <a:xfrm flipH="1">
            <a:off x="3041022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Line 107"/>
          <p:cNvSpPr>
            <a:spLocks noChangeShapeType="1"/>
          </p:cNvSpPr>
          <p:nvPr/>
        </p:nvSpPr>
        <p:spPr bwMode="auto">
          <a:xfrm flipH="1">
            <a:off x="2860199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Line 108"/>
          <p:cNvSpPr>
            <a:spLocks noChangeShapeType="1"/>
          </p:cNvSpPr>
          <p:nvPr/>
        </p:nvSpPr>
        <p:spPr bwMode="auto">
          <a:xfrm flipH="1">
            <a:off x="2679376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Line 109"/>
          <p:cNvSpPr>
            <a:spLocks noChangeShapeType="1"/>
          </p:cNvSpPr>
          <p:nvPr/>
        </p:nvSpPr>
        <p:spPr bwMode="auto">
          <a:xfrm flipH="1">
            <a:off x="2498553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Line 110"/>
          <p:cNvSpPr>
            <a:spLocks noChangeShapeType="1"/>
          </p:cNvSpPr>
          <p:nvPr/>
        </p:nvSpPr>
        <p:spPr bwMode="auto">
          <a:xfrm flipH="1">
            <a:off x="2317730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 flipH="1">
            <a:off x="2170811" y="4789606"/>
            <a:ext cx="79110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3753014" y="5621343"/>
            <a:ext cx="384249" cy="0"/>
          </a:xfrm>
          <a:custGeom>
            <a:avLst/>
            <a:gdLst>
              <a:gd name="T0" fmla="*/ 0 w 136"/>
              <a:gd name="T1" fmla="*/ 136 w 136"/>
              <a:gd name="T2" fmla="*/ 0 w 13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6">
                <a:moveTo>
                  <a:pt x="0" y="0"/>
                </a:moveTo>
                <a:lnTo>
                  <a:pt x="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2362936" y="4418942"/>
            <a:ext cx="0" cy="307381"/>
          </a:xfrm>
          <a:custGeom>
            <a:avLst/>
            <a:gdLst>
              <a:gd name="T0" fmla="*/ 0 h 136"/>
              <a:gd name="T1" fmla="*/ 136 h 136"/>
              <a:gd name="T2" fmla="*/ 0 h 13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36">
                <a:moveTo>
                  <a:pt x="0" y="0"/>
                </a:move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2" name="Line 96"/>
          <p:cNvSpPr>
            <a:spLocks noChangeShapeType="1"/>
          </p:cNvSpPr>
          <p:nvPr/>
        </p:nvSpPr>
        <p:spPr bwMode="auto">
          <a:xfrm flipV="1">
            <a:off x="3549587" y="47218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2685027" y="3894585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2667643" y="5083660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2169989" y="5390807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169989" y="5564109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5532991" y="2362200"/>
            <a:ext cx="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1744182" y="4979010"/>
            <a:ext cx="6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21151" y="2362200"/>
            <a:ext cx="315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CS= ½ ($500-$200)*30 million = $4.5 billion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1151" y="3359658"/>
            <a:ext cx="32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PS= ½ ($200-$0)*30 = $3 </a:t>
            </a:r>
            <a:r>
              <a:rPr lang="en-US" dirty="0" err="1"/>
              <a:t>billlion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8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2169989" y="4786867"/>
            <a:ext cx="2040758" cy="999840"/>
          </a:xfrm>
          <a:custGeom>
            <a:avLst/>
            <a:gdLst>
              <a:gd name="T0" fmla="*/ 732 w 732"/>
              <a:gd name="T1" fmla="*/ 0 h 458"/>
              <a:gd name="T2" fmla="*/ 0 w 732"/>
              <a:gd name="T3" fmla="*/ 0 h 458"/>
              <a:gd name="T4" fmla="*/ 0 w 732"/>
              <a:gd name="T5" fmla="*/ 458 h 458"/>
              <a:gd name="T6" fmla="*/ 732 w 732"/>
              <a:gd name="T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458">
                <a:moveTo>
                  <a:pt x="732" y="0"/>
                </a:moveTo>
                <a:lnTo>
                  <a:pt x="0" y="0"/>
                </a:lnTo>
                <a:lnTo>
                  <a:pt x="0" y="458"/>
                </a:lnTo>
                <a:lnTo>
                  <a:pt x="732" y="0"/>
                </a:lnTo>
                <a:close/>
              </a:path>
            </a:pathLst>
          </a:custGeom>
          <a:solidFill>
            <a:srgbClr val="8EB4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170811" y="4789607"/>
            <a:ext cx="1378776" cy="1035151"/>
          </a:xfrm>
          <a:custGeom>
            <a:avLst/>
            <a:gdLst>
              <a:gd name="T0" fmla="*/ 0 w 488"/>
              <a:gd name="T1" fmla="*/ 0 h 458"/>
              <a:gd name="T2" fmla="*/ 0 w 488"/>
              <a:gd name="T3" fmla="*/ 458 h 458"/>
              <a:gd name="T4" fmla="*/ 488 w 488"/>
              <a:gd name="T5" fmla="*/ 152 h 458"/>
              <a:gd name="T6" fmla="*/ 488 w 488"/>
              <a:gd name="T7" fmla="*/ 0 h 458"/>
              <a:gd name="T8" fmla="*/ 0 w 488"/>
              <a:gd name="T9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458">
                <a:moveTo>
                  <a:pt x="0" y="0"/>
                </a:moveTo>
                <a:lnTo>
                  <a:pt x="0" y="458"/>
                </a:lnTo>
                <a:lnTo>
                  <a:pt x="488" y="152"/>
                </a:lnTo>
                <a:lnTo>
                  <a:pt x="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EB4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2168098" y="5119007"/>
            <a:ext cx="1353261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Freeform 5"/>
          <p:cNvSpPr>
            <a:spLocks/>
          </p:cNvSpPr>
          <p:nvPr/>
        </p:nvSpPr>
        <p:spPr bwMode="auto">
          <a:xfrm>
            <a:off x="2169989" y="3284926"/>
            <a:ext cx="2040758" cy="1501943"/>
          </a:xfrm>
          <a:custGeom>
            <a:avLst/>
            <a:gdLst>
              <a:gd name="T0" fmla="*/ 0 w 732"/>
              <a:gd name="T1" fmla="*/ 0 h 688"/>
              <a:gd name="T2" fmla="*/ 732 w 732"/>
              <a:gd name="T3" fmla="*/ 688 h 688"/>
              <a:gd name="T4" fmla="*/ 0 w 732"/>
              <a:gd name="T5" fmla="*/ 688 h 688"/>
              <a:gd name="T6" fmla="*/ 0 w 732"/>
              <a:gd name="T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88">
                <a:moveTo>
                  <a:pt x="0" y="0"/>
                </a:moveTo>
                <a:lnTo>
                  <a:pt x="732" y="688"/>
                </a:lnTo>
                <a:lnTo>
                  <a:pt x="0" y="688"/>
                </a:lnTo>
                <a:lnTo>
                  <a:pt x="0" y="0"/>
                </a:lnTo>
                <a:close/>
              </a:path>
            </a:pathLst>
          </a:custGeom>
          <a:solidFill>
            <a:srgbClr val="E09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170811" y="3234620"/>
            <a:ext cx="1378776" cy="1554986"/>
          </a:xfrm>
          <a:custGeom>
            <a:avLst/>
            <a:gdLst>
              <a:gd name="T0" fmla="*/ 488 w 488"/>
              <a:gd name="T1" fmla="*/ 458 h 688"/>
              <a:gd name="T2" fmla="*/ 0 w 488"/>
              <a:gd name="T3" fmla="*/ 0 h 688"/>
              <a:gd name="T4" fmla="*/ 0 w 488"/>
              <a:gd name="T5" fmla="*/ 688 h 688"/>
              <a:gd name="T6" fmla="*/ 488 w 488"/>
              <a:gd name="T7" fmla="*/ 688 h 688"/>
              <a:gd name="T8" fmla="*/ 488 w 488"/>
              <a:gd name="T9" fmla="*/ 458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688">
                <a:moveTo>
                  <a:pt x="488" y="458"/>
                </a:moveTo>
                <a:lnTo>
                  <a:pt x="0" y="0"/>
                </a:lnTo>
                <a:lnTo>
                  <a:pt x="0" y="688"/>
                </a:lnTo>
                <a:lnTo>
                  <a:pt x="488" y="688"/>
                </a:lnTo>
                <a:lnTo>
                  <a:pt x="488" y="458"/>
                </a:lnTo>
                <a:close/>
              </a:path>
            </a:pathLst>
          </a:custGeom>
          <a:solidFill>
            <a:srgbClr val="E09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8098" y="4269771"/>
            <a:ext cx="1396114" cy="524356"/>
          </a:xfrm>
          <a:prstGeom prst="rect">
            <a:avLst/>
          </a:prstGeom>
          <a:solidFill>
            <a:srgbClr val="8EB4E3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B00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47" y="1127185"/>
            <a:ext cx="9618453" cy="5194368"/>
          </a:xfrm>
        </p:spPr>
        <p:txBody>
          <a:bodyPr>
            <a:normAutofit/>
          </a:bodyPr>
          <a:lstStyle/>
          <a:p>
            <a:pPr marL="0" indent="0"/>
            <a:r>
              <a:rPr lang="en-US" sz="2800" i="0" dirty="0"/>
              <a:t>Use the following graph to calculate the total surplus if the price is $300.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64618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0148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95679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267407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92836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58366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23897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894281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549587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20489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86019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550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012592" y="5860919"/>
            <a:ext cx="99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48721" y="521903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48721" y="4703720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848721" y="418388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48721" y="3664049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848721" y="3144214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48721" y="2624378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475951" y="5860919"/>
            <a:ext cx="99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75438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20132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64826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809521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154215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498909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43603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188297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532991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7685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222379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561422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655274" y="2362200"/>
            <a:ext cx="7069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Price ($)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668608" y="5564109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685560" y="3935268"/>
            <a:ext cx="1202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72001" y="6077894"/>
            <a:ext cx="25648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Quantity of cameras (millions)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2170812" y="2714784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2170812" y="3234620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2170812" y="3749935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2170812" y="4269771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2170812" y="4789606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2170812" y="5309442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V="1">
            <a:off x="2170811" y="2606297"/>
            <a:ext cx="0" cy="321846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>
            <a:off x="2170812" y="5824757"/>
            <a:ext cx="461098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5612101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2170811" y="3234621"/>
            <a:ext cx="3441290" cy="2590137"/>
          </a:xfrm>
          <a:prstGeom prst="line">
            <a:avLst/>
          </a:prstGeom>
          <a:noFill/>
          <a:ln w="38100">
            <a:solidFill>
              <a:srgbClr val="E46C0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4238975" y="57343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V="1">
            <a:off x="4238975" y="55897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Line 73"/>
          <p:cNvSpPr>
            <a:spLocks noChangeShapeType="1"/>
          </p:cNvSpPr>
          <p:nvPr/>
        </p:nvSpPr>
        <p:spPr bwMode="auto">
          <a:xfrm flipV="1">
            <a:off x="4238975" y="54450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Line 74"/>
          <p:cNvSpPr>
            <a:spLocks noChangeShapeType="1"/>
          </p:cNvSpPr>
          <p:nvPr/>
        </p:nvSpPr>
        <p:spPr bwMode="auto">
          <a:xfrm flipV="1">
            <a:off x="4238975" y="53004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4238975" y="51557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 flipV="1">
            <a:off x="4238975" y="50111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Line 77"/>
          <p:cNvSpPr>
            <a:spLocks noChangeShapeType="1"/>
          </p:cNvSpPr>
          <p:nvPr/>
        </p:nvSpPr>
        <p:spPr bwMode="auto">
          <a:xfrm flipV="1">
            <a:off x="4238975" y="48664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Line 78"/>
          <p:cNvSpPr>
            <a:spLocks noChangeShapeType="1"/>
          </p:cNvSpPr>
          <p:nvPr/>
        </p:nvSpPr>
        <p:spPr bwMode="auto">
          <a:xfrm flipV="1">
            <a:off x="4238975" y="4794127"/>
            <a:ext cx="0" cy="18081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Line 79"/>
          <p:cNvSpPr>
            <a:spLocks noChangeShapeType="1"/>
          </p:cNvSpPr>
          <p:nvPr/>
        </p:nvSpPr>
        <p:spPr bwMode="auto">
          <a:xfrm flipV="1">
            <a:off x="2170811" y="4097999"/>
            <a:ext cx="3441290" cy="1726758"/>
          </a:xfrm>
          <a:prstGeom prst="line">
            <a:avLst/>
          </a:prstGeom>
          <a:noFill/>
          <a:ln w="38100">
            <a:solidFill>
              <a:srgbClr val="558ED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4193770" y="4753445"/>
            <a:ext cx="90412" cy="72325"/>
          </a:xfrm>
          <a:custGeom>
            <a:avLst/>
            <a:gdLst>
              <a:gd name="T0" fmla="*/ 32 w 32"/>
              <a:gd name="T1" fmla="*/ 16 h 32"/>
              <a:gd name="T2" fmla="*/ 32 w 32"/>
              <a:gd name="T3" fmla="*/ 16 h 32"/>
              <a:gd name="T4" fmla="*/ 30 w 32"/>
              <a:gd name="T5" fmla="*/ 22 h 32"/>
              <a:gd name="T6" fmla="*/ 26 w 32"/>
              <a:gd name="T7" fmla="*/ 26 h 32"/>
              <a:gd name="T8" fmla="*/ 22 w 32"/>
              <a:gd name="T9" fmla="*/ 30 h 32"/>
              <a:gd name="T10" fmla="*/ 16 w 32"/>
              <a:gd name="T11" fmla="*/ 32 h 32"/>
              <a:gd name="T12" fmla="*/ 16 w 32"/>
              <a:gd name="T13" fmla="*/ 32 h 32"/>
              <a:gd name="T14" fmla="*/ 10 w 32"/>
              <a:gd name="T15" fmla="*/ 30 h 32"/>
              <a:gd name="T16" fmla="*/ 4 w 32"/>
              <a:gd name="T17" fmla="*/ 26 h 32"/>
              <a:gd name="T18" fmla="*/ 0 w 32"/>
              <a:gd name="T19" fmla="*/ 22 h 32"/>
              <a:gd name="T20" fmla="*/ 0 w 32"/>
              <a:gd name="T21" fmla="*/ 16 h 32"/>
              <a:gd name="T22" fmla="*/ 0 w 32"/>
              <a:gd name="T23" fmla="*/ 16 h 32"/>
              <a:gd name="T24" fmla="*/ 0 w 32"/>
              <a:gd name="T25" fmla="*/ 10 h 32"/>
              <a:gd name="T26" fmla="*/ 4 w 32"/>
              <a:gd name="T27" fmla="*/ 4 h 32"/>
              <a:gd name="T28" fmla="*/ 10 w 32"/>
              <a:gd name="T29" fmla="*/ 0 h 32"/>
              <a:gd name="T30" fmla="*/ 16 w 32"/>
              <a:gd name="T31" fmla="*/ 0 h 32"/>
              <a:gd name="T32" fmla="*/ 16 w 32"/>
              <a:gd name="T33" fmla="*/ 0 h 32"/>
              <a:gd name="T34" fmla="*/ 22 w 32"/>
              <a:gd name="T35" fmla="*/ 0 h 32"/>
              <a:gd name="T36" fmla="*/ 26 w 32"/>
              <a:gd name="T37" fmla="*/ 4 h 32"/>
              <a:gd name="T38" fmla="*/ 30 w 32"/>
              <a:gd name="T39" fmla="*/ 10 h 32"/>
              <a:gd name="T40" fmla="*/ 32 w 32"/>
              <a:gd name="T41" fmla="*/ 16 h 32"/>
              <a:gd name="T42" fmla="*/ 32 w 32"/>
              <a:gd name="T4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32" y="16"/>
                </a:lnTo>
                <a:lnTo>
                  <a:pt x="30" y="22"/>
                </a:lnTo>
                <a:lnTo>
                  <a:pt x="26" y="26"/>
                </a:lnTo>
                <a:lnTo>
                  <a:pt x="22" y="30"/>
                </a:lnTo>
                <a:lnTo>
                  <a:pt x="16" y="32"/>
                </a:lnTo>
                <a:lnTo>
                  <a:pt x="16" y="32"/>
                </a:lnTo>
                <a:lnTo>
                  <a:pt x="10" y="30"/>
                </a:lnTo>
                <a:lnTo>
                  <a:pt x="4" y="26"/>
                </a:lnTo>
                <a:lnTo>
                  <a:pt x="0" y="22"/>
                </a:lnTo>
                <a:lnTo>
                  <a:pt x="0" y="16"/>
                </a:lnTo>
                <a:lnTo>
                  <a:pt x="0" y="16"/>
                </a:lnTo>
                <a:lnTo>
                  <a:pt x="0" y="10"/>
                </a:lnTo>
                <a:lnTo>
                  <a:pt x="4" y="4"/>
                </a:lnTo>
                <a:lnTo>
                  <a:pt x="10" y="0"/>
                </a:lnTo>
                <a:lnTo>
                  <a:pt x="16" y="0"/>
                </a:lnTo>
                <a:lnTo>
                  <a:pt x="16" y="0"/>
                </a:lnTo>
                <a:lnTo>
                  <a:pt x="22" y="0"/>
                </a:lnTo>
                <a:lnTo>
                  <a:pt x="26" y="4"/>
                </a:lnTo>
                <a:lnTo>
                  <a:pt x="30" y="10"/>
                </a:lnTo>
                <a:lnTo>
                  <a:pt x="32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Line 100"/>
          <p:cNvSpPr>
            <a:spLocks noChangeShapeType="1"/>
          </p:cNvSpPr>
          <p:nvPr/>
        </p:nvSpPr>
        <p:spPr bwMode="auto">
          <a:xfrm flipH="1">
            <a:off x="4125961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Line 101"/>
          <p:cNvSpPr>
            <a:spLocks noChangeShapeType="1"/>
          </p:cNvSpPr>
          <p:nvPr/>
        </p:nvSpPr>
        <p:spPr bwMode="auto">
          <a:xfrm flipH="1">
            <a:off x="3945138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Line 102"/>
          <p:cNvSpPr>
            <a:spLocks noChangeShapeType="1"/>
          </p:cNvSpPr>
          <p:nvPr/>
        </p:nvSpPr>
        <p:spPr bwMode="auto">
          <a:xfrm flipH="1">
            <a:off x="3764315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Line 103"/>
          <p:cNvSpPr>
            <a:spLocks noChangeShapeType="1"/>
          </p:cNvSpPr>
          <p:nvPr/>
        </p:nvSpPr>
        <p:spPr bwMode="auto">
          <a:xfrm flipH="1">
            <a:off x="3583492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 flipH="1">
            <a:off x="3402669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Line 105"/>
          <p:cNvSpPr>
            <a:spLocks noChangeShapeType="1"/>
          </p:cNvSpPr>
          <p:nvPr/>
        </p:nvSpPr>
        <p:spPr bwMode="auto">
          <a:xfrm flipH="1">
            <a:off x="3221845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Line 106"/>
          <p:cNvSpPr>
            <a:spLocks noChangeShapeType="1"/>
          </p:cNvSpPr>
          <p:nvPr/>
        </p:nvSpPr>
        <p:spPr bwMode="auto">
          <a:xfrm flipH="1">
            <a:off x="3041022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Line 107"/>
          <p:cNvSpPr>
            <a:spLocks noChangeShapeType="1"/>
          </p:cNvSpPr>
          <p:nvPr/>
        </p:nvSpPr>
        <p:spPr bwMode="auto">
          <a:xfrm flipH="1">
            <a:off x="2860199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Line 108"/>
          <p:cNvSpPr>
            <a:spLocks noChangeShapeType="1"/>
          </p:cNvSpPr>
          <p:nvPr/>
        </p:nvSpPr>
        <p:spPr bwMode="auto">
          <a:xfrm flipH="1">
            <a:off x="2679376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Line 109"/>
          <p:cNvSpPr>
            <a:spLocks noChangeShapeType="1"/>
          </p:cNvSpPr>
          <p:nvPr/>
        </p:nvSpPr>
        <p:spPr bwMode="auto">
          <a:xfrm flipH="1">
            <a:off x="2498553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Line 110"/>
          <p:cNvSpPr>
            <a:spLocks noChangeShapeType="1"/>
          </p:cNvSpPr>
          <p:nvPr/>
        </p:nvSpPr>
        <p:spPr bwMode="auto">
          <a:xfrm flipH="1">
            <a:off x="2317730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 flipH="1">
            <a:off x="2170811" y="4789606"/>
            <a:ext cx="79110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3753014" y="5621343"/>
            <a:ext cx="384249" cy="0"/>
          </a:xfrm>
          <a:custGeom>
            <a:avLst/>
            <a:gdLst>
              <a:gd name="T0" fmla="*/ 0 w 136"/>
              <a:gd name="T1" fmla="*/ 136 w 136"/>
              <a:gd name="T2" fmla="*/ 0 w 13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6">
                <a:moveTo>
                  <a:pt x="0" y="0"/>
                </a:moveTo>
                <a:lnTo>
                  <a:pt x="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2362936" y="4418942"/>
            <a:ext cx="0" cy="307381"/>
          </a:xfrm>
          <a:custGeom>
            <a:avLst/>
            <a:gdLst>
              <a:gd name="T0" fmla="*/ 0 h 136"/>
              <a:gd name="T1" fmla="*/ 136 h 136"/>
              <a:gd name="T2" fmla="*/ 0 h 13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36">
                <a:moveTo>
                  <a:pt x="0" y="0"/>
                </a:move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3504382" y="4233609"/>
            <a:ext cx="90412" cy="72325"/>
          </a:xfrm>
          <a:custGeom>
            <a:avLst/>
            <a:gdLst>
              <a:gd name="T0" fmla="*/ 32 w 32"/>
              <a:gd name="T1" fmla="*/ 16 h 32"/>
              <a:gd name="T2" fmla="*/ 32 w 32"/>
              <a:gd name="T3" fmla="*/ 16 h 32"/>
              <a:gd name="T4" fmla="*/ 30 w 32"/>
              <a:gd name="T5" fmla="*/ 22 h 32"/>
              <a:gd name="T6" fmla="*/ 28 w 32"/>
              <a:gd name="T7" fmla="*/ 28 h 32"/>
              <a:gd name="T8" fmla="*/ 22 w 32"/>
              <a:gd name="T9" fmla="*/ 30 h 32"/>
              <a:gd name="T10" fmla="*/ 16 w 32"/>
              <a:gd name="T11" fmla="*/ 32 h 32"/>
              <a:gd name="T12" fmla="*/ 16 w 32"/>
              <a:gd name="T13" fmla="*/ 32 h 32"/>
              <a:gd name="T14" fmla="*/ 10 w 32"/>
              <a:gd name="T15" fmla="*/ 30 h 32"/>
              <a:gd name="T16" fmla="*/ 4 w 32"/>
              <a:gd name="T17" fmla="*/ 28 h 32"/>
              <a:gd name="T18" fmla="*/ 2 w 32"/>
              <a:gd name="T19" fmla="*/ 22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10 h 32"/>
              <a:gd name="T26" fmla="*/ 4 w 32"/>
              <a:gd name="T27" fmla="*/ 4 h 32"/>
              <a:gd name="T28" fmla="*/ 10 w 32"/>
              <a:gd name="T29" fmla="*/ 2 h 32"/>
              <a:gd name="T30" fmla="*/ 16 w 32"/>
              <a:gd name="T31" fmla="*/ 0 h 32"/>
              <a:gd name="T32" fmla="*/ 16 w 32"/>
              <a:gd name="T33" fmla="*/ 0 h 32"/>
              <a:gd name="T34" fmla="*/ 22 w 32"/>
              <a:gd name="T35" fmla="*/ 2 h 32"/>
              <a:gd name="T36" fmla="*/ 28 w 32"/>
              <a:gd name="T37" fmla="*/ 4 h 32"/>
              <a:gd name="T38" fmla="*/ 30 w 32"/>
              <a:gd name="T39" fmla="*/ 10 h 32"/>
              <a:gd name="T40" fmla="*/ 32 w 32"/>
              <a:gd name="T41" fmla="*/ 16 h 32"/>
              <a:gd name="T42" fmla="*/ 32 w 32"/>
              <a:gd name="T4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32" y="16"/>
                </a:lnTo>
                <a:lnTo>
                  <a:pt x="30" y="22"/>
                </a:lnTo>
                <a:lnTo>
                  <a:pt x="28" y="28"/>
                </a:lnTo>
                <a:lnTo>
                  <a:pt x="22" y="30"/>
                </a:lnTo>
                <a:lnTo>
                  <a:pt x="16" y="32"/>
                </a:lnTo>
                <a:lnTo>
                  <a:pt x="16" y="32"/>
                </a:lnTo>
                <a:lnTo>
                  <a:pt x="10" y="30"/>
                </a:lnTo>
                <a:lnTo>
                  <a:pt x="4" y="28"/>
                </a:lnTo>
                <a:lnTo>
                  <a:pt x="2" y="22"/>
                </a:lnTo>
                <a:lnTo>
                  <a:pt x="0" y="16"/>
                </a:lnTo>
                <a:lnTo>
                  <a:pt x="0" y="16"/>
                </a:lnTo>
                <a:lnTo>
                  <a:pt x="2" y="10"/>
                </a:lnTo>
                <a:lnTo>
                  <a:pt x="4" y="4"/>
                </a:lnTo>
                <a:lnTo>
                  <a:pt x="10" y="2"/>
                </a:lnTo>
                <a:lnTo>
                  <a:pt x="16" y="0"/>
                </a:lnTo>
                <a:lnTo>
                  <a:pt x="16" y="0"/>
                </a:lnTo>
                <a:lnTo>
                  <a:pt x="22" y="2"/>
                </a:lnTo>
                <a:lnTo>
                  <a:pt x="28" y="4"/>
                </a:lnTo>
                <a:lnTo>
                  <a:pt x="30" y="10"/>
                </a:lnTo>
                <a:lnTo>
                  <a:pt x="32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Line 112"/>
          <p:cNvSpPr>
            <a:spLocks noChangeShapeType="1"/>
          </p:cNvSpPr>
          <p:nvPr/>
        </p:nvSpPr>
        <p:spPr bwMode="auto">
          <a:xfrm>
            <a:off x="2170811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Line 113"/>
          <p:cNvSpPr>
            <a:spLocks noChangeShapeType="1"/>
          </p:cNvSpPr>
          <p:nvPr/>
        </p:nvSpPr>
        <p:spPr bwMode="auto">
          <a:xfrm>
            <a:off x="2351634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9" name="Line 114"/>
          <p:cNvSpPr>
            <a:spLocks noChangeShapeType="1"/>
          </p:cNvSpPr>
          <p:nvPr/>
        </p:nvSpPr>
        <p:spPr bwMode="auto">
          <a:xfrm>
            <a:off x="2532457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0" name="Line 115"/>
          <p:cNvSpPr>
            <a:spLocks noChangeShapeType="1"/>
          </p:cNvSpPr>
          <p:nvPr/>
        </p:nvSpPr>
        <p:spPr bwMode="auto">
          <a:xfrm>
            <a:off x="2713280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1" name="Line 116"/>
          <p:cNvSpPr>
            <a:spLocks noChangeShapeType="1"/>
          </p:cNvSpPr>
          <p:nvPr/>
        </p:nvSpPr>
        <p:spPr bwMode="auto">
          <a:xfrm>
            <a:off x="2894104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2" name="Line 117"/>
          <p:cNvSpPr>
            <a:spLocks noChangeShapeType="1"/>
          </p:cNvSpPr>
          <p:nvPr/>
        </p:nvSpPr>
        <p:spPr bwMode="auto">
          <a:xfrm>
            <a:off x="3074927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3" name="Line 118"/>
          <p:cNvSpPr>
            <a:spLocks noChangeShapeType="1"/>
          </p:cNvSpPr>
          <p:nvPr/>
        </p:nvSpPr>
        <p:spPr bwMode="auto">
          <a:xfrm>
            <a:off x="3255750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4" name="Line 119"/>
          <p:cNvSpPr>
            <a:spLocks noChangeShapeType="1"/>
          </p:cNvSpPr>
          <p:nvPr/>
        </p:nvSpPr>
        <p:spPr bwMode="auto">
          <a:xfrm>
            <a:off x="3436573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Line 120"/>
          <p:cNvSpPr>
            <a:spLocks noChangeShapeType="1"/>
          </p:cNvSpPr>
          <p:nvPr/>
        </p:nvSpPr>
        <p:spPr bwMode="auto">
          <a:xfrm>
            <a:off x="3617396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6" name="Line 121"/>
          <p:cNvSpPr>
            <a:spLocks noChangeShapeType="1"/>
          </p:cNvSpPr>
          <p:nvPr/>
        </p:nvSpPr>
        <p:spPr bwMode="auto">
          <a:xfrm>
            <a:off x="3798219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7" name="Line 122"/>
          <p:cNvSpPr>
            <a:spLocks noChangeShapeType="1"/>
          </p:cNvSpPr>
          <p:nvPr/>
        </p:nvSpPr>
        <p:spPr bwMode="auto">
          <a:xfrm>
            <a:off x="3979042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8" name="Line 123"/>
          <p:cNvSpPr>
            <a:spLocks noChangeShapeType="1"/>
          </p:cNvSpPr>
          <p:nvPr/>
        </p:nvSpPr>
        <p:spPr bwMode="auto">
          <a:xfrm>
            <a:off x="4159865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Line 124"/>
          <p:cNvSpPr>
            <a:spLocks noChangeShapeType="1"/>
          </p:cNvSpPr>
          <p:nvPr/>
        </p:nvSpPr>
        <p:spPr bwMode="auto">
          <a:xfrm>
            <a:off x="4340688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0" name="Line 125"/>
          <p:cNvSpPr>
            <a:spLocks noChangeShapeType="1"/>
          </p:cNvSpPr>
          <p:nvPr/>
        </p:nvSpPr>
        <p:spPr bwMode="auto">
          <a:xfrm>
            <a:off x="4521511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1" name="Line 126"/>
          <p:cNvSpPr>
            <a:spLocks noChangeShapeType="1"/>
          </p:cNvSpPr>
          <p:nvPr/>
        </p:nvSpPr>
        <p:spPr bwMode="auto">
          <a:xfrm>
            <a:off x="4702335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" name="Line 127"/>
          <p:cNvSpPr>
            <a:spLocks noChangeShapeType="1"/>
          </p:cNvSpPr>
          <p:nvPr/>
        </p:nvSpPr>
        <p:spPr bwMode="auto">
          <a:xfrm>
            <a:off x="4883158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" name="Line 128"/>
          <p:cNvSpPr>
            <a:spLocks noChangeShapeType="1"/>
          </p:cNvSpPr>
          <p:nvPr/>
        </p:nvSpPr>
        <p:spPr bwMode="auto">
          <a:xfrm>
            <a:off x="5063981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Line 129"/>
          <p:cNvSpPr>
            <a:spLocks noChangeShapeType="1"/>
          </p:cNvSpPr>
          <p:nvPr/>
        </p:nvSpPr>
        <p:spPr bwMode="auto">
          <a:xfrm>
            <a:off x="5244804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5" name="Line 130"/>
          <p:cNvSpPr>
            <a:spLocks noChangeShapeType="1"/>
          </p:cNvSpPr>
          <p:nvPr/>
        </p:nvSpPr>
        <p:spPr bwMode="auto">
          <a:xfrm>
            <a:off x="5425627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6" name="Line 131"/>
          <p:cNvSpPr>
            <a:spLocks noChangeShapeType="1"/>
          </p:cNvSpPr>
          <p:nvPr/>
        </p:nvSpPr>
        <p:spPr bwMode="auto">
          <a:xfrm>
            <a:off x="5606450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7" name="Line 132"/>
          <p:cNvSpPr>
            <a:spLocks noChangeShapeType="1"/>
          </p:cNvSpPr>
          <p:nvPr/>
        </p:nvSpPr>
        <p:spPr bwMode="auto">
          <a:xfrm>
            <a:off x="5787273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Line 133"/>
          <p:cNvSpPr>
            <a:spLocks noChangeShapeType="1"/>
          </p:cNvSpPr>
          <p:nvPr/>
        </p:nvSpPr>
        <p:spPr bwMode="auto">
          <a:xfrm>
            <a:off x="5968096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Line 134"/>
          <p:cNvSpPr>
            <a:spLocks noChangeShapeType="1"/>
          </p:cNvSpPr>
          <p:nvPr/>
        </p:nvSpPr>
        <p:spPr bwMode="auto">
          <a:xfrm>
            <a:off x="6148919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0" name="Line 135"/>
          <p:cNvSpPr>
            <a:spLocks noChangeShapeType="1"/>
          </p:cNvSpPr>
          <p:nvPr/>
        </p:nvSpPr>
        <p:spPr bwMode="auto">
          <a:xfrm>
            <a:off x="6329743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Line 136"/>
          <p:cNvSpPr>
            <a:spLocks noChangeShapeType="1"/>
          </p:cNvSpPr>
          <p:nvPr/>
        </p:nvSpPr>
        <p:spPr bwMode="auto">
          <a:xfrm>
            <a:off x="6510566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2" name="Freeform 57"/>
          <p:cNvSpPr>
            <a:spLocks noEditPoints="1"/>
          </p:cNvSpPr>
          <p:nvPr/>
        </p:nvSpPr>
        <p:spPr bwMode="auto">
          <a:xfrm rot="16200000">
            <a:off x="2127743" y="4491129"/>
            <a:ext cx="356403" cy="113985"/>
          </a:xfrm>
          <a:custGeom>
            <a:avLst/>
            <a:gdLst>
              <a:gd name="T0" fmla="*/ 0 w 3781"/>
              <a:gd name="T1" fmla="*/ 247 h 631"/>
              <a:gd name="T2" fmla="*/ 3646 w 3781"/>
              <a:gd name="T3" fmla="*/ 247 h 631"/>
              <a:gd name="T4" fmla="*/ 3646 w 3781"/>
              <a:gd name="T5" fmla="*/ 383 h 631"/>
              <a:gd name="T6" fmla="*/ 0 w 3781"/>
              <a:gd name="T7" fmla="*/ 383 h 631"/>
              <a:gd name="T8" fmla="*/ 0 w 3781"/>
              <a:gd name="T9" fmla="*/ 247 h 631"/>
              <a:gd name="T10" fmla="*/ 3272 w 3781"/>
              <a:gd name="T11" fmla="*/ 19 h 631"/>
              <a:gd name="T12" fmla="*/ 3781 w 3781"/>
              <a:gd name="T13" fmla="*/ 315 h 631"/>
              <a:gd name="T14" fmla="*/ 3272 w 3781"/>
              <a:gd name="T15" fmla="*/ 612 h 631"/>
              <a:gd name="T16" fmla="*/ 3179 w 3781"/>
              <a:gd name="T17" fmla="*/ 588 h 631"/>
              <a:gd name="T18" fmla="*/ 3204 w 3781"/>
              <a:gd name="T19" fmla="*/ 495 h 631"/>
              <a:gd name="T20" fmla="*/ 3612 w 3781"/>
              <a:gd name="T21" fmla="*/ 257 h 631"/>
              <a:gd name="T22" fmla="*/ 3612 w 3781"/>
              <a:gd name="T23" fmla="*/ 374 h 631"/>
              <a:gd name="T24" fmla="*/ 3204 w 3781"/>
              <a:gd name="T25" fmla="*/ 136 h 631"/>
              <a:gd name="T26" fmla="*/ 3179 w 3781"/>
              <a:gd name="T27" fmla="*/ 43 h 631"/>
              <a:gd name="T28" fmla="*/ 3272 w 3781"/>
              <a:gd name="T29" fmla="*/ 19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81" h="631">
                <a:moveTo>
                  <a:pt x="0" y="247"/>
                </a:moveTo>
                <a:lnTo>
                  <a:pt x="3646" y="247"/>
                </a:lnTo>
                <a:lnTo>
                  <a:pt x="3646" y="383"/>
                </a:lnTo>
                <a:lnTo>
                  <a:pt x="0" y="383"/>
                </a:lnTo>
                <a:lnTo>
                  <a:pt x="0" y="247"/>
                </a:lnTo>
                <a:close/>
                <a:moveTo>
                  <a:pt x="3272" y="19"/>
                </a:moveTo>
                <a:lnTo>
                  <a:pt x="3781" y="315"/>
                </a:lnTo>
                <a:lnTo>
                  <a:pt x="3272" y="612"/>
                </a:lnTo>
                <a:cubicBezTo>
                  <a:pt x="3240" y="631"/>
                  <a:pt x="3198" y="620"/>
                  <a:pt x="3179" y="588"/>
                </a:cubicBezTo>
                <a:cubicBezTo>
                  <a:pt x="3160" y="555"/>
                  <a:pt x="3171" y="514"/>
                  <a:pt x="3204" y="495"/>
                </a:cubicBezTo>
                <a:lnTo>
                  <a:pt x="3612" y="257"/>
                </a:lnTo>
                <a:lnTo>
                  <a:pt x="3612" y="374"/>
                </a:lnTo>
                <a:lnTo>
                  <a:pt x="3204" y="136"/>
                </a:lnTo>
                <a:cubicBezTo>
                  <a:pt x="3171" y="117"/>
                  <a:pt x="3160" y="76"/>
                  <a:pt x="3179" y="43"/>
                </a:cubicBezTo>
                <a:cubicBezTo>
                  <a:pt x="3198" y="11"/>
                  <a:pt x="3240" y="0"/>
                  <a:pt x="3272" y="19"/>
                </a:cubicBezTo>
                <a:close/>
              </a:path>
            </a:pathLst>
          </a:custGeom>
          <a:solidFill>
            <a:schemeClr val="tx1"/>
          </a:solidFill>
          <a:ln w="0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3504382" y="5092468"/>
            <a:ext cx="90412" cy="72325"/>
          </a:xfrm>
          <a:custGeom>
            <a:avLst/>
            <a:gdLst>
              <a:gd name="T0" fmla="*/ 32 w 32"/>
              <a:gd name="T1" fmla="*/ 16 h 32"/>
              <a:gd name="T2" fmla="*/ 32 w 32"/>
              <a:gd name="T3" fmla="*/ 16 h 32"/>
              <a:gd name="T4" fmla="*/ 30 w 32"/>
              <a:gd name="T5" fmla="*/ 22 h 32"/>
              <a:gd name="T6" fmla="*/ 28 w 32"/>
              <a:gd name="T7" fmla="*/ 28 h 32"/>
              <a:gd name="T8" fmla="*/ 22 w 32"/>
              <a:gd name="T9" fmla="*/ 30 h 32"/>
              <a:gd name="T10" fmla="*/ 16 w 32"/>
              <a:gd name="T11" fmla="*/ 32 h 32"/>
              <a:gd name="T12" fmla="*/ 16 w 32"/>
              <a:gd name="T13" fmla="*/ 32 h 32"/>
              <a:gd name="T14" fmla="*/ 10 w 32"/>
              <a:gd name="T15" fmla="*/ 30 h 32"/>
              <a:gd name="T16" fmla="*/ 4 w 32"/>
              <a:gd name="T17" fmla="*/ 28 h 32"/>
              <a:gd name="T18" fmla="*/ 2 w 32"/>
              <a:gd name="T19" fmla="*/ 22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10 h 32"/>
              <a:gd name="T26" fmla="*/ 4 w 32"/>
              <a:gd name="T27" fmla="*/ 4 h 32"/>
              <a:gd name="T28" fmla="*/ 10 w 32"/>
              <a:gd name="T29" fmla="*/ 0 h 32"/>
              <a:gd name="T30" fmla="*/ 16 w 32"/>
              <a:gd name="T31" fmla="*/ 0 h 32"/>
              <a:gd name="T32" fmla="*/ 16 w 32"/>
              <a:gd name="T33" fmla="*/ 0 h 32"/>
              <a:gd name="T34" fmla="*/ 22 w 32"/>
              <a:gd name="T35" fmla="*/ 0 h 32"/>
              <a:gd name="T36" fmla="*/ 28 w 32"/>
              <a:gd name="T37" fmla="*/ 4 h 32"/>
              <a:gd name="T38" fmla="*/ 30 w 32"/>
              <a:gd name="T39" fmla="*/ 10 h 32"/>
              <a:gd name="T40" fmla="*/ 32 w 32"/>
              <a:gd name="T41" fmla="*/ 16 h 32"/>
              <a:gd name="T42" fmla="*/ 32 w 32"/>
              <a:gd name="T4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32" y="16"/>
                </a:lnTo>
                <a:lnTo>
                  <a:pt x="30" y="22"/>
                </a:lnTo>
                <a:lnTo>
                  <a:pt x="28" y="28"/>
                </a:lnTo>
                <a:lnTo>
                  <a:pt x="22" y="30"/>
                </a:lnTo>
                <a:lnTo>
                  <a:pt x="16" y="32"/>
                </a:lnTo>
                <a:lnTo>
                  <a:pt x="16" y="32"/>
                </a:lnTo>
                <a:lnTo>
                  <a:pt x="10" y="30"/>
                </a:lnTo>
                <a:lnTo>
                  <a:pt x="4" y="28"/>
                </a:lnTo>
                <a:lnTo>
                  <a:pt x="2" y="22"/>
                </a:lnTo>
                <a:lnTo>
                  <a:pt x="0" y="16"/>
                </a:lnTo>
                <a:lnTo>
                  <a:pt x="0" y="16"/>
                </a:lnTo>
                <a:lnTo>
                  <a:pt x="2" y="10"/>
                </a:lnTo>
                <a:lnTo>
                  <a:pt x="4" y="4"/>
                </a:lnTo>
                <a:lnTo>
                  <a:pt x="10" y="0"/>
                </a:lnTo>
                <a:lnTo>
                  <a:pt x="16" y="0"/>
                </a:lnTo>
                <a:lnTo>
                  <a:pt x="16" y="0"/>
                </a:lnTo>
                <a:lnTo>
                  <a:pt x="22" y="0"/>
                </a:lnTo>
                <a:lnTo>
                  <a:pt x="28" y="4"/>
                </a:lnTo>
                <a:lnTo>
                  <a:pt x="30" y="10"/>
                </a:lnTo>
                <a:lnTo>
                  <a:pt x="32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Line 89"/>
          <p:cNvSpPr>
            <a:spLocks noChangeShapeType="1"/>
          </p:cNvSpPr>
          <p:nvPr/>
        </p:nvSpPr>
        <p:spPr bwMode="auto">
          <a:xfrm flipV="1">
            <a:off x="3549587" y="57343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Line 90"/>
          <p:cNvSpPr>
            <a:spLocks noChangeShapeType="1"/>
          </p:cNvSpPr>
          <p:nvPr/>
        </p:nvSpPr>
        <p:spPr bwMode="auto">
          <a:xfrm flipV="1">
            <a:off x="3549587" y="55897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Line 91"/>
          <p:cNvSpPr>
            <a:spLocks noChangeShapeType="1"/>
          </p:cNvSpPr>
          <p:nvPr/>
        </p:nvSpPr>
        <p:spPr bwMode="auto">
          <a:xfrm flipV="1">
            <a:off x="3549587" y="54450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Line 92"/>
          <p:cNvSpPr>
            <a:spLocks noChangeShapeType="1"/>
          </p:cNvSpPr>
          <p:nvPr/>
        </p:nvSpPr>
        <p:spPr bwMode="auto">
          <a:xfrm flipV="1">
            <a:off x="3549587" y="53004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9" name="Line 93"/>
          <p:cNvSpPr>
            <a:spLocks noChangeShapeType="1"/>
          </p:cNvSpPr>
          <p:nvPr/>
        </p:nvSpPr>
        <p:spPr bwMode="auto">
          <a:xfrm flipV="1">
            <a:off x="3549587" y="51557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0" name="Line 94"/>
          <p:cNvSpPr>
            <a:spLocks noChangeShapeType="1"/>
          </p:cNvSpPr>
          <p:nvPr/>
        </p:nvSpPr>
        <p:spPr bwMode="auto">
          <a:xfrm flipV="1">
            <a:off x="3549587" y="50111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1" name="Line 95"/>
          <p:cNvSpPr>
            <a:spLocks noChangeShapeType="1"/>
          </p:cNvSpPr>
          <p:nvPr/>
        </p:nvSpPr>
        <p:spPr bwMode="auto">
          <a:xfrm flipV="1">
            <a:off x="3549587" y="48664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2" name="Line 96"/>
          <p:cNvSpPr>
            <a:spLocks noChangeShapeType="1"/>
          </p:cNvSpPr>
          <p:nvPr/>
        </p:nvSpPr>
        <p:spPr bwMode="auto">
          <a:xfrm flipV="1">
            <a:off x="3549587" y="47218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3" name="Line 97"/>
          <p:cNvSpPr>
            <a:spLocks noChangeShapeType="1"/>
          </p:cNvSpPr>
          <p:nvPr/>
        </p:nvSpPr>
        <p:spPr bwMode="auto">
          <a:xfrm flipV="1">
            <a:off x="3549587" y="4577152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4" name="Line 98"/>
          <p:cNvSpPr>
            <a:spLocks noChangeShapeType="1"/>
          </p:cNvSpPr>
          <p:nvPr/>
        </p:nvSpPr>
        <p:spPr bwMode="auto">
          <a:xfrm flipV="1">
            <a:off x="3549587" y="4432502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5" name="Line 99"/>
          <p:cNvSpPr>
            <a:spLocks noChangeShapeType="1"/>
          </p:cNvSpPr>
          <p:nvPr/>
        </p:nvSpPr>
        <p:spPr bwMode="auto">
          <a:xfrm flipV="1">
            <a:off x="3549587" y="4287852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6" name="Freeform 57"/>
          <p:cNvSpPr>
            <a:spLocks noEditPoints="1"/>
          </p:cNvSpPr>
          <p:nvPr/>
        </p:nvSpPr>
        <p:spPr bwMode="auto">
          <a:xfrm rot="10800000">
            <a:off x="3735654" y="5621344"/>
            <a:ext cx="356403" cy="113985"/>
          </a:xfrm>
          <a:custGeom>
            <a:avLst/>
            <a:gdLst>
              <a:gd name="T0" fmla="*/ 0 w 3781"/>
              <a:gd name="T1" fmla="*/ 247 h 631"/>
              <a:gd name="T2" fmla="*/ 3646 w 3781"/>
              <a:gd name="T3" fmla="*/ 247 h 631"/>
              <a:gd name="T4" fmla="*/ 3646 w 3781"/>
              <a:gd name="T5" fmla="*/ 383 h 631"/>
              <a:gd name="T6" fmla="*/ 0 w 3781"/>
              <a:gd name="T7" fmla="*/ 383 h 631"/>
              <a:gd name="T8" fmla="*/ 0 w 3781"/>
              <a:gd name="T9" fmla="*/ 247 h 631"/>
              <a:gd name="T10" fmla="*/ 3272 w 3781"/>
              <a:gd name="T11" fmla="*/ 19 h 631"/>
              <a:gd name="T12" fmla="*/ 3781 w 3781"/>
              <a:gd name="T13" fmla="*/ 315 h 631"/>
              <a:gd name="T14" fmla="*/ 3272 w 3781"/>
              <a:gd name="T15" fmla="*/ 612 h 631"/>
              <a:gd name="T16" fmla="*/ 3179 w 3781"/>
              <a:gd name="T17" fmla="*/ 588 h 631"/>
              <a:gd name="T18" fmla="*/ 3204 w 3781"/>
              <a:gd name="T19" fmla="*/ 495 h 631"/>
              <a:gd name="T20" fmla="*/ 3612 w 3781"/>
              <a:gd name="T21" fmla="*/ 257 h 631"/>
              <a:gd name="T22" fmla="*/ 3612 w 3781"/>
              <a:gd name="T23" fmla="*/ 374 h 631"/>
              <a:gd name="T24" fmla="*/ 3204 w 3781"/>
              <a:gd name="T25" fmla="*/ 136 h 631"/>
              <a:gd name="T26" fmla="*/ 3179 w 3781"/>
              <a:gd name="T27" fmla="*/ 43 h 631"/>
              <a:gd name="T28" fmla="*/ 3272 w 3781"/>
              <a:gd name="T29" fmla="*/ 19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81" h="631">
                <a:moveTo>
                  <a:pt x="0" y="247"/>
                </a:moveTo>
                <a:lnTo>
                  <a:pt x="3646" y="247"/>
                </a:lnTo>
                <a:lnTo>
                  <a:pt x="3646" y="383"/>
                </a:lnTo>
                <a:lnTo>
                  <a:pt x="0" y="383"/>
                </a:lnTo>
                <a:lnTo>
                  <a:pt x="0" y="247"/>
                </a:lnTo>
                <a:close/>
                <a:moveTo>
                  <a:pt x="3272" y="19"/>
                </a:moveTo>
                <a:lnTo>
                  <a:pt x="3781" y="315"/>
                </a:lnTo>
                <a:lnTo>
                  <a:pt x="3272" y="612"/>
                </a:lnTo>
                <a:cubicBezTo>
                  <a:pt x="3240" y="631"/>
                  <a:pt x="3198" y="620"/>
                  <a:pt x="3179" y="588"/>
                </a:cubicBezTo>
                <a:cubicBezTo>
                  <a:pt x="3160" y="555"/>
                  <a:pt x="3171" y="514"/>
                  <a:pt x="3204" y="495"/>
                </a:cubicBezTo>
                <a:lnTo>
                  <a:pt x="3612" y="257"/>
                </a:lnTo>
                <a:lnTo>
                  <a:pt x="3612" y="374"/>
                </a:lnTo>
                <a:lnTo>
                  <a:pt x="3204" y="136"/>
                </a:lnTo>
                <a:cubicBezTo>
                  <a:pt x="3171" y="117"/>
                  <a:pt x="3160" y="76"/>
                  <a:pt x="3179" y="43"/>
                </a:cubicBezTo>
                <a:cubicBezTo>
                  <a:pt x="3198" y="11"/>
                  <a:pt x="3240" y="0"/>
                  <a:pt x="3272" y="19"/>
                </a:cubicBezTo>
                <a:close/>
              </a:path>
            </a:pathLst>
          </a:custGeom>
          <a:solidFill>
            <a:schemeClr val="tx1"/>
          </a:solidFill>
          <a:ln w="0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2685027" y="3894585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3702157" y="4540989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3702157" y="4834809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" name="Straight Connector 3"/>
          <p:cNvCxnSpPr>
            <a:stCxn id="174" idx="5"/>
          </p:cNvCxnSpPr>
          <p:nvPr/>
        </p:nvCxnSpPr>
        <p:spPr bwMode="auto">
          <a:xfrm>
            <a:off x="3549587" y="5155751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549587" y="499639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2169989" y="5390807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169989" y="5564109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5532991" y="2362200"/>
            <a:ext cx="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1744182" y="4979010"/>
            <a:ext cx="6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133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2685027" y="4450583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539905" y="4255129"/>
            <a:ext cx="706170" cy="878186"/>
          </a:xfrm>
          <a:custGeom>
            <a:avLst/>
            <a:gdLst>
              <a:gd name="connsiteX0" fmla="*/ 9053 w 706170"/>
              <a:gd name="connsiteY0" fmla="*/ 0 h 878186"/>
              <a:gd name="connsiteX1" fmla="*/ 0 w 706170"/>
              <a:gd name="connsiteY1" fmla="*/ 878186 h 878186"/>
              <a:gd name="connsiteX2" fmla="*/ 706170 w 706170"/>
              <a:gd name="connsiteY2" fmla="*/ 534154 h 878186"/>
              <a:gd name="connsiteX3" fmla="*/ 9053 w 706170"/>
              <a:gd name="connsiteY3" fmla="*/ 0 h 87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70" h="878186">
                <a:moveTo>
                  <a:pt x="9053" y="0"/>
                </a:moveTo>
                <a:cubicBezTo>
                  <a:pt x="6035" y="292729"/>
                  <a:pt x="3018" y="585457"/>
                  <a:pt x="0" y="878186"/>
                </a:cubicBezTo>
                <a:lnTo>
                  <a:pt x="706170" y="534154"/>
                </a:lnTo>
                <a:lnTo>
                  <a:pt x="9053" y="0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B00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C87158-555F-4A24-B3F4-FBEBCA26D9B5}"/>
                  </a:ext>
                </a:extLst>
              </p14:cNvPr>
              <p14:cNvContentPartPr/>
              <p14:nvPr/>
            </p14:nvContentPartPr>
            <p14:xfrm>
              <a:off x="679320" y="1858680"/>
              <a:ext cx="10725480" cy="454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C87158-555F-4A24-B3F4-FBEBCA26D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60" y="1849320"/>
                <a:ext cx="1074420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8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9" grpId="0"/>
      <p:bldP spid="190" grpId="0"/>
      <p:bldP spid="1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2169989" y="4786867"/>
            <a:ext cx="2040758" cy="999840"/>
          </a:xfrm>
          <a:custGeom>
            <a:avLst/>
            <a:gdLst>
              <a:gd name="T0" fmla="*/ 732 w 732"/>
              <a:gd name="T1" fmla="*/ 0 h 458"/>
              <a:gd name="T2" fmla="*/ 0 w 732"/>
              <a:gd name="T3" fmla="*/ 0 h 458"/>
              <a:gd name="T4" fmla="*/ 0 w 732"/>
              <a:gd name="T5" fmla="*/ 458 h 458"/>
              <a:gd name="T6" fmla="*/ 732 w 732"/>
              <a:gd name="T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458">
                <a:moveTo>
                  <a:pt x="732" y="0"/>
                </a:moveTo>
                <a:lnTo>
                  <a:pt x="0" y="0"/>
                </a:lnTo>
                <a:lnTo>
                  <a:pt x="0" y="458"/>
                </a:lnTo>
                <a:lnTo>
                  <a:pt x="732" y="0"/>
                </a:lnTo>
                <a:close/>
              </a:path>
            </a:pathLst>
          </a:custGeom>
          <a:solidFill>
            <a:srgbClr val="8EB4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170811" y="4789607"/>
            <a:ext cx="1378776" cy="1035151"/>
          </a:xfrm>
          <a:custGeom>
            <a:avLst/>
            <a:gdLst>
              <a:gd name="T0" fmla="*/ 0 w 488"/>
              <a:gd name="T1" fmla="*/ 0 h 458"/>
              <a:gd name="T2" fmla="*/ 0 w 488"/>
              <a:gd name="T3" fmla="*/ 458 h 458"/>
              <a:gd name="T4" fmla="*/ 488 w 488"/>
              <a:gd name="T5" fmla="*/ 152 h 458"/>
              <a:gd name="T6" fmla="*/ 488 w 488"/>
              <a:gd name="T7" fmla="*/ 0 h 458"/>
              <a:gd name="T8" fmla="*/ 0 w 488"/>
              <a:gd name="T9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458">
                <a:moveTo>
                  <a:pt x="0" y="0"/>
                </a:moveTo>
                <a:lnTo>
                  <a:pt x="0" y="458"/>
                </a:lnTo>
                <a:lnTo>
                  <a:pt x="488" y="152"/>
                </a:lnTo>
                <a:lnTo>
                  <a:pt x="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EB4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2168098" y="5119007"/>
            <a:ext cx="1353261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Freeform 5"/>
          <p:cNvSpPr>
            <a:spLocks/>
          </p:cNvSpPr>
          <p:nvPr/>
        </p:nvSpPr>
        <p:spPr bwMode="auto">
          <a:xfrm>
            <a:off x="2169989" y="3284926"/>
            <a:ext cx="2040758" cy="1501943"/>
          </a:xfrm>
          <a:custGeom>
            <a:avLst/>
            <a:gdLst>
              <a:gd name="T0" fmla="*/ 0 w 732"/>
              <a:gd name="T1" fmla="*/ 0 h 688"/>
              <a:gd name="T2" fmla="*/ 732 w 732"/>
              <a:gd name="T3" fmla="*/ 688 h 688"/>
              <a:gd name="T4" fmla="*/ 0 w 732"/>
              <a:gd name="T5" fmla="*/ 688 h 688"/>
              <a:gd name="T6" fmla="*/ 0 w 732"/>
              <a:gd name="T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88">
                <a:moveTo>
                  <a:pt x="0" y="0"/>
                </a:moveTo>
                <a:lnTo>
                  <a:pt x="732" y="688"/>
                </a:lnTo>
                <a:lnTo>
                  <a:pt x="0" y="688"/>
                </a:lnTo>
                <a:lnTo>
                  <a:pt x="0" y="0"/>
                </a:lnTo>
                <a:close/>
              </a:path>
            </a:pathLst>
          </a:custGeom>
          <a:solidFill>
            <a:srgbClr val="E09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170811" y="3234620"/>
            <a:ext cx="1378776" cy="1554986"/>
          </a:xfrm>
          <a:custGeom>
            <a:avLst/>
            <a:gdLst>
              <a:gd name="T0" fmla="*/ 488 w 488"/>
              <a:gd name="T1" fmla="*/ 458 h 688"/>
              <a:gd name="T2" fmla="*/ 0 w 488"/>
              <a:gd name="T3" fmla="*/ 0 h 688"/>
              <a:gd name="T4" fmla="*/ 0 w 488"/>
              <a:gd name="T5" fmla="*/ 688 h 688"/>
              <a:gd name="T6" fmla="*/ 488 w 488"/>
              <a:gd name="T7" fmla="*/ 688 h 688"/>
              <a:gd name="T8" fmla="*/ 488 w 488"/>
              <a:gd name="T9" fmla="*/ 458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688">
                <a:moveTo>
                  <a:pt x="488" y="458"/>
                </a:moveTo>
                <a:lnTo>
                  <a:pt x="0" y="0"/>
                </a:lnTo>
                <a:lnTo>
                  <a:pt x="0" y="688"/>
                </a:lnTo>
                <a:lnTo>
                  <a:pt x="488" y="688"/>
                </a:lnTo>
                <a:lnTo>
                  <a:pt x="488" y="458"/>
                </a:lnTo>
                <a:close/>
              </a:path>
            </a:pathLst>
          </a:custGeom>
          <a:solidFill>
            <a:srgbClr val="E09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8098" y="4269771"/>
            <a:ext cx="1396114" cy="524356"/>
          </a:xfrm>
          <a:prstGeom prst="rect">
            <a:avLst/>
          </a:prstGeom>
          <a:solidFill>
            <a:srgbClr val="8EB4E3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B00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47" y="1127185"/>
            <a:ext cx="9618453" cy="5194368"/>
          </a:xfrm>
        </p:spPr>
        <p:txBody>
          <a:bodyPr>
            <a:normAutofit/>
          </a:bodyPr>
          <a:lstStyle/>
          <a:p>
            <a:pPr marL="0" indent="0"/>
            <a:r>
              <a:rPr lang="en-US" sz="2800" i="0" dirty="0"/>
              <a:t>Use the following graph to calculate the total surplus if the price is $300.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64618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0148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95679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267407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92836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58366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23897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894281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549587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204893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860199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5505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012592" y="5860919"/>
            <a:ext cx="99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48721" y="521903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48721" y="4703720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848721" y="418388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48721" y="3664049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848721" y="3144214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48721" y="2624378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600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475951" y="5860919"/>
            <a:ext cx="99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75438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20132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15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64826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809521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25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154215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498909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35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43603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188297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45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532991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7685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55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222379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561422" y="5860919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57 Cn" charset="0"/>
                <a:ea typeface="+mn-ea"/>
                <a:cs typeface="Arial" pitchFamily="34" charset="0"/>
              </a:rPr>
              <a:t>65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655274" y="2362200"/>
            <a:ext cx="7069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Price ($)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668608" y="5564109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685560" y="3935268"/>
            <a:ext cx="1202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72001" y="6077894"/>
            <a:ext cx="25648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Quantity of cameras (millions)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2170812" y="2714784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2170812" y="3234620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2170812" y="3749935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2170812" y="4269771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2170812" y="4789606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2170812" y="5309442"/>
            <a:ext cx="6780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V="1">
            <a:off x="2170811" y="2606297"/>
            <a:ext cx="0" cy="321846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>
            <a:off x="2170812" y="5824757"/>
            <a:ext cx="4610989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5612101" y="5770513"/>
            <a:ext cx="0" cy="54244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2170811" y="3234621"/>
            <a:ext cx="3441290" cy="2590137"/>
          </a:xfrm>
          <a:prstGeom prst="line">
            <a:avLst/>
          </a:prstGeom>
          <a:noFill/>
          <a:ln w="38100">
            <a:solidFill>
              <a:srgbClr val="E46C0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4238975" y="57343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V="1">
            <a:off x="4238975" y="55897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Line 73"/>
          <p:cNvSpPr>
            <a:spLocks noChangeShapeType="1"/>
          </p:cNvSpPr>
          <p:nvPr/>
        </p:nvSpPr>
        <p:spPr bwMode="auto">
          <a:xfrm flipV="1">
            <a:off x="4238975" y="54450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Line 74"/>
          <p:cNvSpPr>
            <a:spLocks noChangeShapeType="1"/>
          </p:cNvSpPr>
          <p:nvPr/>
        </p:nvSpPr>
        <p:spPr bwMode="auto">
          <a:xfrm flipV="1">
            <a:off x="4238975" y="53004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4238975" y="51557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 flipV="1">
            <a:off x="4238975" y="50111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Line 77"/>
          <p:cNvSpPr>
            <a:spLocks noChangeShapeType="1"/>
          </p:cNvSpPr>
          <p:nvPr/>
        </p:nvSpPr>
        <p:spPr bwMode="auto">
          <a:xfrm flipV="1">
            <a:off x="4238975" y="48664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Line 78"/>
          <p:cNvSpPr>
            <a:spLocks noChangeShapeType="1"/>
          </p:cNvSpPr>
          <p:nvPr/>
        </p:nvSpPr>
        <p:spPr bwMode="auto">
          <a:xfrm flipV="1">
            <a:off x="4238975" y="4794127"/>
            <a:ext cx="0" cy="18081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Line 79"/>
          <p:cNvSpPr>
            <a:spLocks noChangeShapeType="1"/>
          </p:cNvSpPr>
          <p:nvPr/>
        </p:nvSpPr>
        <p:spPr bwMode="auto">
          <a:xfrm flipV="1">
            <a:off x="2170811" y="4097999"/>
            <a:ext cx="3441290" cy="1726758"/>
          </a:xfrm>
          <a:prstGeom prst="line">
            <a:avLst/>
          </a:prstGeom>
          <a:noFill/>
          <a:ln w="38100">
            <a:solidFill>
              <a:srgbClr val="558ED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4193770" y="4753445"/>
            <a:ext cx="90412" cy="72325"/>
          </a:xfrm>
          <a:custGeom>
            <a:avLst/>
            <a:gdLst>
              <a:gd name="T0" fmla="*/ 32 w 32"/>
              <a:gd name="T1" fmla="*/ 16 h 32"/>
              <a:gd name="T2" fmla="*/ 32 w 32"/>
              <a:gd name="T3" fmla="*/ 16 h 32"/>
              <a:gd name="T4" fmla="*/ 30 w 32"/>
              <a:gd name="T5" fmla="*/ 22 h 32"/>
              <a:gd name="T6" fmla="*/ 26 w 32"/>
              <a:gd name="T7" fmla="*/ 26 h 32"/>
              <a:gd name="T8" fmla="*/ 22 w 32"/>
              <a:gd name="T9" fmla="*/ 30 h 32"/>
              <a:gd name="T10" fmla="*/ 16 w 32"/>
              <a:gd name="T11" fmla="*/ 32 h 32"/>
              <a:gd name="T12" fmla="*/ 16 w 32"/>
              <a:gd name="T13" fmla="*/ 32 h 32"/>
              <a:gd name="T14" fmla="*/ 10 w 32"/>
              <a:gd name="T15" fmla="*/ 30 h 32"/>
              <a:gd name="T16" fmla="*/ 4 w 32"/>
              <a:gd name="T17" fmla="*/ 26 h 32"/>
              <a:gd name="T18" fmla="*/ 0 w 32"/>
              <a:gd name="T19" fmla="*/ 22 h 32"/>
              <a:gd name="T20" fmla="*/ 0 w 32"/>
              <a:gd name="T21" fmla="*/ 16 h 32"/>
              <a:gd name="T22" fmla="*/ 0 w 32"/>
              <a:gd name="T23" fmla="*/ 16 h 32"/>
              <a:gd name="T24" fmla="*/ 0 w 32"/>
              <a:gd name="T25" fmla="*/ 10 h 32"/>
              <a:gd name="T26" fmla="*/ 4 w 32"/>
              <a:gd name="T27" fmla="*/ 4 h 32"/>
              <a:gd name="T28" fmla="*/ 10 w 32"/>
              <a:gd name="T29" fmla="*/ 0 h 32"/>
              <a:gd name="T30" fmla="*/ 16 w 32"/>
              <a:gd name="T31" fmla="*/ 0 h 32"/>
              <a:gd name="T32" fmla="*/ 16 w 32"/>
              <a:gd name="T33" fmla="*/ 0 h 32"/>
              <a:gd name="T34" fmla="*/ 22 w 32"/>
              <a:gd name="T35" fmla="*/ 0 h 32"/>
              <a:gd name="T36" fmla="*/ 26 w 32"/>
              <a:gd name="T37" fmla="*/ 4 h 32"/>
              <a:gd name="T38" fmla="*/ 30 w 32"/>
              <a:gd name="T39" fmla="*/ 10 h 32"/>
              <a:gd name="T40" fmla="*/ 32 w 32"/>
              <a:gd name="T41" fmla="*/ 16 h 32"/>
              <a:gd name="T42" fmla="*/ 32 w 32"/>
              <a:gd name="T4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32" y="16"/>
                </a:lnTo>
                <a:lnTo>
                  <a:pt x="30" y="22"/>
                </a:lnTo>
                <a:lnTo>
                  <a:pt x="26" y="26"/>
                </a:lnTo>
                <a:lnTo>
                  <a:pt x="22" y="30"/>
                </a:lnTo>
                <a:lnTo>
                  <a:pt x="16" y="32"/>
                </a:lnTo>
                <a:lnTo>
                  <a:pt x="16" y="32"/>
                </a:lnTo>
                <a:lnTo>
                  <a:pt x="10" y="30"/>
                </a:lnTo>
                <a:lnTo>
                  <a:pt x="4" y="26"/>
                </a:lnTo>
                <a:lnTo>
                  <a:pt x="0" y="22"/>
                </a:lnTo>
                <a:lnTo>
                  <a:pt x="0" y="16"/>
                </a:lnTo>
                <a:lnTo>
                  <a:pt x="0" y="16"/>
                </a:lnTo>
                <a:lnTo>
                  <a:pt x="0" y="10"/>
                </a:lnTo>
                <a:lnTo>
                  <a:pt x="4" y="4"/>
                </a:lnTo>
                <a:lnTo>
                  <a:pt x="10" y="0"/>
                </a:lnTo>
                <a:lnTo>
                  <a:pt x="16" y="0"/>
                </a:lnTo>
                <a:lnTo>
                  <a:pt x="16" y="0"/>
                </a:lnTo>
                <a:lnTo>
                  <a:pt x="22" y="0"/>
                </a:lnTo>
                <a:lnTo>
                  <a:pt x="26" y="4"/>
                </a:lnTo>
                <a:lnTo>
                  <a:pt x="30" y="10"/>
                </a:lnTo>
                <a:lnTo>
                  <a:pt x="32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Line 100"/>
          <p:cNvSpPr>
            <a:spLocks noChangeShapeType="1"/>
          </p:cNvSpPr>
          <p:nvPr/>
        </p:nvSpPr>
        <p:spPr bwMode="auto">
          <a:xfrm flipH="1">
            <a:off x="4125961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Line 101"/>
          <p:cNvSpPr>
            <a:spLocks noChangeShapeType="1"/>
          </p:cNvSpPr>
          <p:nvPr/>
        </p:nvSpPr>
        <p:spPr bwMode="auto">
          <a:xfrm flipH="1">
            <a:off x="3945138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Line 102"/>
          <p:cNvSpPr>
            <a:spLocks noChangeShapeType="1"/>
          </p:cNvSpPr>
          <p:nvPr/>
        </p:nvSpPr>
        <p:spPr bwMode="auto">
          <a:xfrm flipH="1">
            <a:off x="3764315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Line 103"/>
          <p:cNvSpPr>
            <a:spLocks noChangeShapeType="1"/>
          </p:cNvSpPr>
          <p:nvPr/>
        </p:nvSpPr>
        <p:spPr bwMode="auto">
          <a:xfrm flipH="1">
            <a:off x="3583492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 flipH="1">
            <a:off x="3402669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Line 105"/>
          <p:cNvSpPr>
            <a:spLocks noChangeShapeType="1"/>
          </p:cNvSpPr>
          <p:nvPr/>
        </p:nvSpPr>
        <p:spPr bwMode="auto">
          <a:xfrm flipH="1">
            <a:off x="3221845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Line 106"/>
          <p:cNvSpPr>
            <a:spLocks noChangeShapeType="1"/>
          </p:cNvSpPr>
          <p:nvPr/>
        </p:nvSpPr>
        <p:spPr bwMode="auto">
          <a:xfrm flipH="1">
            <a:off x="3041022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Line 107"/>
          <p:cNvSpPr>
            <a:spLocks noChangeShapeType="1"/>
          </p:cNvSpPr>
          <p:nvPr/>
        </p:nvSpPr>
        <p:spPr bwMode="auto">
          <a:xfrm flipH="1">
            <a:off x="2860199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Line 108"/>
          <p:cNvSpPr>
            <a:spLocks noChangeShapeType="1"/>
          </p:cNvSpPr>
          <p:nvPr/>
        </p:nvSpPr>
        <p:spPr bwMode="auto">
          <a:xfrm flipH="1">
            <a:off x="2679376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Line 109"/>
          <p:cNvSpPr>
            <a:spLocks noChangeShapeType="1"/>
          </p:cNvSpPr>
          <p:nvPr/>
        </p:nvSpPr>
        <p:spPr bwMode="auto">
          <a:xfrm flipH="1">
            <a:off x="2498553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Line 110"/>
          <p:cNvSpPr>
            <a:spLocks noChangeShapeType="1"/>
          </p:cNvSpPr>
          <p:nvPr/>
        </p:nvSpPr>
        <p:spPr bwMode="auto">
          <a:xfrm flipH="1">
            <a:off x="2317730" y="4789606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 flipH="1">
            <a:off x="2170811" y="4789606"/>
            <a:ext cx="79110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3753014" y="5621343"/>
            <a:ext cx="384249" cy="0"/>
          </a:xfrm>
          <a:custGeom>
            <a:avLst/>
            <a:gdLst>
              <a:gd name="T0" fmla="*/ 0 w 136"/>
              <a:gd name="T1" fmla="*/ 136 w 136"/>
              <a:gd name="T2" fmla="*/ 0 w 13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6">
                <a:moveTo>
                  <a:pt x="0" y="0"/>
                </a:moveTo>
                <a:lnTo>
                  <a:pt x="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2362936" y="4418942"/>
            <a:ext cx="0" cy="307381"/>
          </a:xfrm>
          <a:custGeom>
            <a:avLst/>
            <a:gdLst>
              <a:gd name="T0" fmla="*/ 0 h 136"/>
              <a:gd name="T1" fmla="*/ 136 h 136"/>
              <a:gd name="T2" fmla="*/ 0 h 13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36">
                <a:moveTo>
                  <a:pt x="0" y="0"/>
                </a:move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3504382" y="4233609"/>
            <a:ext cx="90412" cy="72325"/>
          </a:xfrm>
          <a:custGeom>
            <a:avLst/>
            <a:gdLst>
              <a:gd name="T0" fmla="*/ 32 w 32"/>
              <a:gd name="T1" fmla="*/ 16 h 32"/>
              <a:gd name="T2" fmla="*/ 32 w 32"/>
              <a:gd name="T3" fmla="*/ 16 h 32"/>
              <a:gd name="T4" fmla="*/ 30 w 32"/>
              <a:gd name="T5" fmla="*/ 22 h 32"/>
              <a:gd name="T6" fmla="*/ 28 w 32"/>
              <a:gd name="T7" fmla="*/ 28 h 32"/>
              <a:gd name="T8" fmla="*/ 22 w 32"/>
              <a:gd name="T9" fmla="*/ 30 h 32"/>
              <a:gd name="T10" fmla="*/ 16 w 32"/>
              <a:gd name="T11" fmla="*/ 32 h 32"/>
              <a:gd name="T12" fmla="*/ 16 w 32"/>
              <a:gd name="T13" fmla="*/ 32 h 32"/>
              <a:gd name="T14" fmla="*/ 10 w 32"/>
              <a:gd name="T15" fmla="*/ 30 h 32"/>
              <a:gd name="T16" fmla="*/ 4 w 32"/>
              <a:gd name="T17" fmla="*/ 28 h 32"/>
              <a:gd name="T18" fmla="*/ 2 w 32"/>
              <a:gd name="T19" fmla="*/ 22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10 h 32"/>
              <a:gd name="T26" fmla="*/ 4 w 32"/>
              <a:gd name="T27" fmla="*/ 4 h 32"/>
              <a:gd name="T28" fmla="*/ 10 w 32"/>
              <a:gd name="T29" fmla="*/ 2 h 32"/>
              <a:gd name="T30" fmla="*/ 16 w 32"/>
              <a:gd name="T31" fmla="*/ 0 h 32"/>
              <a:gd name="T32" fmla="*/ 16 w 32"/>
              <a:gd name="T33" fmla="*/ 0 h 32"/>
              <a:gd name="T34" fmla="*/ 22 w 32"/>
              <a:gd name="T35" fmla="*/ 2 h 32"/>
              <a:gd name="T36" fmla="*/ 28 w 32"/>
              <a:gd name="T37" fmla="*/ 4 h 32"/>
              <a:gd name="T38" fmla="*/ 30 w 32"/>
              <a:gd name="T39" fmla="*/ 10 h 32"/>
              <a:gd name="T40" fmla="*/ 32 w 32"/>
              <a:gd name="T41" fmla="*/ 16 h 32"/>
              <a:gd name="T42" fmla="*/ 32 w 32"/>
              <a:gd name="T4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32" y="16"/>
                </a:lnTo>
                <a:lnTo>
                  <a:pt x="30" y="22"/>
                </a:lnTo>
                <a:lnTo>
                  <a:pt x="28" y="28"/>
                </a:lnTo>
                <a:lnTo>
                  <a:pt x="22" y="30"/>
                </a:lnTo>
                <a:lnTo>
                  <a:pt x="16" y="32"/>
                </a:lnTo>
                <a:lnTo>
                  <a:pt x="16" y="32"/>
                </a:lnTo>
                <a:lnTo>
                  <a:pt x="10" y="30"/>
                </a:lnTo>
                <a:lnTo>
                  <a:pt x="4" y="28"/>
                </a:lnTo>
                <a:lnTo>
                  <a:pt x="2" y="22"/>
                </a:lnTo>
                <a:lnTo>
                  <a:pt x="0" y="16"/>
                </a:lnTo>
                <a:lnTo>
                  <a:pt x="0" y="16"/>
                </a:lnTo>
                <a:lnTo>
                  <a:pt x="2" y="10"/>
                </a:lnTo>
                <a:lnTo>
                  <a:pt x="4" y="4"/>
                </a:lnTo>
                <a:lnTo>
                  <a:pt x="10" y="2"/>
                </a:lnTo>
                <a:lnTo>
                  <a:pt x="16" y="0"/>
                </a:lnTo>
                <a:lnTo>
                  <a:pt x="16" y="0"/>
                </a:lnTo>
                <a:lnTo>
                  <a:pt x="22" y="2"/>
                </a:lnTo>
                <a:lnTo>
                  <a:pt x="28" y="4"/>
                </a:lnTo>
                <a:lnTo>
                  <a:pt x="30" y="10"/>
                </a:lnTo>
                <a:lnTo>
                  <a:pt x="32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Line 112"/>
          <p:cNvSpPr>
            <a:spLocks noChangeShapeType="1"/>
          </p:cNvSpPr>
          <p:nvPr/>
        </p:nvSpPr>
        <p:spPr bwMode="auto">
          <a:xfrm>
            <a:off x="2170811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Line 113"/>
          <p:cNvSpPr>
            <a:spLocks noChangeShapeType="1"/>
          </p:cNvSpPr>
          <p:nvPr/>
        </p:nvSpPr>
        <p:spPr bwMode="auto">
          <a:xfrm>
            <a:off x="2351634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9" name="Line 114"/>
          <p:cNvSpPr>
            <a:spLocks noChangeShapeType="1"/>
          </p:cNvSpPr>
          <p:nvPr/>
        </p:nvSpPr>
        <p:spPr bwMode="auto">
          <a:xfrm>
            <a:off x="2532457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0" name="Line 115"/>
          <p:cNvSpPr>
            <a:spLocks noChangeShapeType="1"/>
          </p:cNvSpPr>
          <p:nvPr/>
        </p:nvSpPr>
        <p:spPr bwMode="auto">
          <a:xfrm>
            <a:off x="2713280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1" name="Line 116"/>
          <p:cNvSpPr>
            <a:spLocks noChangeShapeType="1"/>
          </p:cNvSpPr>
          <p:nvPr/>
        </p:nvSpPr>
        <p:spPr bwMode="auto">
          <a:xfrm>
            <a:off x="2894104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2" name="Line 117"/>
          <p:cNvSpPr>
            <a:spLocks noChangeShapeType="1"/>
          </p:cNvSpPr>
          <p:nvPr/>
        </p:nvSpPr>
        <p:spPr bwMode="auto">
          <a:xfrm>
            <a:off x="3074927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3" name="Line 118"/>
          <p:cNvSpPr>
            <a:spLocks noChangeShapeType="1"/>
          </p:cNvSpPr>
          <p:nvPr/>
        </p:nvSpPr>
        <p:spPr bwMode="auto">
          <a:xfrm>
            <a:off x="3255750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4" name="Line 119"/>
          <p:cNvSpPr>
            <a:spLocks noChangeShapeType="1"/>
          </p:cNvSpPr>
          <p:nvPr/>
        </p:nvSpPr>
        <p:spPr bwMode="auto">
          <a:xfrm>
            <a:off x="3436573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Line 120"/>
          <p:cNvSpPr>
            <a:spLocks noChangeShapeType="1"/>
          </p:cNvSpPr>
          <p:nvPr/>
        </p:nvSpPr>
        <p:spPr bwMode="auto">
          <a:xfrm>
            <a:off x="3617396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6" name="Line 121"/>
          <p:cNvSpPr>
            <a:spLocks noChangeShapeType="1"/>
          </p:cNvSpPr>
          <p:nvPr/>
        </p:nvSpPr>
        <p:spPr bwMode="auto">
          <a:xfrm>
            <a:off x="3798219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7" name="Line 122"/>
          <p:cNvSpPr>
            <a:spLocks noChangeShapeType="1"/>
          </p:cNvSpPr>
          <p:nvPr/>
        </p:nvSpPr>
        <p:spPr bwMode="auto">
          <a:xfrm>
            <a:off x="3979042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8" name="Line 123"/>
          <p:cNvSpPr>
            <a:spLocks noChangeShapeType="1"/>
          </p:cNvSpPr>
          <p:nvPr/>
        </p:nvSpPr>
        <p:spPr bwMode="auto">
          <a:xfrm>
            <a:off x="4159865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Line 124"/>
          <p:cNvSpPr>
            <a:spLocks noChangeShapeType="1"/>
          </p:cNvSpPr>
          <p:nvPr/>
        </p:nvSpPr>
        <p:spPr bwMode="auto">
          <a:xfrm>
            <a:off x="4340688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0" name="Line 125"/>
          <p:cNvSpPr>
            <a:spLocks noChangeShapeType="1"/>
          </p:cNvSpPr>
          <p:nvPr/>
        </p:nvSpPr>
        <p:spPr bwMode="auto">
          <a:xfrm>
            <a:off x="4521511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1" name="Line 126"/>
          <p:cNvSpPr>
            <a:spLocks noChangeShapeType="1"/>
          </p:cNvSpPr>
          <p:nvPr/>
        </p:nvSpPr>
        <p:spPr bwMode="auto">
          <a:xfrm>
            <a:off x="4702335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" name="Line 127"/>
          <p:cNvSpPr>
            <a:spLocks noChangeShapeType="1"/>
          </p:cNvSpPr>
          <p:nvPr/>
        </p:nvSpPr>
        <p:spPr bwMode="auto">
          <a:xfrm>
            <a:off x="4883158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" name="Line 128"/>
          <p:cNvSpPr>
            <a:spLocks noChangeShapeType="1"/>
          </p:cNvSpPr>
          <p:nvPr/>
        </p:nvSpPr>
        <p:spPr bwMode="auto">
          <a:xfrm>
            <a:off x="5063981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Line 129"/>
          <p:cNvSpPr>
            <a:spLocks noChangeShapeType="1"/>
          </p:cNvSpPr>
          <p:nvPr/>
        </p:nvSpPr>
        <p:spPr bwMode="auto">
          <a:xfrm>
            <a:off x="5244804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5" name="Line 130"/>
          <p:cNvSpPr>
            <a:spLocks noChangeShapeType="1"/>
          </p:cNvSpPr>
          <p:nvPr/>
        </p:nvSpPr>
        <p:spPr bwMode="auto">
          <a:xfrm>
            <a:off x="5425627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6" name="Line 131"/>
          <p:cNvSpPr>
            <a:spLocks noChangeShapeType="1"/>
          </p:cNvSpPr>
          <p:nvPr/>
        </p:nvSpPr>
        <p:spPr bwMode="auto">
          <a:xfrm>
            <a:off x="5606450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7" name="Line 132"/>
          <p:cNvSpPr>
            <a:spLocks noChangeShapeType="1"/>
          </p:cNvSpPr>
          <p:nvPr/>
        </p:nvSpPr>
        <p:spPr bwMode="auto">
          <a:xfrm>
            <a:off x="5787273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Line 133"/>
          <p:cNvSpPr>
            <a:spLocks noChangeShapeType="1"/>
          </p:cNvSpPr>
          <p:nvPr/>
        </p:nvSpPr>
        <p:spPr bwMode="auto">
          <a:xfrm>
            <a:off x="5968096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Line 134"/>
          <p:cNvSpPr>
            <a:spLocks noChangeShapeType="1"/>
          </p:cNvSpPr>
          <p:nvPr/>
        </p:nvSpPr>
        <p:spPr bwMode="auto">
          <a:xfrm>
            <a:off x="6148919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0" name="Line 135"/>
          <p:cNvSpPr>
            <a:spLocks noChangeShapeType="1"/>
          </p:cNvSpPr>
          <p:nvPr/>
        </p:nvSpPr>
        <p:spPr bwMode="auto">
          <a:xfrm>
            <a:off x="6329743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Line 136"/>
          <p:cNvSpPr>
            <a:spLocks noChangeShapeType="1"/>
          </p:cNvSpPr>
          <p:nvPr/>
        </p:nvSpPr>
        <p:spPr bwMode="auto">
          <a:xfrm>
            <a:off x="6510566" y="4269771"/>
            <a:ext cx="113014" cy="0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2" name="Freeform 57"/>
          <p:cNvSpPr>
            <a:spLocks noEditPoints="1"/>
          </p:cNvSpPr>
          <p:nvPr/>
        </p:nvSpPr>
        <p:spPr bwMode="auto">
          <a:xfrm rot="16200000">
            <a:off x="2127743" y="4491129"/>
            <a:ext cx="356403" cy="113985"/>
          </a:xfrm>
          <a:custGeom>
            <a:avLst/>
            <a:gdLst>
              <a:gd name="T0" fmla="*/ 0 w 3781"/>
              <a:gd name="T1" fmla="*/ 247 h 631"/>
              <a:gd name="T2" fmla="*/ 3646 w 3781"/>
              <a:gd name="T3" fmla="*/ 247 h 631"/>
              <a:gd name="T4" fmla="*/ 3646 w 3781"/>
              <a:gd name="T5" fmla="*/ 383 h 631"/>
              <a:gd name="T6" fmla="*/ 0 w 3781"/>
              <a:gd name="T7" fmla="*/ 383 h 631"/>
              <a:gd name="T8" fmla="*/ 0 w 3781"/>
              <a:gd name="T9" fmla="*/ 247 h 631"/>
              <a:gd name="T10" fmla="*/ 3272 w 3781"/>
              <a:gd name="T11" fmla="*/ 19 h 631"/>
              <a:gd name="T12" fmla="*/ 3781 w 3781"/>
              <a:gd name="T13" fmla="*/ 315 h 631"/>
              <a:gd name="T14" fmla="*/ 3272 w 3781"/>
              <a:gd name="T15" fmla="*/ 612 h 631"/>
              <a:gd name="T16" fmla="*/ 3179 w 3781"/>
              <a:gd name="T17" fmla="*/ 588 h 631"/>
              <a:gd name="T18" fmla="*/ 3204 w 3781"/>
              <a:gd name="T19" fmla="*/ 495 h 631"/>
              <a:gd name="T20" fmla="*/ 3612 w 3781"/>
              <a:gd name="T21" fmla="*/ 257 h 631"/>
              <a:gd name="T22" fmla="*/ 3612 w 3781"/>
              <a:gd name="T23" fmla="*/ 374 h 631"/>
              <a:gd name="T24" fmla="*/ 3204 w 3781"/>
              <a:gd name="T25" fmla="*/ 136 h 631"/>
              <a:gd name="T26" fmla="*/ 3179 w 3781"/>
              <a:gd name="T27" fmla="*/ 43 h 631"/>
              <a:gd name="T28" fmla="*/ 3272 w 3781"/>
              <a:gd name="T29" fmla="*/ 19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81" h="631">
                <a:moveTo>
                  <a:pt x="0" y="247"/>
                </a:moveTo>
                <a:lnTo>
                  <a:pt x="3646" y="247"/>
                </a:lnTo>
                <a:lnTo>
                  <a:pt x="3646" y="383"/>
                </a:lnTo>
                <a:lnTo>
                  <a:pt x="0" y="383"/>
                </a:lnTo>
                <a:lnTo>
                  <a:pt x="0" y="247"/>
                </a:lnTo>
                <a:close/>
                <a:moveTo>
                  <a:pt x="3272" y="19"/>
                </a:moveTo>
                <a:lnTo>
                  <a:pt x="3781" y="315"/>
                </a:lnTo>
                <a:lnTo>
                  <a:pt x="3272" y="612"/>
                </a:lnTo>
                <a:cubicBezTo>
                  <a:pt x="3240" y="631"/>
                  <a:pt x="3198" y="620"/>
                  <a:pt x="3179" y="588"/>
                </a:cubicBezTo>
                <a:cubicBezTo>
                  <a:pt x="3160" y="555"/>
                  <a:pt x="3171" y="514"/>
                  <a:pt x="3204" y="495"/>
                </a:cubicBezTo>
                <a:lnTo>
                  <a:pt x="3612" y="257"/>
                </a:lnTo>
                <a:lnTo>
                  <a:pt x="3612" y="374"/>
                </a:lnTo>
                <a:lnTo>
                  <a:pt x="3204" y="136"/>
                </a:lnTo>
                <a:cubicBezTo>
                  <a:pt x="3171" y="117"/>
                  <a:pt x="3160" y="76"/>
                  <a:pt x="3179" y="43"/>
                </a:cubicBezTo>
                <a:cubicBezTo>
                  <a:pt x="3198" y="11"/>
                  <a:pt x="3240" y="0"/>
                  <a:pt x="3272" y="19"/>
                </a:cubicBezTo>
                <a:close/>
              </a:path>
            </a:pathLst>
          </a:custGeom>
          <a:solidFill>
            <a:schemeClr val="tx1"/>
          </a:solidFill>
          <a:ln w="0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3504382" y="5092468"/>
            <a:ext cx="90412" cy="72325"/>
          </a:xfrm>
          <a:custGeom>
            <a:avLst/>
            <a:gdLst>
              <a:gd name="T0" fmla="*/ 32 w 32"/>
              <a:gd name="T1" fmla="*/ 16 h 32"/>
              <a:gd name="T2" fmla="*/ 32 w 32"/>
              <a:gd name="T3" fmla="*/ 16 h 32"/>
              <a:gd name="T4" fmla="*/ 30 w 32"/>
              <a:gd name="T5" fmla="*/ 22 h 32"/>
              <a:gd name="T6" fmla="*/ 28 w 32"/>
              <a:gd name="T7" fmla="*/ 28 h 32"/>
              <a:gd name="T8" fmla="*/ 22 w 32"/>
              <a:gd name="T9" fmla="*/ 30 h 32"/>
              <a:gd name="T10" fmla="*/ 16 w 32"/>
              <a:gd name="T11" fmla="*/ 32 h 32"/>
              <a:gd name="T12" fmla="*/ 16 w 32"/>
              <a:gd name="T13" fmla="*/ 32 h 32"/>
              <a:gd name="T14" fmla="*/ 10 w 32"/>
              <a:gd name="T15" fmla="*/ 30 h 32"/>
              <a:gd name="T16" fmla="*/ 4 w 32"/>
              <a:gd name="T17" fmla="*/ 28 h 32"/>
              <a:gd name="T18" fmla="*/ 2 w 32"/>
              <a:gd name="T19" fmla="*/ 22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10 h 32"/>
              <a:gd name="T26" fmla="*/ 4 w 32"/>
              <a:gd name="T27" fmla="*/ 4 h 32"/>
              <a:gd name="T28" fmla="*/ 10 w 32"/>
              <a:gd name="T29" fmla="*/ 0 h 32"/>
              <a:gd name="T30" fmla="*/ 16 w 32"/>
              <a:gd name="T31" fmla="*/ 0 h 32"/>
              <a:gd name="T32" fmla="*/ 16 w 32"/>
              <a:gd name="T33" fmla="*/ 0 h 32"/>
              <a:gd name="T34" fmla="*/ 22 w 32"/>
              <a:gd name="T35" fmla="*/ 0 h 32"/>
              <a:gd name="T36" fmla="*/ 28 w 32"/>
              <a:gd name="T37" fmla="*/ 4 h 32"/>
              <a:gd name="T38" fmla="*/ 30 w 32"/>
              <a:gd name="T39" fmla="*/ 10 h 32"/>
              <a:gd name="T40" fmla="*/ 32 w 32"/>
              <a:gd name="T41" fmla="*/ 16 h 32"/>
              <a:gd name="T42" fmla="*/ 32 w 32"/>
              <a:gd name="T4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32" y="16"/>
                </a:lnTo>
                <a:lnTo>
                  <a:pt x="30" y="22"/>
                </a:lnTo>
                <a:lnTo>
                  <a:pt x="28" y="28"/>
                </a:lnTo>
                <a:lnTo>
                  <a:pt x="22" y="30"/>
                </a:lnTo>
                <a:lnTo>
                  <a:pt x="16" y="32"/>
                </a:lnTo>
                <a:lnTo>
                  <a:pt x="16" y="32"/>
                </a:lnTo>
                <a:lnTo>
                  <a:pt x="10" y="30"/>
                </a:lnTo>
                <a:lnTo>
                  <a:pt x="4" y="28"/>
                </a:lnTo>
                <a:lnTo>
                  <a:pt x="2" y="22"/>
                </a:lnTo>
                <a:lnTo>
                  <a:pt x="0" y="16"/>
                </a:lnTo>
                <a:lnTo>
                  <a:pt x="0" y="16"/>
                </a:lnTo>
                <a:lnTo>
                  <a:pt x="2" y="10"/>
                </a:lnTo>
                <a:lnTo>
                  <a:pt x="4" y="4"/>
                </a:lnTo>
                <a:lnTo>
                  <a:pt x="10" y="0"/>
                </a:lnTo>
                <a:lnTo>
                  <a:pt x="16" y="0"/>
                </a:lnTo>
                <a:lnTo>
                  <a:pt x="16" y="0"/>
                </a:lnTo>
                <a:lnTo>
                  <a:pt x="22" y="0"/>
                </a:lnTo>
                <a:lnTo>
                  <a:pt x="28" y="4"/>
                </a:lnTo>
                <a:lnTo>
                  <a:pt x="30" y="10"/>
                </a:lnTo>
                <a:lnTo>
                  <a:pt x="32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Line 89"/>
          <p:cNvSpPr>
            <a:spLocks noChangeShapeType="1"/>
          </p:cNvSpPr>
          <p:nvPr/>
        </p:nvSpPr>
        <p:spPr bwMode="auto">
          <a:xfrm flipV="1">
            <a:off x="3549587" y="57343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Line 90"/>
          <p:cNvSpPr>
            <a:spLocks noChangeShapeType="1"/>
          </p:cNvSpPr>
          <p:nvPr/>
        </p:nvSpPr>
        <p:spPr bwMode="auto">
          <a:xfrm flipV="1">
            <a:off x="3549587" y="55897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Line 91"/>
          <p:cNvSpPr>
            <a:spLocks noChangeShapeType="1"/>
          </p:cNvSpPr>
          <p:nvPr/>
        </p:nvSpPr>
        <p:spPr bwMode="auto">
          <a:xfrm flipV="1">
            <a:off x="3549587" y="54450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Line 92"/>
          <p:cNvSpPr>
            <a:spLocks noChangeShapeType="1"/>
          </p:cNvSpPr>
          <p:nvPr/>
        </p:nvSpPr>
        <p:spPr bwMode="auto">
          <a:xfrm flipV="1">
            <a:off x="3549587" y="53004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9" name="Line 93"/>
          <p:cNvSpPr>
            <a:spLocks noChangeShapeType="1"/>
          </p:cNvSpPr>
          <p:nvPr/>
        </p:nvSpPr>
        <p:spPr bwMode="auto">
          <a:xfrm flipV="1">
            <a:off x="3549587" y="51557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0" name="Line 94"/>
          <p:cNvSpPr>
            <a:spLocks noChangeShapeType="1"/>
          </p:cNvSpPr>
          <p:nvPr/>
        </p:nvSpPr>
        <p:spPr bwMode="auto">
          <a:xfrm flipV="1">
            <a:off x="3549587" y="50111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1" name="Line 95"/>
          <p:cNvSpPr>
            <a:spLocks noChangeShapeType="1"/>
          </p:cNvSpPr>
          <p:nvPr/>
        </p:nvSpPr>
        <p:spPr bwMode="auto">
          <a:xfrm flipV="1">
            <a:off x="3549587" y="486645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2" name="Line 96"/>
          <p:cNvSpPr>
            <a:spLocks noChangeShapeType="1"/>
          </p:cNvSpPr>
          <p:nvPr/>
        </p:nvSpPr>
        <p:spPr bwMode="auto">
          <a:xfrm flipV="1">
            <a:off x="3549587" y="4721801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3" name="Line 97"/>
          <p:cNvSpPr>
            <a:spLocks noChangeShapeType="1"/>
          </p:cNvSpPr>
          <p:nvPr/>
        </p:nvSpPr>
        <p:spPr bwMode="auto">
          <a:xfrm flipV="1">
            <a:off x="3549587" y="4577152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4" name="Line 98"/>
          <p:cNvSpPr>
            <a:spLocks noChangeShapeType="1"/>
          </p:cNvSpPr>
          <p:nvPr/>
        </p:nvSpPr>
        <p:spPr bwMode="auto">
          <a:xfrm flipV="1">
            <a:off x="3549587" y="4432502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5" name="Line 99"/>
          <p:cNvSpPr>
            <a:spLocks noChangeShapeType="1"/>
          </p:cNvSpPr>
          <p:nvPr/>
        </p:nvSpPr>
        <p:spPr bwMode="auto">
          <a:xfrm flipV="1">
            <a:off x="3549587" y="4287852"/>
            <a:ext cx="0" cy="90406"/>
          </a:xfrm>
          <a:prstGeom prst="line">
            <a:avLst/>
          </a:pr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6" name="Freeform 57"/>
          <p:cNvSpPr>
            <a:spLocks noEditPoints="1"/>
          </p:cNvSpPr>
          <p:nvPr/>
        </p:nvSpPr>
        <p:spPr bwMode="auto">
          <a:xfrm rot="10800000">
            <a:off x="3735654" y="5621344"/>
            <a:ext cx="356403" cy="113985"/>
          </a:xfrm>
          <a:custGeom>
            <a:avLst/>
            <a:gdLst>
              <a:gd name="T0" fmla="*/ 0 w 3781"/>
              <a:gd name="T1" fmla="*/ 247 h 631"/>
              <a:gd name="T2" fmla="*/ 3646 w 3781"/>
              <a:gd name="T3" fmla="*/ 247 h 631"/>
              <a:gd name="T4" fmla="*/ 3646 w 3781"/>
              <a:gd name="T5" fmla="*/ 383 h 631"/>
              <a:gd name="T6" fmla="*/ 0 w 3781"/>
              <a:gd name="T7" fmla="*/ 383 h 631"/>
              <a:gd name="T8" fmla="*/ 0 w 3781"/>
              <a:gd name="T9" fmla="*/ 247 h 631"/>
              <a:gd name="T10" fmla="*/ 3272 w 3781"/>
              <a:gd name="T11" fmla="*/ 19 h 631"/>
              <a:gd name="T12" fmla="*/ 3781 w 3781"/>
              <a:gd name="T13" fmla="*/ 315 h 631"/>
              <a:gd name="T14" fmla="*/ 3272 w 3781"/>
              <a:gd name="T15" fmla="*/ 612 h 631"/>
              <a:gd name="T16" fmla="*/ 3179 w 3781"/>
              <a:gd name="T17" fmla="*/ 588 h 631"/>
              <a:gd name="T18" fmla="*/ 3204 w 3781"/>
              <a:gd name="T19" fmla="*/ 495 h 631"/>
              <a:gd name="T20" fmla="*/ 3612 w 3781"/>
              <a:gd name="T21" fmla="*/ 257 h 631"/>
              <a:gd name="T22" fmla="*/ 3612 w 3781"/>
              <a:gd name="T23" fmla="*/ 374 h 631"/>
              <a:gd name="T24" fmla="*/ 3204 w 3781"/>
              <a:gd name="T25" fmla="*/ 136 h 631"/>
              <a:gd name="T26" fmla="*/ 3179 w 3781"/>
              <a:gd name="T27" fmla="*/ 43 h 631"/>
              <a:gd name="T28" fmla="*/ 3272 w 3781"/>
              <a:gd name="T29" fmla="*/ 19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81" h="631">
                <a:moveTo>
                  <a:pt x="0" y="247"/>
                </a:moveTo>
                <a:lnTo>
                  <a:pt x="3646" y="247"/>
                </a:lnTo>
                <a:lnTo>
                  <a:pt x="3646" y="383"/>
                </a:lnTo>
                <a:lnTo>
                  <a:pt x="0" y="383"/>
                </a:lnTo>
                <a:lnTo>
                  <a:pt x="0" y="247"/>
                </a:lnTo>
                <a:close/>
                <a:moveTo>
                  <a:pt x="3272" y="19"/>
                </a:moveTo>
                <a:lnTo>
                  <a:pt x="3781" y="315"/>
                </a:lnTo>
                <a:lnTo>
                  <a:pt x="3272" y="612"/>
                </a:lnTo>
                <a:cubicBezTo>
                  <a:pt x="3240" y="631"/>
                  <a:pt x="3198" y="620"/>
                  <a:pt x="3179" y="588"/>
                </a:cubicBezTo>
                <a:cubicBezTo>
                  <a:pt x="3160" y="555"/>
                  <a:pt x="3171" y="514"/>
                  <a:pt x="3204" y="495"/>
                </a:cubicBezTo>
                <a:lnTo>
                  <a:pt x="3612" y="257"/>
                </a:lnTo>
                <a:lnTo>
                  <a:pt x="3612" y="374"/>
                </a:lnTo>
                <a:lnTo>
                  <a:pt x="3204" y="136"/>
                </a:lnTo>
                <a:cubicBezTo>
                  <a:pt x="3171" y="117"/>
                  <a:pt x="3160" y="76"/>
                  <a:pt x="3179" y="43"/>
                </a:cubicBezTo>
                <a:cubicBezTo>
                  <a:pt x="3198" y="11"/>
                  <a:pt x="3240" y="0"/>
                  <a:pt x="3272" y="19"/>
                </a:cubicBezTo>
                <a:close/>
              </a:path>
            </a:pathLst>
          </a:custGeom>
          <a:solidFill>
            <a:schemeClr val="tx1"/>
          </a:solidFill>
          <a:ln w="0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2685027" y="3894585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3702157" y="4540989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3702157" y="4834809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2685027" y="4929735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" name="Straight Connector 3"/>
          <p:cNvCxnSpPr>
            <a:stCxn id="174" idx="5"/>
          </p:cNvCxnSpPr>
          <p:nvPr/>
        </p:nvCxnSpPr>
        <p:spPr bwMode="auto">
          <a:xfrm>
            <a:off x="3549587" y="5155751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549587" y="499639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2169989" y="5390807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169989" y="5564109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5532991" y="2362200"/>
            <a:ext cx="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1744182" y="4979010"/>
            <a:ext cx="6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133</a:t>
            </a:r>
          </a:p>
        </p:txBody>
      </p:sp>
      <p:sp>
        <p:nvSpPr>
          <p:cNvPr id="2" name="Rectangle 1"/>
          <p:cNvSpPr/>
          <p:nvPr/>
        </p:nvSpPr>
        <p:spPr>
          <a:xfrm>
            <a:off x="7320468" y="2191868"/>
            <a:ext cx="3833567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CS = ½ × 20M × ($500 - $300) = $2B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PS = $3B - ½ × 10M × ($200 - $133.33) + 20M × ($300 - $200) = $4.66B</a:t>
            </a:r>
          </a:p>
          <a:p>
            <a:pPr>
              <a:spcBef>
                <a:spcPct val="20000"/>
              </a:spcBef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Total surplus = $2B + $4.33B = $6.665B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2685027" y="4450583"/>
            <a:ext cx="75342" cy="1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T Std 47 Cn Lt" charset="0"/>
                <a:ea typeface="+mn-ea"/>
                <a:cs typeface="Arial" pitchFamily="34" charset="0"/>
              </a:rPr>
              <a:t>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539905" y="4255129"/>
            <a:ext cx="706170" cy="878186"/>
          </a:xfrm>
          <a:custGeom>
            <a:avLst/>
            <a:gdLst>
              <a:gd name="connsiteX0" fmla="*/ 9053 w 706170"/>
              <a:gd name="connsiteY0" fmla="*/ 0 h 878186"/>
              <a:gd name="connsiteX1" fmla="*/ 0 w 706170"/>
              <a:gd name="connsiteY1" fmla="*/ 878186 h 878186"/>
              <a:gd name="connsiteX2" fmla="*/ 706170 w 706170"/>
              <a:gd name="connsiteY2" fmla="*/ 534154 h 878186"/>
              <a:gd name="connsiteX3" fmla="*/ 9053 w 706170"/>
              <a:gd name="connsiteY3" fmla="*/ 0 h 87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70" h="878186">
                <a:moveTo>
                  <a:pt x="9053" y="0"/>
                </a:moveTo>
                <a:cubicBezTo>
                  <a:pt x="6035" y="292729"/>
                  <a:pt x="3018" y="585457"/>
                  <a:pt x="0" y="878186"/>
                </a:cubicBezTo>
                <a:lnTo>
                  <a:pt x="706170" y="534154"/>
                </a:lnTo>
                <a:lnTo>
                  <a:pt x="9053" y="0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B00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47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9" grpId="0"/>
      <p:bldP spid="190" grpId="0"/>
      <p:bldP spid="191" grpId="0"/>
      <p:bldP spid="1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7BAF5D-90A6-4C77-87B6-0338B60C503F}"/>
                  </a:ext>
                </a:extLst>
              </p14:cNvPr>
              <p14:cNvContentPartPr/>
              <p14:nvPr/>
            </p14:nvContentPartPr>
            <p14:xfrm>
              <a:off x="1033920" y="329040"/>
              <a:ext cx="10454760" cy="581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7BAF5D-90A6-4C77-87B6-0338B60C50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560" y="319680"/>
                <a:ext cx="10473480" cy="58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22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555" y="1641430"/>
            <a:ext cx="5886450" cy="3280172"/>
          </a:xfrm>
        </p:spPr>
        <p:txBody>
          <a:bodyPr/>
          <a:lstStyle/>
          <a:p>
            <a:pPr>
              <a:buAutoNum type="arabicPeriod"/>
            </a:pPr>
            <a:r>
              <a:rPr lang="en-US" dirty="0"/>
              <a:t>Elasticity Exercises</a:t>
            </a:r>
          </a:p>
          <a:p>
            <a:pPr>
              <a:buAutoNum type="arabicPeriod"/>
            </a:pPr>
            <a:r>
              <a:rPr lang="en-US" dirty="0"/>
              <a:t>Consumer Surplus</a:t>
            </a:r>
          </a:p>
          <a:p>
            <a:pPr>
              <a:buAutoNum type="arabicPeriod"/>
            </a:pPr>
            <a:r>
              <a:rPr lang="en-US" dirty="0"/>
              <a:t>Producer Surplus</a:t>
            </a:r>
          </a:p>
          <a:p>
            <a:pPr>
              <a:buAutoNum type="arabicPeriod"/>
            </a:pPr>
            <a:r>
              <a:rPr lang="en-US" dirty="0"/>
              <a:t>Economic Efficiency</a:t>
            </a:r>
          </a:p>
          <a:p>
            <a:pPr>
              <a:buAutoNum type="arabicPeriod"/>
            </a:pPr>
            <a:r>
              <a:rPr lang="en-US" dirty="0"/>
              <a:t>CS/PS Exercises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Readings: Chapter 5.1-5.4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133381" y="930377"/>
            <a:ext cx="6858000" cy="480060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2659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Measures of Elasticity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1752601" y="1219200"/>
            <a:ext cx="861792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1757098" y="1224803"/>
            <a:ext cx="8608928" cy="414521"/>
          </a:xfrm>
          <a:custGeom>
            <a:avLst/>
            <a:gdLst>
              <a:gd name="T0" fmla="*/ 3248 w 3828"/>
              <a:gd name="T1" fmla="*/ 0 h 148"/>
              <a:gd name="T2" fmla="*/ 3828 w 3828"/>
              <a:gd name="T3" fmla="*/ 0 h 148"/>
              <a:gd name="T4" fmla="*/ 3828 w 3828"/>
              <a:gd name="T5" fmla="*/ 148 h 148"/>
              <a:gd name="T6" fmla="*/ 3248 w 3828"/>
              <a:gd name="T7" fmla="*/ 148 h 148"/>
              <a:gd name="T8" fmla="*/ 3248 w 3828"/>
              <a:gd name="T9" fmla="*/ 0 h 148"/>
              <a:gd name="T10" fmla="*/ 2616 w 3828"/>
              <a:gd name="T11" fmla="*/ 0 h 148"/>
              <a:gd name="T12" fmla="*/ 3248 w 3828"/>
              <a:gd name="T13" fmla="*/ 0 h 148"/>
              <a:gd name="T14" fmla="*/ 3248 w 3828"/>
              <a:gd name="T15" fmla="*/ 148 h 148"/>
              <a:gd name="T16" fmla="*/ 2616 w 3828"/>
              <a:gd name="T17" fmla="*/ 148 h 148"/>
              <a:gd name="T18" fmla="*/ 2616 w 3828"/>
              <a:gd name="T19" fmla="*/ 0 h 148"/>
              <a:gd name="T20" fmla="*/ 2164 w 3828"/>
              <a:gd name="T21" fmla="*/ 0 h 148"/>
              <a:gd name="T22" fmla="*/ 2616 w 3828"/>
              <a:gd name="T23" fmla="*/ 0 h 148"/>
              <a:gd name="T24" fmla="*/ 2616 w 3828"/>
              <a:gd name="T25" fmla="*/ 148 h 148"/>
              <a:gd name="T26" fmla="*/ 2164 w 3828"/>
              <a:gd name="T27" fmla="*/ 148 h 148"/>
              <a:gd name="T28" fmla="*/ 2164 w 3828"/>
              <a:gd name="T29" fmla="*/ 0 h 148"/>
              <a:gd name="T30" fmla="*/ 1660 w 3828"/>
              <a:gd name="T31" fmla="*/ 0 h 148"/>
              <a:gd name="T32" fmla="*/ 2164 w 3828"/>
              <a:gd name="T33" fmla="*/ 0 h 148"/>
              <a:gd name="T34" fmla="*/ 2164 w 3828"/>
              <a:gd name="T35" fmla="*/ 148 h 148"/>
              <a:gd name="T36" fmla="*/ 1660 w 3828"/>
              <a:gd name="T37" fmla="*/ 148 h 148"/>
              <a:gd name="T38" fmla="*/ 1660 w 3828"/>
              <a:gd name="T39" fmla="*/ 0 h 148"/>
              <a:gd name="T40" fmla="*/ 500 w 3828"/>
              <a:gd name="T41" fmla="*/ 0 h 148"/>
              <a:gd name="T42" fmla="*/ 1660 w 3828"/>
              <a:gd name="T43" fmla="*/ 0 h 148"/>
              <a:gd name="T44" fmla="*/ 1660 w 3828"/>
              <a:gd name="T45" fmla="*/ 148 h 148"/>
              <a:gd name="T46" fmla="*/ 500 w 3828"/>
              <a:gd name="T47" fmla="*/ 148 h 148"/>
              <a:gd name="T48" fmla="*/ 500 w 3828"/>
              <a:gd name="T49" fmla="*/ 0 h 148"/>
              <a:gd name="T50" fmla="*/ 0 w 3828"/>
              <a:gd name="T51" fmla="*/ 0 h 148"/>
              <a:gd name="T52" fmla="*/ 500 w 3828"/>
              <a:gd name="T53" fmla="*/ 0 h 148"/>
              <a:gd name="T54" fmla="*/ 500 w 3828"/>
              <a:gd name="T55" fmla="*/ 148 h 148"/>
              <a:gd name="T56" fmla="*/ 0 w 3828"/>
              <a:gd name="T57" fmla="*/ 148 h 148"/>
              <a:gd name="T58" fmla="*/ 0 w 3828"/>
              <a:gd name="T59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28" h="148">
                <a:moveTo>
                  <a:pt x="3248" y="0"/>
                </a:moveTo>
                <a:lnTo>
                  <a:pt x="3828" y="0"/>
                </a:lnTo>
                <a:lnTo>
                  <a:pt x="3828" y="148"/>
                </a:lnTo>
                <a:lnTo>
                  <a:pt x="3248" y="148"/>
                </a:lnTo>
                <a:lnTo>
                  <a:pt x="3248" y="0"/>
                </a:lnTo>
                <a:close/>
                <a:moveTo>
                  <a:pt x="2616" y="0"/>
                </a:moveTo>
                <a:lnTo>
                  <a:pt x="3248" y="0"/>
                </a:lnTo>
                <a:lnTo>
                  <a:pt x="3248" y="148"/>
                </a:lnTo>
                <a:lnTo>
                  <a:pt x="2616" y="148"/>
                </a:lnTo>
                <a:lnTo>
                  <a:pt x="2616" y="0"/>
                </a:lnTo>
                <a:close/>
                <a:moveTo>
                  <a:pt x="2164" y="0"/>
                </a:moveTo>
                <a:lnTo>
                  <a:pt x="2616" y="0"/>
                </a:lnTo>
                <a:lnTo>
                  <a:pt x="2616" y="148"/>
                </a:lnTo>
                <a:lnTo>
                  <a:pt x="2164" y="148"/>
                </a:lnTo>
                <a:lnTo>
                  <a:pt x="2164" y="0"/>
                </a:lnTo>
                <a:close/>
                <a:moveTo>
                  <a:pt x="1660" y="0"/>
                </a:moveTo>
                <a:lnTo>
                  <a:pt x="2164" y="0"/>
                </a:lnTo>
                <a:lnTo>
                  <a:pt x="2164" y="148"/>
                </a:lnTo>
                <a:lnTo>
                  <a:pt x="1660" y="148"/>
                </a:lnTo>
                <a:lnTo>
                  <a:pt x="1660" y="0"/>
                </a:lnTo>
                <a:close/>
                <a:moveTo>
                  <a:pt x="500" y="0"/>
                </a:moveTo>
                <a:lnTo>
                  <a:pt x="1660" y="0"/>
                </a:lnTo>
                <a:lnTo>
                  <a:pt x="1660" y="148"/>
                </a:lnTo>
                <a:lnTo>
                  <a:pt x="500" y="148"/>
                </a:lnTo>
                <a:lnTo>
                  <a:pt x="500" y="0"/>
                </a:lnTo>
                <a:close/>
                <a:moveTo>
                  <a:pt x="0" y="0"/>
                </a:moveTo>
                <a:lnTo>
                  <a:pt x="500" y="0"/>
                </a:lnTo>
                <a:lnTo>
                  <a:pt x="500" y="148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E4E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757098" y="1639323"/>
            <a:ext cx="8608928" cy="3461810"/>
          </a:xfrm>
          <a:custGeom>
            <a:avLst/>
            <a:gdLst>
              <a:gd name="T0" fmla="*/ 3248 w 3828"/>
              <a:gd name="T1" fmla="*/ 824 h 1236"/>
              <a:gd name="T2" fmla="*/ 3828 w 3828"/>
              <a:gd name="T3" fmla="*/ 824 h 1236"/>
              <a:gd name="T4" fmla="*/ 3828 w 3828"/>
              <a:gd name="T5" fmla="*/ 1236 h 1236"/>
              <a:gd name="T6" fmla="*/ 3248 w 3828"/>
              <a:gd name="T7" fmla="*/ 1236 h 1236"/>
              <a:gd name="T8" fmla="*/ 3248 w 3828"/>
              <a:gd name="T9" fmla="*/ 824 h 1236"/>
              <a:gd name="T10" fmla="*/ 2616 w 3828"/>
              <a:gd name="T11" fmla="*/ 824 h 1236"/>
              <a:gd name="T12" fmla="*/ 3248 w 3828"/>
              <a:gd name="T13" fmla="*/ 824 h 1236"/>
              <a:gd name="T14" fmla="*/ 3248 w 3828"/>
              <a:gd name="T15" fmla="*/ 1236 h 1236"/>
              <a:gd name="T16" fmla="*/ 2616 w 3828"/>
              <a:gd name="T17" fmla="*/ 1236 h 1236"/>
              <a:gd name="T18" fmla="*/ 2616 w 3828"/>
              <a:gd name="T19" fmla="*/ 824 h 1236"/>
              <a:gd name="T20" fmla="*/ 2164 w 3828"/>
              <a:gd name="T21" fmla="*/ 824 h 1236"/>
              <a:gd name="T22" fmla="*/ 2616 w 3828"/>
              <a:gd name="T23" fmla="*/ 824 h 1236"/>
              <a:gd name="T24" fmla="*/ 2616 w 3828"/>
              <a:gd name="T25" fmla="*/ 1236 h 1236"/>
              <a:gd name="T26" fmla="*/ 2164 w 3828"/>
              <a:gd name="T27" fmla="*/ 1236 h 1236"/>
              <a:gd name="T28" fmla="*/ 2164 w 3828"/>
              <a:gd name="T29" fmla="*/ 824 h 1236"/>
              <a:gd name="T30" fmla="*/ 1660 w 3828"/>
              <a:gd name="T31" fmla="*/ 824 h 1236"/>
              <a:gd name="T32" fmla="*/ 2164 w 3828"/>
              <a:gd name="T33" fmla="*/ 824 h 1236"/>
              <a:gd name="T34" fmla="*/ 2164 w 3828"/>
              <a:gd name="T35" fmla="*/ 1236 h 1236"/>
              <a:gd name="T36" fmla="*/ 1660 w 3828"/>
              <a:gd name="T37" fmla="*/ 1236 h 1236"/>
              <a:gd name="T38" fmla="*/ 1660 w 3828"/>
              <a:gd name="T39" fmla="*/ 824 h 1236"/>
              <a:gd name="T40" fmla="*/ 500 w 3828"/>
              <a:gd name="T41" fmla="*/ 824 h 1236"/>
              <a:gd name="T42" fmla="*/ 1660 w 3828"/>
              <a:gd name="T43" fmla="*/ 824 h 1236"/>
              <a:gd name="T44" fmla="*/ 1660 w 3828"/>
              <a:gd name="T45" fmla="*/ 1236 h 1236"/>
              <a:gd name="T46" fmla="*/ 500 w 3828"/>
              <a:gd name="T47" fmla="*/ 1236 h 1236"/>
              <a:gd name="T48" fmla="*/ 500 w 3828"/>
              <a:gd name="T49" fmla="*/ 824 h 1236"/>
              <a:gd name="T50" fmla="*/ 0 w 3828"/>
              <a:gd name="T51" fmla="*/ 824 h 1236"/>
              <a:gd name="T52" fmla="*/ 500 w 3828"/>
              <a:gd name="T53" fmla="*/ 824 h 1236"/>
              <a:gd name="T54" fmla="*/ 500 w 3828"/>
              <a:gd name="T55" fmla="*/ 1236 h 1236"/>
              <a:gd name="T56" fmla="*/ 0 w 3828"/>
              <a:gd name="T57" fmla="*/ 1236 h 1236"/>
              <a:gd name="T58" fmla="*/ 0 w 3828"/>
              <a:gd name="T59" fmla="*/ 824 h 1236"/>
              <a:gd name="T60" fmla="*/ 3248 w 3828"/>
              <a:gd name="T61" fmla="*/ 0 h 1236"/>
              <a:gd name="T62" fmla="*/ 3828 w 3828"/>
              <a:gd name="T63" fmla="*/ 0 h 1236"/>
              <a:gd name="T64" fmla="*/ 3828 w 3828"/>
              <a:gd name="T65" fmla="*/ 412 h 1236"/>
              <a:gd name="T66" fmla="*/ 3248 w 3828"/>
              <a:gd name="T67" fmla="*/ 412 h 1236"/>
              <a:gd name="T68" fmla="*/ 3248 w 3828"/>
              <a:gd name="T69" fmla="*/ 0 h 1236"/>
              <a:gd name="T70" fmla="*/ 2616 w 3828"/>
              <a:gd name="T71" fmla="*/ 0 h 1236"/>
              <a:gd name="T72" fmla="*/ 3248 w 3828"/>
              <a:gd name="T73" fmla="*/ 0 h 1236"/>
              <a:gd name="T74" fmla="*/ 3248 w 3828"/>
              <a:gd name="T75" fmla="*/ 412 h 1236"/>
              <a:gd name="T76" fmla="*/ 2616 w 3828"/>
              <a:gd name="T77" fmla="*/ 412 h 1236"/>
              <a:gd name="T78" fmla="*/ 2616 w 3828"/>
              <a:gd name="T79" fmla="*/ 0 h 1236"/>
              <a:gd name="T80" fmla="*/ 2164 w 3828"/>
              <a:gd name="T81" fmla="*/ 0 h 1236"/>
              <a:gd name="T82" fmla="*/ 2616 w 3828"/>
              <a:gd name="T83" fmla="*/ 0 h 1236"/>
              <a:gd name="T84" fmla="*/ 2616 w 3828"/>
              <a:gd name="T85" fmla="*/ 412 h 1236"/>
              <a:gd name="T86" fmla="*/ 2164 w 3828"/>
              <a:gd name="T87" fmla="*/ 412 h 1236"/>
              <a:gd name="T88" fmla="*/ 2164 w 3828"/>
              <a:gd name="T89" fmla="*/ 0 h 1236"/>
              <a:gd name="T90" fmla="*/ 1660 w 3828"/>
              <a:gd name="T91" fmla="*/ 0 h 1236"/>
              <a:gd name="T92" fmla="*/ 2164 w 3828"/>
              <a:gd name="T93" fmla="*/ 0 h 1236"/>
              <a:gd name="T94" fmla="*/ 2164 w 3828"/>
              <a:gd name="T95" fmla="*/ 412 h 1236"/>
              <a:gd name="T96" fmla="*/ 1660 w 3828"/>
              <a:gd name="T97" fmla="*/ 412 h 1236"/>
              <a:gd name="T98" fmla="*/ 1660 w 3828"/>
              <a:gd name="T99" fmla="*/ 0 h 1236"/>
              <a:gd name="T100" fmla="*/ 500 w 3828"/>
              <a:gd name="T101" fmla="*/ 0 h 1236"/>
              <a:gd name="T102" fmla="*/ 1660 w 3828"/>
              <a:gd name="T103" fmla="*/ 0 h 1236"/>
              <a:gd name="T104" fmla="*/ 1660 w 3828"/>
              <a:gd name="T105" fmla="*/ 412 h 1236"/>
              <a:gd name="T106" fmla="*/ 500 w 3828"/>
              <a:gd name="T107" fmla="*/ 412 h 1236"/>
              <a:gd name="T108" fmla="*/ 500 w 3828"/>
              <a:gd name="T109" fmla="*/ 0 h 1236"/>
              <a:gd name="T110" fmla="*/ 0 w 3828"/>
              <a:gd name="T111" fmla="*/ 0 h 1236"/>
              <a:gd name="T112" fmla="*/ 500 w 3828"/>
              <a:gd name="T113" fmla="*/ 0 h 1236"/>
              <a:gd name="T114" fmla="*/ 500 w 3828"/>
              <a:gd name="T115" fmla="*/ 412 h 1236"/>
              <a:gd name="T116" fmla="*/ 0 w 3828"/>
              <a:gd name="T117" fmla="*/ 412 h 1236"/>
              <a:gd name="T118" fmla="*/ 0 w 3828"/>
              <a:gd name="T119" fmla="*/ 0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28" h="1236">
                <a:moveTo>
                  <a:pt x="3248" y="824"/>
                </a:moveTo>
                <a:lnTo>
                  <a:pt x="3828" y="824"/>
                </a:lnTo>
                <a:lnTo>
                  <a:pt x="3828" y="1236"/>
                </a:lnTo>
                <a:lnTo>
                  <a:pt x="3248" y="1236"/>
                </a:lnTo>
                <a:lnTo>
                  <a:pt x="3248" y="824"/>
                </a:lnTo>
                <a:close/>
                <a:moveTo>
                  <a:pt x="2616" y="824"/>
                </a:moveTo>
                <a:lnTo>
                  <a:pt x="3248" y="824"/>
                </a:lnTo>
                <a:lnTo>
                  <a:pt x="3248" y="1236"/>
                </a:lnTo>
                <a:lnTo>
                  <a:pt x="2616" y="1236"/>
                </a:lnTo>
                <a:lnTo>
                  <a:pt x="2616" y="824"/>
                </a:lnTo>
                <a:close/>
                <a:moveTo>
                  <a:pt x="2164" y="824"/>
                </a:moveTo>
                <a:lnTo>
                  <a:pt x="2616" y="824"/>
                </a:lnTo>
                <a:lnTo>
                  <a:pt x="2616" y="1236"/>
                </a:lnTo>
                <a:lnTo>
                  <a:pt x="2164" y="1236"/>
                </a:lnTo>
                <a:lnTo>
                  <a:pt x="2164" y="824"/>
                </a:lnTo>
                <a:close/>
                <a:moveTo>
                  <a:pt x="1660" y="824"/>
                </a:moveTo>
                <a:lnTo>
                  <a:pt x="2164" y="824"/>
                </a:lnTo>
                <a:lnTo>
                  <a:pt x="2164" y="1236"/>
                </a:lnTo>
                <a:lnTo>
                  <a:pt x="1660" y="1236"/>
                </a:lnTo>
                <a:lnTo>
                  <a:pt x="1660" y="824"/>
                </a:lnTo>
                <a:close/>
                <a:moveTo>
                  <a:pt x="500" y="824"/>
                </a:moveTo>
                <a:lnTo>
                  <a:pt x="1660" y="824"/>
                </a:lnTo>
                <a:lnTo>
                  <a:pt x="1660" y="1236"/>
                </a:lnTo>
                <a:lnTo>
                  <a:pt x="500" y="1236"/>
                </a:lnTo>
                <a:lnTo>
                  <a:pt x="500" y="824"/>
                </a:lnTo>
                <a:close/>
                <a:moveTo>
                  <a:pt x="0" y="824"/>
                </a:moveTo>
                <a:lnTo>
                  <a:pt x="500" y="824"/>
                </a:lnTo>
                <a:lnTo>
                  <a:pt x="500" y="1236"/>
                </a:lnTo>
                <a:lnTo>
                  <a:pt x="0" y="1236"/>
                </a:lnTo>
                <a:lnTo>
                  <a:pt x="0" y="824"/>
                </a:lnTo>
                <a:close/>
                <a:moveTo>
                  <a:pt x="3248" y="0"/>
                </a:moveTo>
                <a:lnTo>
                  <a:pt x="3828" y="0"/>
                </a:lnTo>
                <a:lnTo>
                  <a:pt x="3828" y="412"/>
                </a:lnTo>
                <a:lnTo>
                  <a:pt x="3248" y="412"/>
                </a:lnTo>
                <a:lnTo>
                  <a:pt x="3248" y="0"/>
                </a:lnTo>
                <a:close/>
                <a:moveTo>
                  <a:pt x="2616" y="0"/>
                </a:moveTo>
                <a:lnTo>
                  <a:pt x="3248" y="0"/>
                </a:lnTo>
                <a:lnTo>
                  <a:pt x="3248" y="412"/>
                </a:lnTo>
                <a:lnTo>
                  <a:pt x="2616" y="412"/>
                </a:lnTo>
                <a:lnTo>
                  <a:pt x="2616" y="0"/>
                </a:lnTo>
                <a:close/>
                <a:moveTo>
                  <a:pt x="2164" y="0"/>
                </a:moveTo>
                <a:lnTo>
                  <a:pt x="2616" y="0"/>
                </a:lnTo>
                <a:lnTo>
                  <a:pt x="2616" y="412"/>
                </a:lnTo>
                <a:lnTo>
                  <a:pt x="2164" y="412"/>
                </a:lnTo>
                <a:lnTo>
                  <a:pt x="2164" y="0"/>
                </a:lnTo>
                <a:close/>
                <a:moveTo>
                  <a:pt x="1660" y="0"/>
                </a:moveTo>
                <a:lnTo>
                  <a:pt x="2164" y="0"/>
                </a:lnTo>
                <a:lnTo>
                  <a:pt x="2164" y="412"/>
                </a:lnTo>
                <a:lnTo>
                  <a:pt x="1660" y="412"/>
                </a:lnTo>
                <a:lnTo>
                  <a:pt x="1660" y="0"/>
                </a:lnTo>
                <a:close/>
                <a:moveTo>
                  <a:pt x="500" y="0"/>
                </a:moveTo>
                <a:lnTo>
                  <a:pt x="1660" y="0"/>
                </a:lnTo>
                <a:lnTo>
                  <a:pt x="1660" y="412"/>
                </a:lnTo>
                <a:lnTo>
                  <a:pt x="500" y="412"/>
                </a:lnTo>
                <a:lnTo>
                  <a:pt x="500" y="0"/>
                </a:lnTo>
                <a:close/>
                <a:moveTo>
                  <a:pt x="0" y="0"/>
                </a:moveTo>
                <a:lnTo>
                  <a:pt x="500" y="0"/>
                </a:lnTo>
                <a:lnTo>
                  <a:pt x="500" y="412"/>
                </a:lnTo>
                <a:lnTo>
                  <a:pt x="0" y="412"/>
                </a:lnTo>
                <a:lnTo>
                  <a:pt x="0" y="0"/>
                </a:lnTo>
                <a:close/>
              </a:path>
            </a:pathLst>
          </a:custGeom>
          <a:solidFill>
            <a:srgbClr val="F1F9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37" name="Freeform 7"/>
          <p:cNvSpPr>
            <a:spLocks noEditPoints="1"/>
          </p:cNvSpPr>
          <p:nvPr/>
        </p:nvSpPr>
        <p:spPr bwMode="auto">
          <a:xfrm>
            <a:off x="1757098" y="2793259"/>
            <a:ext cx="8608928" cy="3215338"/>
          </a:xfrm>
          <a:custGeom>
            <a:avLst/>
            <a:gdLst>
              <a:gd name="T0" fmla="*/ 3248 w 3828"/>
              <a:gd name="T1" fmla="*/ 824 h 1148"/>
              <a:gd name="T2" fmla="*/ 3828 w 3828"/>
              <a:gd name="T3" fmla="*/ 824 h 1148"/>
              <a:gd name="T4" fmla="*/ 3828 w 3828"/>
              <a:gd name="T5" fmla="*/ 1148 h 1148"/>
              <a:gd name="T6" fmla="*/ 3248 w 3828"/>
              <a:gd name="T7" fmla="*/ 1148 h 1148"/>
              <a:gd name="T8" fmla="*/ 3248 w 3828"/>
              <a:gd name="T9" fmla="*/ 824 h 1148"/>
              <a:gd name="T10" fmla="*/ 2616 w 3828"/>
              <a:gd name="T11" fmla="*/ 824 h 1148"/>
              <a:gd name="T12" fmla="*/ 3248 w 3828"/>
              <a:gd name="T13" fmla="*/ 824 h 1148"/>
              <a:gd name="T14" fmla="*/ 3248 w 3828"/>
              <a:gd name="T15" fmla="*/ 1148 h 1148"/>
              <a:gd name="T16" fmla="*/ 2616 w 3828"/>
              <a:gd name="T17" fmla="*/ 1148 h 1148"/>
              <a:gd name="T18" fmla="*/ 2616 w 3828"/>
              <a:gd name="T19" fmla="*/ 824 h 1148"/>
              <a:gd name="T20" fmla="*/ 2164 w 3828"/>
              <a:gd name="T21" fmla="*/ 824 h 1148"/>
              <a:gd name="T22" fmla="*/ 2616 w 3828"/>
              <a:gd name="T23" fmla="*/ 824 h 1148"/>
              <a:gd name="T24" fmla="*/ 2616 w 3828"/>
              <a:gd name="T25" fmla="*/ 1148 h 1148"/>
              <a:gd name="T26" fmla="*/ 2164 w 3828"/>
              <a:gd name="T27" fmla="*/ 1148 h 1148"/>
              <a:gd name="T28" fmla="*/ 2164 w 3828"/>
              <a:gd name="T29" fmla="*/ 824 h 1148"/>
              <a:gd name="T30" fmla="*/ 1660 w 3828"/>
              <a:gd name="T31" fmla="*/ 824 h 1148"/>
              <a:gd name="T32" fmla="*/ 2164 w 3828"/>
              <a:gd name="T33" fmla="*/ 824 h 1148"/>
              <a:gd name="T34" fmla="*/ 2164 w 3828"/>
              <a:gd name="T35" fmla="*/ 1148 h 1148"/>
              <a:gd name="T36" fmla="*/ 1660 w 3828"/>
              <a:gd name="T37" fmla="*/ 1148 h 1148"/>
              <a:gd name="T38" fmla="*/ 1660 w 3828"/>
              <a:gd name="T39" fmla="*/ 824 h 1148"/>
              <a:gd name="T40" fmla="*/ 500 w 3828"/>
              <a:gd name="T41" fmla="*/ 824 h 1148"/>
              <a:gd name="T42" fmla="*/ 1660 w 3828"/>
              <a:gd name="T43" fmla="*/ 824 h 1148"/>
              <a:gd name="T44" fmla="*/ 1660 w 3828"/>
              <a:gd name="T45" fmla="*/ 1148 h 1148"/>
              <a:gd name="T46" fmla="*/ 500 w 3828"/>
              <a:gd name="T47" fmla="*/ 1148 h 1148"/>
              <a:gd name="T48" fmla="*/ 500 w 3828"/>
              <a:gd name="T49" fmla="*/ 824 h 1148"/>
              <a:gd name="T50" fmla="*/ 0 w 3828"/>
              <a:gd name="T51" fmla="*/ 824 h 1148"/>
              <a:gd name="T52" fmla="*/ 500 w 3828"/>
              <a:gd name="T53" fmla="*/ 824 h 1148"/>
              <a:gd name="T54" fmla="*/ 500 w 3828"/>
              <a:gd name="T55" fmla="*/ 1148 h 1148"/>
              <a:gd name="T56" fmla="*/ 0 w 3828"/>
              <a:gd name="T57" fmla="*/ 1148 h 1148"/>
              <a:gd name="T58" fmla="*/ 0 w 3828"/>
              <a:gd name="T59" fmla="*/ 824 h 1148"/>
              <a:gd name="T60" fmla="*/ 3248 w 3828"/>
              <a:gd name="T61" fmla="*/ 0 h 1148"/>
              <a:gd name="T62" fmla="*/ 3828 w 3828"/>
              <a:gd name="T63" fmla="*/ 0 h 1148"/>
              <a:gd name="T64" fmla="*/ 3828 w 3828"/>
              <a:gd name="T65" fmla="*/ 412 h 1148"/>
              <a:gd name="T66" fmla="*/ 3248 w 3828"/>
              <a:gd name="T67" fmla="*/ 412 h 1148"/>
              <a:gd name="T68" fmla="*/ 3248 w 3828"/>
              <a:gd name="T69" fmla="*/ 0 h 1148"/>
              <a:gd name="T70" fmla="*/ 2616 w 3828"/>
              <a:gd name="T71" fmla="*/ 0 h 1148"/>
              <a:gd name="T72" fmla="*/ 3248 w 3828"/>
              <a:gd name="T73" fmla="*/ 0 h 1148"/>
              <a:gd name="T74" fmla="*/ 3248 w 3828"/>
              <a:gd name="T75" fmla="*/ 412 h 1148"/>
              <a:gd name="T76" fmla="*/ 2616 w 3828"/>
              <a:gd name="T77" fmla="*/ 412 h 1148"/>
              <a:gd name="T78" fmla="*/ 2616 w 3828"/>
              <a:gd name="T79" fmla="*/ 0 h 1148"/>
              <a:gd name="T80" fmla="*/ 2164 w 3828"/>
              <a:gd name="T81" fmla="*/ 0 h 1148"/>
              <a:gd name="T82" fmla="*/ 2616 w 3828"/>
              <a:gd name="T83" fmla="*/ 0 h 1148"/>
              <a:gd name="T84" fmla="*/ 2616 w 3828"/>
              <a:gd name="T85" fmla="*/ 412 h 1148"/>
              <a:gd name="T86" fmla="*/ 2164 w 3828"/>
              <a:gd name="T87" fmla="*/ 412 h 1148"/>
              <a:gd name="T88" fmla="*/ 2164 w 3828"/>
              <a:gd name="T89" fmla="*/ 0 h 1148"/>
              <a:gd name="T90" fmla="*/ 1660 w 3828"/>
              <a:gd name="T91" fmla="*/ 0 h 1148"/>
              <a:gd name="T92" fmla="*/ 2164 w 3828"/>
              <a:gd name="T93" fmla="*/ 0 h 1148"/>
              <a:gd name="T94" fmla="*/ 2164 w 3828"/>
              <a:gd name="T95" fmla="*/ 412 h 1148"/>
              <a:gd name="T96" fmla="*/ 1660 w 3828"/>
              <a:gd name="T97" fmla="*/ 412 h 1148"/>
              <a:gd name="T98" fmla="*/ 1660 w 3828"/>
              <a:gd name="T99" fmla="*/ 0 h 1148"/>
              <a:gd name="T100" fmla="*/ 500 w 3828"/>
              <a:gd name="T101" fmla="*/ 0 h 1148"/>
              <a:gd name="T102" fmla="*/ 1660 w 3828"/>
              <a:gd name="T103" fmla="*/ 0 h 1148"/>
              <a:gd name="T104" fmla="*/ 1660 w 3828"/>
              <a:gd name="T105" fmla="*/ 412 h 1148"/>
              <a:gd name="T106" fmla="*/ 500 w 3828"/>
              <a:gd name="T107" fmla="*/ 412 h 1148"/>
              <a:gd name="T108" fmla="*/ 500 w 3828"/>
              <a:gd name="T109" fmla="*/ 0 h 1148"/>
              <a:gd name="T110" fmla="*/ 0 w 3828"/>
              <a:gd name="T111" fmla="*/ 0 h 1148"/>
              <a:gd name="T112" fmla="*/ 500 w 3828"/>
              <a:gd name="T113" fmla="*/ 0 h 1148"/>
              <a:gd name="T114" fmla="*/ 500 w 3828"/>
              <a:gd name="T115" fmla="*/ 412 h 1148"/>
              <a:gd name="T116" fmla="*/ 0 w 3828"/>
              <a:gd name="T117" fmla="*/ 412 h 1148"/>
              <a:gd name="T118" fmla="*/ 0 w 3828"/>
              <a:gd name="T119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28" h="1148">
                <a:moveTo>
                  <a:pt x="3248" y="824"/>
                </a:moveTo>
                <a:lnTo>
                  <a:pt x="3828" y="824"/>
                </a:lnTo>
                <a:lnTo>
                  <a:pt x="3828" y="1148"/>
                </a:lnTo>
                <a:lnTo>
                  <a:pt x="3248" y="1148"/>
                </a:lnTo>
                <a:lnTo>
                  <a:pt x="3248" y="824"/>
                </a:lnTo>
                <a:close/>
                <a:moveTo>
                  <a:pt x="2616" y="824"/>
                </a:moveTo>
                <a:lnTo>
                  <a:pt x="3248" y="824"/>
                </a:lnTo>
                <a:lnTo>
                  <a:pt x="3248" y="1148"/>
                </a:lnTo>
                <a:lnTo>
                  <a:pt x="2616" y="1148"/>
                </a:lnTo>
                <a:lnTo>
                  <a:pt x="2616" y="824"/>
                </a:lnTo>
                <a:close/>
                <a:moveTo>
                  <a:pt x="2164" y="824"/>
                </a:moveTo>
                <a:lnTo>
                  <a:pt x="2616" y="824"/>
                </a:lnTo>
                <a:lnTo>
                  <a:pt x="2616" y="1148"/>
                </a:lnTo>
                <a:lnTo>
                  <a:pt x="2164" y="1148"/>
                </a:lnTo>
                <a:lnTo>
                  <a:pt x="2164" y="824"/>
                </a:lnTo>
                <a:close/>
                <a:moveTo>
                  <a:pt x="1660" y="824"/>
                </a:moveTo>
                <a:lnTo>
                  <a:pt x="2164" y="824"/>
                </a:lnTo>
                <a:lnTo>
                  <a:pt x="2164" y="1148"/>
                </a:lnTo>
                <a:lnTo>
                  <a:pt x="1660" y="1148"/>
                </a:lnTo>
                <a:lnTo>
                  <a:pt x="1660" y="824"/>
                </a:lnTo>
                <a:close/>
                <a:moveTo>
                  <a:pt x="500" y="824"/>
                </a:moveTo>
                <a:lnTo>
                  <a:pt x="1660" y="824"/>
                </a:lnTo>
                <a:lnTo>
                  <a:pt x="1660" y="1148"/>
                </a:lnTo>
                <a:lnTo>
                  <a:pt x="500" y="1148"/>
                </a:lnTo>
                <a:lnTo>
                  <a:pt x="500" y="824"/>
                </a:lnTo>
                <a:close/>
                <a:moveTo>
                  <a:pt x="0" y="824"/>
                </a:moveTo>
                <a:lnTo>
                  <a:pt x="500" y="824"/>
                </a:lnTo>
                <a:lnTo>
                  <a:pt x="500" y="1148"/>
                </a:lnTo>
                <a:lnTo>
                  <a:pt x="0" y="1148"/>
                </a:lnTo>
                <a:lnTo>
                  <a:pt x="0" y="824"/>
                </a:lnTo>
                <a:close/>
                <a:moveTo>
                  <a:pt x="3248" y="0"/>
                </a:moveTo>
                <a:lnTo>
                  <a:pt x="3828" y="0"/>
                </a:lnTo>
                <a:lnTo>
                  <a:pt x="3828" y="412"/>
                </a:lnTo>
                <a:lnTo>
                  <a:pt x="3248" y="412"/>
                </a:lnTo>
                <a:lnTo>
                  <a:pt x="3248" y="0"/>
                </a:lnTo>
                <a:close/>
                <a:moveTo>
                  <a:pt x="2616" y="0"/>
                </a:moveTo>
                <a:lnTo>
                  <a:pt x="3248" y="0"/>
                </a:lnTo>
                <a:lnTo>
                  <a:pt x="3248" y="412"/>
                </a:lnTo>
                <a:lnTo>
                  <a:pt x="2616" y="412"/>
                </a:lnTo>
                <a:lnTo>
                  <a:pt x="2616" y="0"/>
                </a:lnTo>
                <a:close/>
                <a:moveTo>
                  <a:pt x="2164" y="0"/>
                </a:moveTo>
                <a:lnTo>
                  <a:pt x="2616" y="0"/>
                </a:lnTo>
                <a:lnTo>
                  <a:pt x="2616" y="412"/>
                </a:lnTo>
                <a:lnTo>
                  <a:pt x="2164" y="412"/>
                </a:lnTo>
                <a:lnTo>
                  <a:pt x="2164" y="0"/>
                </a:lnTo>
                <a:close/>
                <a:moveTo>
                  <a:pt x="1660" y="0"/>
                </a:moveTo>
                <a:lnTo>
                  <a:pt x="2164" y="0"/>
                </a:lnTo>
                <a:lnTo>
                  <a:pt x="2164" y="412"/>
                </a:lnTo>
                <a:lnTo>
                  <a:pt x="1660" y="412"/>
                </a:lnTo>
                <a:lnTo>
                  <a:pt x="1660" y="0"/>
                </a:lnTo>
                <a:close/>
                <a:moveTo>
                  <a:pt x="500" y="0"/>
                </a:moveTo>
                <a:lnTo>
                  <a:pt x="1660" y="0"/>
                </a:lnTo>
                <a:lnTo>
                  <a:pt x="1660" y="412"/>
                </a:lnTo>
                <a:lnTo>
                  <a:pt x="500" y="412"/>
                </a:lnTo>
                <a:lnTo>
                  <a:pt x="500" y="0"/>
                </a:lnTo>
                <a:close/>
                <a:moveTo>
                  <a:pt x="0" y="0"/>
                </a:moveTo>
                <a:lnTo>
                  <a:pt x="500" y="0"/>
                </a:lnTo>
                <a:lnTo>
                  <a:pt x="500" y="412"/>
                </a:lnTo>
                <a:lnTo>
                  <a:pt x="0" y="412"/>
                </a:lnTo>
                <a:lnTo>
                  <a:pt x="0" y="0"/>
                </a:lnTo>
                <a:close/>
              </a:path>
            </a:pathLst>
          </a:custGeom>
          <a:solidFill>
            <a:srgbClr val="DBF0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1752600" y="1224802"/>
            <a:ext cx="112896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1757098" y="1236005"/>
            <a:ext cx="0" cy="397716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2881566" y="1224802"/>
            <a:ext cx="260876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 flipV="1">
            <a:off x="2881566" y="1236005"/>
            <a:ext cx="0" cy="397716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5490332" y="1224802"/>
            <a:ext cx="1133464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 flipV="1">
            <a:off x="5867400" y="1219200"/>
            <a:ext cx="0" cy="397716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6623797" y="1224802"/>
            <a:ext cx="1016519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V="1">
            <a:off x="6781801" y="1219200"/>
            <a:ext cx="0" cy="397716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7640315" y="1224802"/>
            <a:ext cx="142132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 flipV="1">
            <a:off x="7640315" y="1236005"/>
            <a:ext cx="0" cy="397716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9061644" y="1224802"/>
            <a:ext cx="1308881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V="1">
            <a:off x="9144000" y="1219200"/>
            <a:ext cx="0" cy="397716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0" name="Line 20"/>
          <p:cNvSpPr>
            <a:spLocks noChangeShapeType="1"/>
          </p:cNvSpPr>
          <p:nvPr/>
        </p:nvSpPr>
        <p:spPr bwMode="auto">
          <a:xfrm flipV="1">
            <a:off x="10366026" y="1236005"/>
            <a:ext cx="0" cy="397716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V="1">
            <a:off x="1757098" y="1650526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2" name="Freeform 22"/>
          <p:cNvSpPr>
            <a:spLocks/>
          </p:cNvSpPr>
          <p:nvPr/>
        </p:nvSpPr>
        <p:spPr bwMode="auto">
          <a:xfrm>
            <a:off x="1752601" y="1639323"/>
            <a:ext cx="8617923" cy="0"/>
          </a:xfrm>
          <a:custGeom>
            <a:avLst/>
            <a:gdLst>
              <a:gd name="T0" fmla="*/ 0 w 3832"/>
              <a:gd name="T1" fmla="*/ 502 w 3832"/>
              <a:gd name="T2" fmla="*/ 1662 w 3832"/>
              <a:gd name="T3" fmla="*/ 2166 w 3832"/>
              <a:gd name="T4" fmla="*/ 2618 w 3832"/>
              <a:gd name="T5" fmla="*/ 3250 w 3832"/>
              <a:gd name="T6" fmla="*/ 3832 w 383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3832">
                <a:moveTo>
                  <a:pt x="0" y="0"/>
                </a:moveTo>
                <a:lnTo>
                  <a:pt x="502" y="0"/>
                </a:lnTo>
                <a:lnTo>
                  <a:pt x="1662" y="0"/>
                </a:lnTo>
                <a:lnTo>
                  <a:pt x="2166" y="0"/>
                </a:lnTo>
                <a:lnTo>
                  <a:pt x="2618" y="0"/>
                </a:lnTo>
                <a:lnTo>
                  <a:pt x="3250" y="0"/>
                </a:lnTo>
                <a:lnTo>
                  <a:pt x="3832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V="1">
            <a:off x="2881566" y="1650526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V="1">
            <a:off x="5867400" y="1676399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 flipV="1">
            <a:off x="6781801" y="1676399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V="1">
            <a:off x="7640315" y="1650526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V="1">
            <a:off x="9144000" y="1676399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V="1">
            <a:off x="10366026" y="1650526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757098" y="2804462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0" name="Freeform 30"/>
          <p:cNvSpPr>
            <a:spLocks/>
          </p:cNvSpPr>
          <p:nvPr/>
        </p:nvSpPr>
        <p:spPr bwMode="auto">
          <a:xfrm>
            <a:off x="1752601" y="2793259"/>
            <a:ext cx="8617923" cy="0"/>
          </a:xfrm>
          <a:custGeom>
            <a:avLst/>
            <a:gdLst>
              <a:gd name="T0" fmla="*/ 0 w 3832"/>
              <a:gd name="T1" fmla="*/ 502 w 3832"/>
              <a:gd name="T2" fmla="*/ 1662 w 3832"/>
              <a:gd name="T3" fmla="*/ 2166 w 3832"/>
              <a:gd name="T4" fmla="*/ 2618 w 3832"/>
              <a:gd name="T5" fmla="*/ 3250 w 3832"/>
              <a:gd name="T6" fmla="*/ 3832 w 383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3832">
                <a:moveTo>
                  <a:pt x="0" y="0"/>
                </a:moveTo>
                <a:lnTo>
                  <a:pt x="502" y="0"/>
                </a:lnTo>
                <a:lnTo>
                  <a:pt x="1662" y="0"/>
                </a:lnTo>
                <a:lnTo>
                  <a:pt x="2166" y="0"/>
                </a:lnTo>
                <a:lnTo>
                  <a:pt x="2618" y="0"/>
                </a:lnTo>
                <a:lnTo>
                  <a:pt x="3250" y="0"/>
                </a:lnTo>
                <a:lnTo>
                  <a:pt x="3832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2881566" y="2804462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2" name="Line 32"/>
          <p:cNvSpPr>
            <a:spLocks noChangeShapeType="1"/>
          </p:cNvSpPr>
          <p:nvPr/>
        </p:nvSpPr>
        <p:spPr bwMode="auto">
          <a:xfrm flipV="1">
            <a:off x="5867400" y="2819401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 flipV="1">
            <a:off x="6781801" y="2819401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4" name="Line 34"/>
          <p:cNvSpPr>
            <a:spLocks noChangeShapeType="1"/>
          </p:cNvSpPr>
          <p:nvPr/>
        </p:nvSpPr>
        <p:spPr bwMode="auto">
          <a:xfrm flipV="1">
            <a:off x="7640315" y="2804462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5" name="Line 35"/>
          <p:cNvSpPr>
            <a:spLocks noChangeShapeType="1"/>
          </p:cNvSpPr>
          <p:nvPr/>
        </p:nvSpPr>
        <p:spPr bwMode="auto">
          <a:xfrm flipV="1">
            <a:off x="9144000" y="2819401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6" name="Line 36"/>
          <p:cNvSpPr>
            <a:spLocks noChangeShapeType="1"/>
          </p:cNvSpPr>
          <p:nvPr/>
        </p:nvSpPr>
        <p:spPr bwMode="auto">
          <a:xfrm flipV="1">
            <a:off x="10366026" y="2804462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 flipV="1">
            <a:off x="1757098" y="3958399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8" name="Freeform 38"/>
          <p:cNvSpPr>
            <a:spLocks/>
          </p:cNvSpPr>
          <p:nvPr/>
        </p:nvSpPr>
        <p:spPr bwMode="auto">
          <a:xfrm>
            <a:off x="1752601" y="3947196"/>
            <a:ext cx="8617923" cy="0"/>
          </a:xfrm>
          <a:custGeom>
            <a:avLst/>
            <a:gdLst>
              <a:gd name="T0" fmla="*/ 0 w 3832"/>
              <a:gd name="T1" fmla="*/ 502 w 3832"/>
              <a:gd name="T2" fmla="*/ 1662 w 3832"/>
              <a:gd name="T3" fmla="*/ 2166 w 3832"/>
              <a:gd name="T4" fmla="*/ 2618 w 3832"/>
              <a:gd name="T5" fmla="*/ 3250 w 3832"/>
              <a:gd name="T6" fmla="*/ 3832 w 383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3832">
                <a:moveTo>
                  <a:pt x="0" y="0"/>
                </a:moveTo>
                <a:lnTo>
                  <a:pt x="502" y="0"/>
                </a:lnTo>
                <a:lnTo>
                  <a:pt x="1662" y="0"/>
                </a:lnTo>
                <a:lnTo>
                  <a:pt x="2166" y="0"/>
                </a:lnTo>
                <a:lnTo>
                  <a:pt x="2618" y="0"/>
                </a:lnTo>
                <a:lnTo>
                  <a:pt x="3250" y="0"/>
                </a:lnTo>
                <a:lnTo>
                  <a:pt x="3832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 flipV="1">
            <a:off x="2881566" y="3958399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 flipV="1">
            <a:off x="5867400" y="3886200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1" name="Line 41"/>
          <p:cNvSpPr>
            <a:spLocks noChangeShapeType="1"/>
          </p:cNvSpPr>
          <p:nvPr/>
        </p:nvSpPr>
        <p:spPr bwMode="auto">
          <a:xfrm flipV="1">
            <a:off x="6792954" y="3956533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 flipV="1">
            <a:off x="7640315" y="3958399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3" name="Line 43"/>
          <p:cNvSpPr>
            <a:spLocks noChangeShapeType="1"/>
          </p:cNvSpPr>
          <p:nvPr/>
        </p:nvSpPr>
        <p:spPr bwMode="auto">
          <a:xfrm flipV="1">
            <a:off x="9220200" y="3962400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 flipV="1">
            <a:off x="10366026" y="3958399"/>
            <a:ext cx="0" cy="11371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5" name="Line 45"/>
          <p:cNvSpPr>
            <a:spLocks noChangeShapeType="1"/>
          </p:cNvSpPr>
          <p:nvPr/>
        </p:nvSpPr>
        <p:spPr bwMode="auto">
          <a:xfrm flipV="1">
            <a:off x="1757098" y="5112335"/>
            <a:ext cx="0" cy="89066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6" name="Freeform 46"/>
          <p:cNvSpPr>
            <a:spLocks/>
          </p:cNvSpPr>
          <p:nvPr/>
        </p:nvSpPr>
        <p:spPr bwMode="auto">
          <a:xfrm>
            <a:off x="1752601" y="5101132"/>
            <a:ext cx="8617923" cy="0"/>
          </a:xfrm>
          <a:custGeom>
            <a:avLst/>
            <a:gdLst>
              <a:gd name="T0" fmla="*/ 0 w 3832"/>
              <a:gd name="T1" fmla="*/ 502 w 3832"/>
              <a:gd name="T2" fmla="*/ 1662 w 3832"/>
              <a:gd name="T3" fmla="*/ 2166 w 3832"/>
              <a:gd name="T4" fmla="*/ 2618 w 3832"/>
              <a:gd name="T5" fmla="*/ 3250 w 3832"/>
              <a:gd name="T6" fmla="*/ 3832 w 383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3832">
                <a:moveTo>
                  <a:pt x="0" y="0"/>
                </a:moveTo>
                <a:lnTo>
                  <a:pt x="502" y="0"/>
                </a:lnTo>
                <a:lnTo>
                  <a:pt x="1662" y="0"/>
                </a:lnTo>
                <a:lnTo>
                  <a:pt x="2166" y="0"/>
                </a:lnTo>
                <a:lnTo>
                  <a:pt x="2618" y="0"/>
                </a:lnTo>
                <a:lnTo>
                  <a:pt x="3250" y="0"/>
                </a:lnTo>
                <a:lnTo>
                  <a:pt x="3832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7" name="Line 47"/>
          <p:cNvSpPr>
            <a:spLocks noChangeShapeType="1"/>
          </p:cNvSpPr>
          <p:nvPr/>
        </p:nvSpPr>
        <p:spPr bwMode="auto">
          <a:xfrm flipV="1">
            <a:off x="2881566" y="5112335"/>
            <a:ext cx="0" cy="89066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 flipV="1">
            <a:off x="5867400" y="5105400"/>
            <a:ext cx="0" cy="89066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9" name="Line 49"/>
          <p:cNvSpPr>
            <a:spLocks noChangeShapeType="1"/>
          </p:cNvSpPr>
          <p:nvPr/>
        </p:nvSpPr>
        <p:spPr bwMode="auto">
          <a:xfrm flipV="1">
            <a:off x="6623796" y="5112335"/>
            <a:ext cx="0" cy="89066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80" name="Line 50"/>
          <p:cNvSpPr>
            <a:spLocks noChangeShapeType="1"/>
          </p:cNvSpPr>
          <p:nvPr/>
        </p:nvSpPr>
        <p:spPr bwMode="auto">
          <a:xfrm flipV="1">
            <a:off x="7620000" y="5029200"/>
            <a:ext cx="0" cy="89066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81" name="Line 51"/>
          <p:cNvSpPr>
            <a:spLocks noChangeShapeType="1"/>
          </p:cNvSpPr>
          <p:nvPr/>
        </p:nvSpPr>
        <p:spPr bwMode="auto">
          <a:xfrm flipV="1">
            <a:off x="9144000" y="5105400"/>
            <a:ext cx="0" cy="89066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82" name="Line 52"/>
          <p:cNvSpPr>
            <a:spLocks noChangeShapeType="1"/>
          </p:cNvSpPr>
          <p:nvPr/>
        </p:nvSpPr>
        <p:spPr bwMode="auto">
          <a:xfrm flipV="1">
            <a:off x="10366026" y="5112335"/>
            <a:ext cx="0" cy="89066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83" name="Freeform 53"/>
          <p:cNvSpPr>
            <a:spLocks/>
          </p:cNvSpPr>
          <p:nvPr/>
        </p:nvSpPr>
        <p:spPr bwMode="auto">
          <a:xfrm>
            <a:off x="1752601" y="6008597"/>
            <a:ext cx="8617923" cy="0"/>
          </a:xfrm>
          <a:custGeom>
            <a:avLst/>
            <a:gdLst>
              <a:gd name="T0" fmla="*/ 0 w 3832"/>
              <a:gd name="T1" fmla="*/ 502 w 3832"/>
              <a:gd name="T2" fmla="*/ 1662 w 3832"/>
              <a:gd name="T3" fmla="*/ 2166 w 3832"/>
              <a:gd name="T4" fmla="*/ 2618 w 3832"/>
              <a:gd name="T5" fmla="*/ 3250 w 3832"/>
              <a:gd name="T6" fmla="*/ 3832 w 383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3832">
                <a:moveTo>
                  <a:pt x="0" y="0"/>
                </a:moveTo>
                <a:lnTo>
                  <a:pt x="502" y="0"/>
                </a:lnTo>
                <a:lnTo>
                  <a:pt x="1662" y="0"/>
                </a:lnTo>
                <a:lnTo>
                  <a:pt x="2166" y="0"/>
                </a:lnTo>
                <a:lnTo>
                  <a:pt x="2618" y="0"/>
                </a:lnTo>
                <a:lnTo>
                  <a:pt x="3250" y="0"/>
                </a:lnTo>
                <a:lnTo>
                  <a:pt x="3832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84" name="Rectangle 54"/>
          <p:cNvSpPr>
            <a:spLocks noChangeArrowheads="1"/>
          </p:cNvSpPr>
          <p:nvPr/>
        </p:nvSpPr>
        <p:spPr bwMode="auto">
          <a:xfrm>
            <a:off x="1981201" y="1295401"/>
            <a:ext cx="730969" cy="21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Measure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56"/>
          <p:cNvSpPr>
            <a:spLocks noChangeArrowheads="1"/>
          </p:cNvSpPr>
          <p:nvPr/>
        </p:nvSpPr>
        <p:spPr bwMode="auto">
          <a:xfrm>
            <a:off x="3810001" y="1295401"/>
            <a:ext cx="767939" cy="21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Equation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58"/>
          <p:cNvSpPr>
            <a:spLocks noChangeArrowheads="1"/>
          </p:cNvSpPr>
          <p:nvPr/>
        </p:nvSpPr>
        <p:spPr bwMode="auto">
          <a:xfrm>
            <a:off x="5948984" y="1295401"/>
            <a:ext cx="756617" cy="21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Negative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60"/>
          <p:cNvSpPr>
            <a:spLocks noChangeArrowheads="1"/>
          </p:cNvSpPr>
          <p:nvPr/>
        </p:nvSpPr>
        <p:spPr bwMode="auto">
          <a:xfrm>
            <a:off x="6927504" y="1295401"/>
            <a:ext cx="692497" cy="21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Positive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62"/>
          <p:cNvSpPr>
            <a:spLocks noChangeArrowheads="1"/>
          </p:cNvSpPr>
          <p:nvPr/>
        </p:nvSpPr>
        <p:spPr bwMode="auto">
          <a:xfrm>
            <a:off x="7772400" y="1295401"/>
            <a:ext cx="1037769" cy="21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More elastic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9220200" y="1295400"/>
            <a:ext cx="101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Less elastic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65"/>
          <p:cNvSpPr>
            <a:spLocks noChangeArrowheads="1"/>
          </p:cNvSpPr>
          <p:nvPr/>
        </p:nvSpPr>
        <p:spPr bwMode="auto">
          <a:xfrm>
            <a:off x="1972996" y="1863388"/>
            <a:ext cx="4087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Price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1972996" y="2109861"/>
            <a:ext cx="922604" cy="21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Elasticity of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67"/>
          <p:cNvSpPr>
            <a:spLocks noChangeArrowheads="1"/>
          </p:cNvSpPr>
          <p:nvPr/>
        </p:nvSpPr>
        <p:spPr bwMode="auto">
          <a:xfrm>
            <a:off x="1972997" y="2356332"/>
            <a:ext cx="676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Demand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68"/>
          <p:cNvSpPr>
            <a:spLocks noChangeArrowheads="1"/>
          </p:cNvSpPr>
          <p:nvPr/>
        </p:nvSpPr>
        <p:spPr bwMode="auto">
          <a:xfrm>
            <a:off x="2998511" y="1981022"/>
            <a:ext cx="2556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% change in quantity demanded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69"/>
          <p:cNvSpPr>
            <a:spLocks noChangeArrowheads="1"/>
          </p:cNvSpPr>
          <p:nvPr/>
        </p:nvSpPr>
        <p:spPr bwMode="auto">
          <a:xfrm>
            <a:off x="2994013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0" name="Rectangle 70"/>
          <p:cNvSpPr>
            <a:spLocks noChangeArrowheads="1"/>
          </p:cNvSpPr>
          <p:nvPr/>
        </p:nvSpPr>
        <p:spPr bwMode="auto">
          <a:xfrm>
            <a:off x="3079472" y="2233097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1" name="Rectangle 71"/>
          <p:cNvSpPr>
            <a:spLocks noChangeArrowheads="1"/>
          </p:cNvSpPr>
          <p:nvPr/>
        </p:nvSpPr>
        <p:spPr bwMode="auto">
          <a:xfrm>
            <a:off x="3160434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2" name="Rectangle 72"/>
          <p:cNvSpPr>
            <a:spLocks noChangeArrowheads="1"/>
          </p:cNvSpPr>
          <p:nvPr/>
        </p:nvSpPr>
        <p:spPr bwMode="auto">
          <a:xfrm>
            <a:off x="3245894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3" name="Rectangle 73"/>
          <p:cNvSpPr>
            <a:spLocks noChangeArrowheads="1"/>
          </p:cNvSpPr>
          <p:nvPr/>
        </p:nvSpPr>
        <p:spPr bwMode="auto">
          <a:xfrm>
            <a:off x="3331353" y="2233097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4" name="Rectangle 74"/>
          <p:cNvSpPr>
            <a:spLocks noChangeArrowheads="1"/>
          </p:cNvSpPr>
          <p:nvPr/>
        </p:nvSpPr>
        <p:spPr bwMode="auto">
          <a:xfrm>
            <a:off x="3412315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5" name="Rectangle 75"/>
          <p:cNvSpPr>
            <a:spLocks noChangeArrowheads="1"/>
          </p:cNvSpPr>
          <p:nvPr/>
        </p:nvSpPr>
        <p:spPr bwMode="auto">
          <a:xfrm>
            <a:off x="3497774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6" name="Rectangle 76"/>
          <p:cNvSpPr>
            <a:spLocks noChangeArrowheads="1"/>
          </p:cNvSpPr>
          <p:nvPr/>
        </p:nvSpPr>
        <p:spPr bwMode="auto">
          <a:xfrm>
            <a:off x="3583234" y="2233097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7" name="Rectangle 77"/>
          <p:cNvSpPr>
            <a:spLocks noChangeArrowheads="1"/>
          </p:cNvSpPr>
          <p:nvPr/>
        </p:nvSpPr>
        <p:spPr bwMode="auto">
          <a:xfrm>
            <a:off x="3664196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8" name="Rectangle 78"/>
          <p:cNvSpPr>
            <a:spLocks noChangeArrowheads="1"/>
          </p:cNvSpPr>
          <p:nvPr/>
        </p:nvSpPr>
        <p:spPr bwMode="auto">
          <a:xfrm>
            <a:off x="3749655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9" name="Rectangle 79"/>
          <p:cNvSpPr>
            <a:spLocks noChangeArrowheads="1"/>
          </p:cNvSpPr>
          <p:nvPr/>
        </p:nvSpPr>
        <p:spPr bwMode="auto">
          <a:xfrm>
            <a:off x="3835115" y="2233097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0" name="Rectangle 80"/>
          <p:cNvSpPr>
            <a:spLocks noChangeArrowheads="1"/>
          </p:cNvSpPr>
          <p:nvPr/>
        </p:nvSpPr>
        <p:spPr bwMode="auto">
          <a:xfrm>
            <a:off x="3916077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1" name="Rectangle 81"/>
          <p:cNvSpPr>
            <a:spLocks noChangeArrowheads="1"/>
          </p:cNvSpPr>
          <p:nvPr/>
        </p:nvSpPr>
        <p:spPr bwMode="auto">
          <a:xfrm>
            <a:off x="4001536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2" name="Rectangle 82"/>
          <p:cNvSpPr>
            <a:spLocks noChangeArrowheads="1"/>
          </p:cNvSpPr>
          <p:nvPr/>
        </p:nvSpPr>
        <p:spPr bwMode="auto">
          <a:xfrm>
            <a:off x="4086996" y="2233097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3" name="Rectangle 83"/>
          <p:cNvSpPr>
            <a:spLocks noChangeArrowheads="1"/>
          </p:cNvSpPr>
          <p:nvPr/>
        </p:nvSpPr>
        <p:spPr bwMode="auto">
          <a:xfrm>
            <a:off x="4167957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4" name="Rectangle 84"/>
          <p:cNvSpPr>
            <a:spLocks noChangeArrowheads="1"/>
          </p:cNvSpPr>
          <p:nvPr/>
        </p:nvSpPr>
        <p:spPr bwMode="auto">
          <a:xfrm>
            <a:off x="4253417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5" name="Rectangle 85"/>
          <p:cNvSpPr>
            <a:spLocks noChangeArrowheads="1"/>
          </p:cNvSpPr>
          <p:nvPr/>
        </p:nvSpPr>
        <p:spPr bwMode="auto">
          <a:xfrm>
            <a:off x="4338877" y="2233097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6" name="Rectangle 86"/>
          <p:cNvSpPr>
            <a:spLocks noChangeArrowheads="1"/>
          </p:cNvSpPr>
          <p:nvPr/>
        </p:nvSpPr>
        <p:spPr bwMode="auto">
          <a:xfrm>
            <a:off x="4419838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7" name="Rectangle 87"/>
          <p:cNvSpPr>
            <a:spLocks noChangeArrowheads="1"/>
          </p:cNvSpPr>
          <p:nvPr/>
        </p:nvSpPr>
        <p:spPr bwMode="auto">
          <a:xfrm>
            <a:off x="4505298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8" name="Rectangle 88"/>
          <p:cNvSpPr>
            <a:spLocks noChangeArrowheads="1"/>
          </p:cNvSpPr>
          <p:nvPr/>
        </p:nvSpPr>
        <p:spPr bwMode="auto">
          <a:xfrm>
            <a:off x="4590757" y="2233097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9" name="Rectangle 89"/>
          <p:cNvSpPr>
            <a:spLocks noChangeArrowheads="1"/>
          </p:cNvSpPr>
          <p:nvPr/>
        </p:nvSpPr>
        <p:spPr bwMode="auto">
          <a:xfrm>
            <a:off x="4671719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20" name="Rectangle 90"/>
          <p:cNvSpPr>
            <a:spLocks noChangeArrowheads="1"/>
          </p:cNvSpPr>
          <p:nvPr/>
        </p:nvSpPr>
        <p:spPr bwMode="auto">
          <a:xfrm>
            <a:off x="4757179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21" name="Rectangle 91"/>
          <p:cNvSpPr>
            <a:spLocks noChangeArrowheads="1"/>
          </p:cNvSpPr>
          <p:nvPr/>
        </p:nvSpPr>
        <p:spPr bwMode="auto">
          <a:xfrm>
            <a:off x="4842638" y="2233097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22" name="Rectangle 92"/>
          <p:cNvSpPr>
            <a:spLocks noChangeArrowheads="1"/>
          </p:cNvSpPr>
          <p:nvPr/>
        </p:nvSpPr>
        <p:spPr bwMode="auto">
          <a:xfrm>
            <a:off x="4923600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23" name="Rectangle 93"/>
          <p:cNvSpPr>
            <a:spLocks noChangeArrowheads="1"/>
          </p:cNvSpPr>
          <p:nvPr/>
        </p:nvSpPr>
        <p:spPr bwMode="auto">
          <a:xfrm>
            <a:off x="5009060" y="2233097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24" name="Rectangle 94"/>
          <p:cNvSpPr>
            <a:spLocks noChangeArrowheads="1"/>
          </p:cNvSpPr>
          <p:nvPr/>
        </p:nvSpPr>
        <p:spPr bwMode="auto">
          <a:xfrm>
            <a:off x="5094519" y="2233097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25" name="Rectangle 95"/>
          <p:cNvSpPr>
            <a:spLocks noChangeArrowheads="1"/>
          </p:cNvSpPr>
          <p:nvPr/>
        </p:nvSpPr>
        <p:spPr bwMode="auto">
          <a:xfrm>
            <a:off x="3452797" y="2238697"/>
            <a:ext cx="14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% change in price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96"/>
          <p:cNvSpPr>
            <a:spLocks noChangeArrowheads="1"/>
          </p:cNvSpPr>
          <p:nvPr/>
        </p:nvSpPr>
        <p:spPr bwMode="auto">
          <a:xfrm>
            <a:off x="5908322" y="2133601"/>
            <a:ext cx="568678" cy="21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Always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98"/>
          <p:cNvSpPr>
            <a:spLocks noChangeArrowheads="1"/>
          </p:cNvSpPr>
          <p:nvPr/>
        </p:nvSpPr>
        <p:spPr bwMode="auto">
          <a:xfrm>
            <a:off x="6956228" y="2133601"/>
            <a:ext cx="5875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Never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99"/>
          <p:cNvSpPr>
            <a:spLocks noChangeArrowheads="1"/>
          </p:cNvSpPr>
          <p:nvPr/>
        </p:nvSpPr>
        <p:spPr bwMode="auto">
          <a:xfrm>
            <a:off x="7851715" y="1740152"/>
            <a:ext cx="1083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Over time, for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00"/>
          <p:cNvSpPr>
            <a:spLocks noChangeArrowheads="1"/>
          </p:cNvSpPr>
          <p:nvPr/>
        </p:nvSpPr>
        <p:spPr bwMode="auto">
          <a:xfrm>
            <a:off x="7851716" y="1986624"/>
            <a:ext cx="1005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substitutable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01"/>
          <p:cNvSpPr>
            <a:spLocks noChangeArrowheads="1"/>
          </p:cNvSpPr>
          <p:nvPr/>
        </p:nvSpPr>
        <p:spPr bwMode="auto">
          <a:xfrm>
            <a:off x="7851716" y="2233096"/>
            <a:ext cx="835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goods and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102"/>
          <p:cNvSpPr>
            <a:spLocks noChangeArrowheads="1"/>
          </p:cNvSpPr>
          <p:nvPr/>
        </p:nvSpPr>
        <p:spPr bwMode="auto">
          <a:xfrm>
            <a:off x="7851715" y="2479568"/>
            <a:ext cx="9553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luxury items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103"/>
          <p:cNvSpPr>
            <a:spLocks noChangeArrowheads="1"/>
          </p:cNvSpPr>
          <p:nvPr/>
        </p:nvSpPr>
        <p:spPr bwMode="auto">
          <a:xfrm>
            <a:off x="9277540" y="1740152"/>
            <a:ext cx="8944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In the short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104"/>
          <p:cNvSpPr>
            <a:spLocks noChangeArrowheads="1"/>
          </p:cNvSpPr>
          <p:nvPr/>
        </p:nvSpPr>
        <p:spPr bwMode="auto">
          <a:xfrm>
            <a:off x="9277540" y="1986624"/>
            <a:ext cx="1152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run, for unique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105"/>
          <p:cNvSpPr>
            <a:spLocks noChangeArrowheads="1"/>
          </p:cNvSpPr>
          <p:nvPr/>
        </p:nvSpPr>
        <p:spPr bwMode="auto">
          <a:xfrm>
            <a:off x="9277540" y="2233096"/>
            <a:ext cx="11637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and necessary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Rectangle 106"/>
          <p:cNvSpPr>
            <a:spLocks noChangeArrowheads="1"/>
          </p:cNvSpPr>
          <p:nvPr/>
        </p:nvSpPr>
        <p:spPr bwMode="auto">
          <a:xfrm>
            <a:off x="9277540" y="2479568"/>
            <a:ext cx="4280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items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107"/>
          <p:cNvSpPr>
            <a:spLocks noChangeArrowheads="1"/>
          </p:cNvSpPr>
          <p:nvPr/>
        </p:nvSpPr>
        <p:spPr bwMode="auto">
          <a:xfrm>
            <a:off x="1972996" y="3017324"/>
            <a:ext cx="4087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Price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108"/>
          <p:cNvSpPr>
            <a:spLocks noChangeArrowheads="1"/>
          </p:cNvSpPr>
          <p:nvPr/>
        </p:nvSpPr>
        <p:spPr bwMode="auto">
          <a:xfrm>
            <a:off x="1972996" y="3263796"/>
            <a:ext cx="907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Elasticity of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109"/>
          <p:cNvSpPr>
            <a:spLocks noChangeArrowheads="1"/>
          </p:cNvSpPr>
          <p:nvPr/>
        </p:nvSpPr>
        <p:spPr bwMode="auto">
          <a:xfrm>
            <a:off x="1972997" y="3510268"/>
            <a:ext cx="5482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Supply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110"/>
          <p:cNvSpPr>
            <a:spLocks noChangeArrowheads="1"/>
          </p:cNvSpPr>
          <p:nvPr/>
        </p:nvSpPr>
        <p:spPr bwMode="auto">
          <a:xfrm>
            <a:off x="2998511" y="3134959"/>
            <a:ext cx="237885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% change in quantity supplied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11"/>
          <p:cNvSpPr>
            <a:spLocks noChangeArrowheads="1"/>
          </p:cNvSpPr>
          <p:nvPr/>
        </p:nvSpPr>
        <p:spPr bwMode="auto">
          <a:xfrm>
            <a:off x="2994013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2" name="Rectangle 112"/>
          <p:cNvSpPr>
            <a:spLocks noChangeArrowheads="1"/>
          </p:cNvSpPr>
          <p:nvPr/>
        </p:nvSpPr>
        <p:spPr bwMode="auto">
          <a:xfrm>
            <a:off x="3074974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3" name="Rectangle 113"/>
          <p:cNvSpPr>
            <a:spLocks noChangeArrowheads="1"/>
          </p:cNvSpPr>
          <p:nvPr/>
        </p:nvSpPr>
        <p:spPr bwMode="auto">
          <a:xfrm>
            <a:off x="3155936" y="3387033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4" name="Rectangle 114"/>
          <p:cNvSpPr>
            <a:spLocks noChangeArrowheads="1"/>
          </p:cNvSpPr>
          <p:nvPr/>
        </p:nvSpPr>
        <p:spPr bwMode="auto">
          <a:xfrm>
            <a:off x="3241396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5" name="Rectangle 115"/>
          <p:cNvSpPr>
            <a:spLocks noChangeArrowheads="1"/>
          </p:cNvSpPr>
          <p:nvPr/>
        </p:nvSpPr>
        <p:spPr bwMode="auto">
          <a:xfrm>
            <a:off x="3322357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6" name="Rectangle 116"/>
          <p:cNvSpPr>
            <a:spLocks noChangeArrowheads="1"/>
          </p:cNvSpPr>
          <p:nvPr/>
        </p:nvSpPr>
        <p:spPr bwMode="auto">
          <a:xfrm>
            <a:off x="3403319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7" name="Rectangle 117"/>
          <p:cNvSpPr>
            <a:spLocks noChangeArrowheads="1"/>
          </p:cNvSpPr>
          <p:nvPr/>
        </p:nvSpPr>
        <p:spPr bwMode="auto">
          <a:xfrm>
            <a:off x="3484281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8" name="Rectangle 118"/>
          <p:cNvSpPr>
            <a:spLocks noChangeArrowheads="1"/>
          </p:cNvSpPr>
          <p:nvPr/>
        </p:nvSpPr>
        <p:spPr bwMode="auto">
          <a:xfrm>
            <a:off x="3565243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9" name="Rectangle 119"/>
          <p:cNvSpPr>
            <a:spLocks noChangeArrowheads="1"/>
          </p:cNvSpPr>
          <p:nvPr/>
        </p:nvSpPr>
        <p:spPr bwMode="auto">
          <a:xfrm>
            <a:off x="3646204" y="3387033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0" name="Rectangle 120"/>
          <p:cNvSpPr>
            <a:spLocks noChangeArrowheads="1"/>
          </p:cNvSpPr>
          <p:nvPr/>
        </p:nvSpPr>
        <p:spPr bwMode="auto">
          <a:xfrm>
            <a:off x="3731664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1" name="Rectangle 121"/>
          <p:cNvSpPr>
            <a:spLocks noChangeArrowheads="1"/>
          </p:cNvSpPr>
          <p:nvPr/>
        </p:nvSpPr>
        <p:spPr bwMode="auto">
          <a:xfrm>
            <a:off x="3812626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2" name="Rectangle 122"/>
          <p:cNvSpPr>
            <a:spLocks noChangeArrowheads="1"/>
          </p:cNvSpPr>
          <p:nvPr/>
        </p:nvSpPr>
        <p:spPr bwMode="auto">
          <a:xfrm>
            <a:off x="3893587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3" name="Rectangle 123"/>
          <p:cNvSpPr>
            <a:spLocks noChangeArrowheads="1"/>
          </p:cNvSpPr>
          <p:nvPr/>
        </p:nvSpPr>
        <p:spPr bwMode="auto">
          <a:xfrm>
            <a:off x="3974549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4" name="Rectangle 124"/>
          <p:cNvSpPr>
            <a:spLocks noChangeArrowheads="1"/>
          </p:cNvSpPr>
          <p:nvPr/>
        </p:nvSpPr>
        <p:spPr bwMode="auto">
          <a:xfrm>
            <a:off x="4055511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5" name="Rectangle 125"/>
          <p:cNvSpPr>
            <a:spLocks noChangeArrowheads="1"/>
          </p:cNvSpPr>
          <p:nvPr/>
        </p:nvSpPr>
        <p:spPr bwMode="auto">
          <a:xfrm>
            <a:off x="4136472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6" name="Rectangle 126"/>
          <p:cNvSpPr>
            <a:spLocks noChangeArrowheads="1"/>
          </p:cNvSpPr>
          <p:nvPr/>
        </p:nvSpPr>
        <p:spPr bwMode="auto">
          <a:xfrm>
            <a:off x="4217434" y="3387033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7" name="Rectangle 127"/>
          <p:cNvSpPr>
            <a:spLocks noChangeArrowheads="1"/>
          </p:cNvSpPr>
          <p:nvPr/>
        </p:nvSpPr>
        <p:spPr bwMode="auto">
          <a:xfrm>
            <a:off x="4302894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8" name="Rectangle 128"/>
          <p:cNvSpPr>
            <a:spLocks noChangeArrowheads="1"/>
          </p:cNvSpPr>
          <p:nvPr/>
        </p:nvSpPr>
        <p:spPr bwMode="auto">
          <a:xfrm>
            <a:off x="4383855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9" name="Rectangle 129"/>
          <p:cNvSpPr>
            <a:spLocks noChangeArrowheads="1"/>
          </p:cNvSpPr>
          <p:nvPr/>
        </p:nvSpPr>
        <p:spPr bwMode="auto">
          <a:xfrm>
            <a:off x="4464817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60" name="Rectangle 130"/>
          <p:cNvSpPr>
            <a:spLocks noChangeArrowheads="1"/>
          </p:cNvSpPr>
          <p:nvPr/>
        </p:nvSpPr>
        <p:spPr bwMode="auto">
          <a:xfrm>
            <a:off x="4545779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61" name="Rectangle 131"/>
          <p:cNvSpPr>
            <a:spLocks noChangeArrowheads="1"/>
          </p:cNvSpPr>
          <p:nvPr/>
        </p:nvSpPr>
        <p:spPr bwMode="auto">
          <a:xfrm>
            <a:off x="4626740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62" name="Rectangle 132"/>
          <p:cNvSpPr>
            <a:spLocks noChangeArrowheads="1"/>
          </p:cNvSpPr>
          <p:nvPr/>
        </p:nvSpPr>
        <p:spPr bwMode="auto">
          <a:xfrm>
            <a:off x="4707702" y="3387033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63" name="Rectangle 133"/>
          <p:cNvSpPr>
            <a:spLocks noChangeArrowheads="1"/>
          </p:cNvSpPr>
          <p:nvPr/>
        </p:nvSpPr>
        <p:spPr bwMode="auto">
          <a:xfrm>
            <a:off x="4793162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64" name="Rectangle 134"/>
          <p:cNvSpPr>
            <a:spLocks noChangeArrowheads="1"/>
          </p:cNvSpPr>
          <p:nvPr/>
        </p:nvSpPr>
        <p:spPr bwMode="auto">
          <a:xfrm>
            <a:off x="4874123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65" name="Rectangle 135"/>
          <p:cNvSpPr>
            <a:spLocks noChangeArrowheads="1"/>
          </p:cNvSpPr>
          <p:nvPr/>
        </p:nvSpPr>
        <p:spPr bwMode="auto">
          <a:xfrm>
            <a:off x="4955085" y="3387033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66" name="Rectangle 136"/>
          <p:cNvSpPr>
            <a:spLocks noChangeArrowheads="1"/>
          </p:cNvSpPr>
          <p:nvPr/>
        </p:nvSpPr>
        <p:spPr bwMode="auto">
          <a:xfrm>
            <a:off x="3385329" y="3392634"/>
            <a:ext cx="14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% change in price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39"/>
          <p:cNvSpPr>
            <a:spLocks noChangeArrowheads="1"/>
          </p:cNvSpPr>
          <p:nvPr/>
        </p:nvSpPr>
        <p:spPr bwMode="auto">
          <a:xfrm>
            <a:off x="6947046" y="3263796"/>
            <a:ext cx="5690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Always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40"/>
          <p:cNvSpPr>
            <a:spLocks noChangeArrowheads="1"/>
          </p:cNvSpPr>
          <p:nvPr/>
        </p:nvSpPr>
        <p:spPr bwMode="auto">
          <a:xfrm>
            <a:off x="7851716" y="3017324"/>
            <a:ext cx="8255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Over time,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41"/>
          <p:cNvSpPr>
            <a:spLocks noChangeArrowheads="1"/>
          </p:cNvSpPr>
          <p:nvPr/>
        </p:nvSpPr>
        <p:spPr bwMode="auto">
          <a:xfrm>
            <a:off x="7851715" y="3263796"/>
            <a:ext cx="926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with flexible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42"/>
          <p:cNvSpPr>
            <a:spLocks noChangeArrowheads="1"/>
          </p:cNvSpPr>
          <p:nvPr/>
        </p:nvSpPr>
        <p:spPr bwMode="auto">
          <a:xfrm>
            <a:off x="7851716" y="3510268"/>
            <a:ext cx="835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production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143"/>
          <p:cNvSpPr>
            <a:spLocks noChangeArrowheads="1"/>
          </p:cNvSpPr>
          <p:nvPr/>
        </p:nvSpPr>
        <p:spPr bwMode="auto">
          <a:xfrm>
            <a:off x="9277540" y="2894088"/>
            <a:ext cx="8944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In the short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144"/>
          <p:cNvSpPr>
            <a:spLocks noChangeArrowheads="1"/>
          </p:cNvSpPr>
          <p:nvPr/>
        </p:nvSpPr>
        <p:spPr bwMode="auto">
          <a:xfrm>
            <a:off x="9277541" y="3140560"/>
            <a:ext cx="676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run, with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145"/>
          <p:cNvSpPr>
            <a:spLocks noChangeArrowheads="1"/>
          </p:cNvSpPr>
          <p:nvPr/>
        </p:nvSpPr>
        <p:spPr bwMode="auto">
          <a:xfrm>
            <a:off x="9277541" y="3387032"/>
            <a:ext cx="835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production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46"/>
          <p:cNvSpPr>
            <a:spLocks noChangeArrowheads="1"/>
          </p:cNvSpPr>
          <p:nvPr/>
        </p:nvSpPr>
        <p:spPr bwMode="auto">
          <a:xfrm>
            <a:off x="9277540" y="3633504"/>
            <a:ext cx="8656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constraints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ectangle 147"/>
          <p:cNvSpPr>
            <a:spLocks noChangeArrowheads="1"/>
          </p:cNvSpPr>
          <p:nvPr/>
        </p:nvSpPr>
        <p:spPr bwMode="auto">
          <a:xfrm>
            <a:off x="1972996" y="4294497"/>
            <a:ext cx="9361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Cross-Price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148"/>
          <p:cNvSpPr>
            <a:spLocks noChangeArrowheads="1"/>
          </p:cNvSpPr>
          <p:nvPr/>
        </p:nvSpPr>
        <p:spPr bwMode="auto">
          <a:xfrm>
            <a:off x="1972997" y="4540969"/>
            <a:ext cx="708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Elasticity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Rectangle 149"/>
          <p:cNvSpPr>
            <a:spLocks noChangeArrowheads="1"/>
          </p:cNvSpPr>
          <p:nvPr/>
        </p:nvSpPr>
        <p:spPr bwMode="auto">
          <a:xfrm>
            <a:off x="2971801" y="4267201"/>
            <a:ext cx="2945089" cy="21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% change in quantity demanded of 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Rectangle 150"/>
          <p:cNvSpPr>
            <a:spLocks noChangeArrowheads="1"/>
          </p:cNvSpPr>
          <p:nvPr/>
        </p:nvSpPr>
        <p:spPr bwMode="auto">
          <a:xfrm>
            <a:off x="2994013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1" name="Rectangle 151"/>
          <p:cNvSpPr>
            <a:spLocks noChangeArrowheads="1"/>
          </p:cNvSpPr>
          <p:nvPr/>
        </p:nvSpPr>
        <p:spPr bwMode="auto">
          <a:xfrm>
            <a:off x="3079472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2" name="Rectangle 152"/>
          <p:cNvSpPr>
            <a:spLocks noChangeArrowheads="1"/>
          </p:cNvSpPr>
          <p:nvPr/>
        </p:nvSpPr>
        <p:spPr bwMode="auto">
          <a:xfrm>
            <a:off x="3160434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3" name="Rectangle 153"/>
          <p:cNvSpPr>
            <a:spLocks noChangeArrowheads="1"/>
          </p:cNvSpPr>
          <p:nvPr/>
        </p:nvSpPr>
        <p:spPr bwMode="auto">
          <a:xfrm>
            <a:off x="3245894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4" name="Rectangle 154"/>
          <p:cNvSpPr>
            <a:spLocks noChangeArrowheads="1"/>
          </p:cNvSpPr>
          <p:nvPr/>
        </p:nvSpPr>
        <p:spPr bwMode="auto">
          <a:xfrm>
            <a:off x="3326855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5" name="Rectangle 155"/>
          <p:cNvSpPr>
            <a:spLocks noChangeArrowheads="1"/>
          </p:cNvSpPr>
          <p:nvPr/>
        </p:nvSpPr>
        <p:spPr bwMode="auto">
          <a:xfrm>
            <a:off x="3407817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6" name="Rectangle 156"/>
          <p:cNvSpPr>
            <a:spLocks noChangeArrowheads="1"/>
          </p:cNvSpPr>
          <p:nvPr/>
        </p:nvSpPr>
        <p:spPr bwMode="auto">
          <a:xfrm>
            <a:off x="3493277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7" name="Rectangle 157"/>
          <p:cNvSpPr>
            <a:spLocks noChangeArrowheads="1"/>
          </p:cNvSpPr>
          <p:nvPr/>
        </p:nvSpPr>
        <p:spPr bwMode="auto">
          <a:xfrm>
            <a:off x="3574238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8" name="Rectangle 158"/>
          <p:cNvSpPr>
            <a:spLocks noChangeArrowheads="1"/>
          </p:cNvSpPr>
          <p:nvPr/>
        </p:nvSpPr>
        <p:spPr bwMode="auto">
          <a:xfrm>
            <a:off x="3659698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9" name="Rectangle 159"/>
          <p:cNvSpPr>
            <a:spLocks noChangeArrowheads="1"/>
          </p:cNvSpPr>
          <p:nvPr/>
        </p:nvSpPr>
        <p:spPr bwMode="auto">
          <a:xfrm>
            <a:off x="3740660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0" name="Rectangle 160"/>
          <p:cNvSpPr>
            <a:spLocks noChangeArrowheads="1"/>
          </p:cNvSpPr>
          <p:nvPr/>
        </p:nvSpPr>
        <p:spPr bwMode="auto">
          <a:xfrm>
            <a:off x="3826119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1" name="Rectangle 161"/>
          <p:cNvSpPr>
            <a:spLocks noChangeArrowheads="1"/>
          </p:cNvSpPr>
          <p:nvPr/>
        </p:nvSpPr>
        <p:spPr bwMode="auto">
          <a:xfrm>
            <a:off x="3907081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2" name="Rectangle 162"/>
          <p:cNvSpPr>
            <a:spLocks noChangeArrowheads="1"/>
          </p:cNvSpPr>
          <p:nvPr/>
        </p:nvSpPr>
        <p:spPr bwMode="auto">
          <a:xfrm>
            <a:off x="3992540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3" name="Rectangle 163"/>
          <p:cNvSpPr>
            <a:spLocks noChangeArrowheads="1"/>
          </p:cNvSpPr>
          <p:nvPr/>
        </p:nvSpPr>
        <p:spPr bwMode="auto">
          <a:xfrm>
            <a:off x="4073502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4" name="Rectangle 164"/>
          <p:cNvSpPr>
            <a:spLocks noChangeArrowheads="1"/>
          </p:cNvSpPr>
          <p:nvPr/>
        </p:nvSpPr>
        <p:spPr bwMode="auto">
          <a:xfrm>
            <a:off x="4158962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5" name="Rectangle 165"/>
          <p:cNvSpPr>
            <a:spLocks noChangeArrowheads="1"/>
          </p:cNvSpPr>
          <p:nvPr/>
        </p:nvSpPr>
        <p:spPr bwMode="auto">
          <a:xfrm>
            <a:off x="4239923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6" name="Rectangle 166"/>
          <p:cNvSpPr>
            <a:spLocks noChangeArrowheads="1"/>
          </p:cNvSpPr>
          <p:nvPr/>
        </p:nvSpPr>
        <p:spPr bwMode="auto">
          <a:xfrm>
            <a:off x="4325383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7" name="Rectangle 167"/>
          <p:cNvSpPr>
            <a:spLocks noChangeArrowheads="1"/>
          </p:cNvSpPr>
          <p:nvPr/>
        </p:nvSpPr>
        <p:spPr bwMode="auto">
          <a:xfrm>
            <a:off x="4406345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8" name="Rectangle 168"/>
          <p:cNvSpPr>
            <a:spLocks noChangeArrowheads="1"/>
          </p:cNvSpPr>
          <p:nvPr/>
        </p:nvSpPr>
        <p:spPr bwMode="auto">
          <a:xfrm>
            <a:off x="4491804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9" name="Rectangle 169"/>
          <p:cNvSpPr>
            <a:spLocks noChangeArrowheads="1"/>
          </p:cNvSpPr>
          <p:nvPr/>
        </p:nvSpPr>
        <p:spPr bwMode="auto">
          <a:xfrm>
            <a:off x="4572766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0" name="Rectangle 170"/>
          <p:cNvSpPr>
            <a:spLocks noChangeArrowheads="1"/>
          </p:cNvSpPr>
          <p:nvPr/>
        </p:nvSpPr>
        <p:spPr bwMode="auto">
          <a:xfrm>
            <a:off x="4658226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1" name="Rectangle 171"/>
          <p:cNvSpPr>
            <a:spLocks noChangeArrowheads="1"/>
          </p:cNvSpPr>
          <p:nvPr/>
        </p:nvSpPr>
        <p:spPr bwMode="auto">
          <a:xfrm>
            <a:off x="4739187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2" name="Rectangle 172"/>
          <p:cNvSpPr>
            <a:spLocks noChangeArrowheads="1"/>
          </p:cNvSpPr>
          <p:nvPr/>
        </p:nvSpPr>
        <p:spPr bwMode="auto">
          <a:xfrm>
            <a:off x="4824647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3" name="Rectangle 173"/>
          <p:cNvSpPr>
            <a:spLocks noChangeArrowheads="1"/>
          </p:cNvSpPr>
          <p:nvPr/>
        </p:nvSpPr>
        <p:spPr bwMode="auto">
          <a:xfrm>
            <a:off x="4905609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4" name="Rectangle 174"/>
          <p:cNvSpPr>
            <a:spLocks noChangeArrowheads="1"/>
          </p:cNvSpPr>
          <p:nvPr/>
        </p:nvSpPr>
        <p:spPr bwMode="auto">
          <a:xfrm>
            <a:off x="4991068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5" name="Rectangle 175"/>
          <p:cNvSpPr>
            <a:spLocks noChangeArrowheads="1"/>
          </p:cNvSpPr>
          <p:nvPr/>
        </p:nvSpPr>
        <p:spPr bwMode="auto">
          <a:xfrm>
            <a:off x="5072030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6" name="Rectangle 176"/>
          <p:cNvSpPr>
            <a:spLocks noChangeArrowheads="1"/>
          </p:cNvSpPr>
          <p:nvPr/>
        </p:nvSpPr>
        <p:spPr bwMode="auto">
          <a:xfrm>
            <a:off x="5157489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7" name="Rectangle 177"/>
          <p:cNvSpPr>
            <a:spLocks noChangeArrowheads="1"/>
          </p:cNvSpPr>
          <p:nvPr/>
        </p:nvSpPr>
        <p:spPr bwMode="auto">
          <a:xfrm>
            <a:off x="5238451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8" name="Rectangle 178"/>
          <p:cNvSpPr>
            <a:spLocks noChangeArrowheads="1"/>
          </p:cNvSpPr>
          <p:nvPr/>
        </p:nvSpPr>
        <p:spPr bwMode="auto">
          <a:xfrm>
            <a:off x="5319413" y="45409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9" name="Rectangle 179"/>
          <p:cNvSpPr>
            <a:spLocks noChangeArrowheads="1"/>
          </p:cNvSpPr>
          <p:nvPr/>
        </p:nvSpPr>
        <p:spPr bwMode="auto">
          <a:xfrm>
            <a:off x="5404872" y="45409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10" name="Rectangle 180"/>
          <p:cNvSpPr>
            <a:spLocks noChangeArrowheads="1"/>
          </p:cNvSpPr>
          <p:nvPr/>
        </p:nvSpPr>
        <p:spPr bwMode="auto">
          <a:xfrm>
            <a:off x="3429001" y="4572000"/>
            <a:ext cx="1792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% change in price of B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Rectangle 181"/>
          <p:cNvSpPr>
            <a:spLocks noChangeArrowheads="1"/>
          </p:cNvSpPr>
          <p:nvPr/>
        </p:nvSpPr>
        <p:spPr bwMode="auto">
          <a:xfrm>
            <a:off x="6019800" y="4343400"/>
            <a:ext cx="2677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For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Rectangle 182"/>
          <p:cNvSpPr>
            <a:spLocks noChangeArrowheads="1"/>
          </p:cNvSpPr>
          <p:nvPr/>
        </p:nvSpPr>
        <p:spPr bwMode="auto">
          <a:xfrm>
            <a:off x="6019801" y="4572000"/>
            <a:ext cx="6363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comple</a:t>
            </a: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ments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Rectangle 183"/>
          <p:cNvSpPr>
            <a:spLocks noChangeArrowheads="1"/>
          </p:cNvSpPr>
          <p:nvPr/>
        </p:nvSpPr>
        <p:spPr bwMode="auto">
          <a:xfrm>
            <a:off x="6872009" y="4290859"/>
            <a:ext cx="2677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For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184"/>
          <p:cNvSpPr>
            <a:spLocks noChangeArrowheads="1"/>
          </p:cNvSpPr>
          <p:nvPr/>
        </p:nvSpPr>
        <p:spPr bwMode="auto">
          <a:xfrm>
            <a:off x="6871794" y="4540969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substitutes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185"/>
          <p:cNvSpPr>
            <a:spLocks noChangeArrowheads="1"/>
          </p:cNvSpPr>
          <p:nvPr/>
        </p:nvSpPr>
        <p:spPr bwMode="auto">
          <a:xfrm>
            <a:off x="7851716" y="4048025"/>
            <a:ext cx="7341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For near-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187"/>
          <p:cNvSpPr>
            <a:spLocks noChangeArrowheads="1"/>
          </p:cNvSpPr>
          <p:nvPr/>
        </p:nvSpPr>
        <p:spPr bwMode="auto">
          <a:xfrm>
            <a:off x="8534401" y="4038601"/>
            <a:ext cx="551433" cy="21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perfect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ectangle 188"/>
          <p:cNvSpPr>
            <a:spLocks noChangeArrowheads="1"/>
          </p:cNvSpPr>
          <p:nvPr/>
        </p:nvSpPr>
        <p:spPr bwMode="auto">
          <a:xfrm>
            <a:off x="7851715" y="4294497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substitutes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189"/>
          <p:cNvSpPr>
            <a:spLocks noChangeArrowheads="1"/>
          </p:cNvSpPr>
          <p:nvPr/>
        </p:nvSpPr>
        <p:spPr bwMode="auto">
          <a:xfrm>
            <a:off x="7851716" y="4540969"/>
            <a:ext cx="8447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and strong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190"/>
          <p:cNvSpPr>
            <a:spLocks noChangeArrowheads="1"/>
          </p:cNvSpPr>
          <p:nvPr/>
        </p:nvSpPr>
        <p:spPr bwMode="auto">
          <a:xfrm>
            <a:off x="7851715" y="4787441"/>
            <a:ext cx="10643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complements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191"/>
          <p:cNvSpPr>
            <a:spLocks noChangeArrowheads="1"/>
          </p:cNvSpPr>
          <p:nvPr/>
        </p:nvSpPr>
        <p:spPr bwMode="auto">
          <a:xfrm>
            <a:off x="9277540" y="4294497"/>
            <a:ext cx="875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For loosely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Rectangle 192"/>
          <p:cNvSpPr>
            <a:spLocks noChangeArrowheads="1"/>
          </p:cNvSpPr>
          <p:nvPr/>
        </p:nvSpPr>
        <p:spPr bwMode="auto">
          <a:xfrm>
            <a:off x="9277540" y="4540969"/>
            <a:ext cx="1083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related goods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Rectangle 193"/>
          <p:cNvSpPr>
            <a:spLocks noChangeArrowheads="1"/>
          </p:cNvSpPr>
          <p:nvPr/>
        </p:nvSpPr>
        <p:spPr bwMode="auto">
          <a:xfrm>
            <a:off x="1972997" y="5325197"/>
            <a:ext cx="58669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Income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Rectangle 194"/>
          <p:cNvSpPr>
            <a:spLocks noChangeArrowheads="1"/>
          </p:cNvSpPr>
          <p:nvPr/>
        </p:nvSpPr>
        <p:spPr bwMode="auto">
          <a:xfrm>
            <a:off x="1972997" y="5571669"/>
            <a:ext cx="708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Elasticity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Rectangle 195"/>
          <p:cNvSpPr>
            <a:spLocks noChangeArrowheads="1"/>
          </p:cNvSpPr>
          <p:nvPr/>
        </p:nvSpPr>
        <p:spPr bwMode="auto">
          <a:xfrm>
            <a:off x="2998511" y="5325197"/>
            <a:ext cx="2556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% change in quantity demanded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196"/>
          <p:cNvSpPr>
            <a:spLocks noChangeArrowheads="1"/>
          </p:cNvSpPr>
          <p:nvPr/>
        </p:nvSpPr>
        <p:spPr bwMode="auto">
          <a:xfrm>
            <a:off x="2994013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27" name="Rectangle 197"/>
          <p:cNvSpPr>
            <a:spLocks noChangeArrowheads="1"/>
          </p:cNvSpPr>
          <p:nvPr/>
        </p:nvSpPr>
        <p:spPr bwMode="auto">
          <a:xfrm>
            <a:off x="3079472" y="55716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28" name="Rectangle 198"/>
          <p:cNvSpPr>
            <a:spLocks noChangeArrowheads="1"/>
          </p:cNvSpPr>
          <p:nvPr/>
        </p:nvSpPr>
        <p:spPr bwMode="auto">
          <a:xfrm>
            <a:off x="3160434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29" name="Rectangle 199"/>
          <p:cNvSpPr>
            <a:spLocks noChangeArrowheads="1"/>
          </p:cNvSpPr>
          <p:nvPr/>
        </p:nvSpPr>
        <p:spPr bwMode="auto">
          <a:xfrm>
            <a:off x="3245894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30" name="Rectangle 200"/>
          <p:cNvSpPr>
            <a:spLocks noChangeArrowheads="1"/>
          </p:cNvSpPr>
          <p:nvPr/>
        </p:nvSpPr>
        <p:spPr bwMode="auto">
          <a:xfrm>
            <a:off x="3331353" y="55716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31" name="Rectangle 201"/>
          <p:cNvSpPr>
            <a:spLocks noChangeArrowheads="1"/>
          </p:cNvSpPr>
          <p:nvPr/>
        </p:nvSpPr>
        <p:spPr bwMode="auto">
          <a:xfrm>
            <a:off x="3412315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32" name="Rectangle 202"/>
          <p:cNvSpPr>
            <a:spLocks noChangeArrowheads="1"/>
          </p:cNvSpPr>
          <p:nvPr/>
        </p:nvSpPr>
        <p:spPr bwMode="auto">
          <a:xfrm>
            <a:off x="3497774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33" name="Rectangle 203"/>
          <p:cNvSpPr>
            <a:spLocks noChangeArrowheads="1"/>
          </p:cNvSpPr>
          <p:nvPr/>
        </p:nvSpPr>
        <p:spPr bwMode="auto">
          <a:xfrm>
            <a:off x="3583234" y="55716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34" name="Rectangle 204"/>
          <p:cNvSpPr>
            <a:spLocks noChangeArrowheads="1"/>
          </p:cNvSpPr>
          <p:nvPr/>
        </p:nvSpPr>
        <p:spPr bwMode="auto">
          <a:xfrm>
            <a:off x="3664196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7" name="Rectangle 206"/>
          <p:cNvSpPr>
            <a:spLocks noChangeArrowheads="1"/>
          </p:cNvSpPr>
          <p:nvPr/>
        </p:nvSpPr>
        <p:spPr bwMode="auto">
          <a:xfrm>
            <a:off x="3749655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8" name="Rectangle 207"/>
          <p:cNvSpPr>
            <a:spLocks noChangeArrowheads="1"/>
          </p:cNvSpPr>
          <p:nvPr/>
        </p:nvSpPr>
        <p:spPr bwMode="auto">
          <a:xfrm>
            <a:off x="3835115" y="55716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9" name="Rectangle 208"/>
          <p:cNvSpPr>
            <a:spLocks noChangeArrowheads="1"/>
          </p:cNvSpPr>
          <p:nvPr/>
        </p:nvSpPr>
        <p:spPr bwMode="auto">
          <a:xfrm>
            <a:off x="3916077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" name="Rectangle 209"/>
          <p:cNvSpPr>
            <a:spLocks noChangeArrowheads="1"/>
          </p:cNvSpPr>
          <p:nvPr/>
        </p:nvSpPr>
        <p:spPr bwMode="auto">
          <a:xfrm>
            <a:off x="4001536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" name="Rectangle 210"/>
          <p:cNvSpPr>
            <a:spLocks noChangeArrowheads="1"/>
          </p:cNvSpPr>
          <p:nvPr/>
        </p:nvSpPr>
        <p:spPr bwMode="auto">
          <a:xfrm>
            <a:off x="4086996" y="55716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2" name="Rectangle 211"/>
          <p:cNvSpPr>
            <a:spLocks noChangeArrowheads="1"/>
          </p:cNvSpPr>
          <p:nvPr/>
        </p:nvSpPr>
        <p:spPr bwMode="auto">
          <a:xfrm>
            <a:off x="4167957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3" name="Rectangle 212"/>
          <p:cNvSpPr>
            <a:spLocks noChangeArrowheads="1"/>
          </p:cNvSpPr>
          <p:nvPr/>
        </p:nvSpPr>
        <p:spPr bwMode="auto">
          <a:xfrm>
            <a:off x="4253417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" name="Rectangle 213"/>
          <p:cNvSpPr>
            <a:spLocks noChangeArrowheads="1"/>
          </p:cNvSpPr>
          <p:nvPr/>
        </p:nvSpPr>
        <p:spPr bwMode="auto">
          <a:xfrm>
            <a:off x="4338877" y="55716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5" name="Rectangle 214"/>
          <p:cNvSpPr>
            <a:spLocks noChangeArrowheads="1"/>
          </p:cNvSpPr>
          <p:nvPr/>
        </p:nvSpPr>
        <p:spPr bwMode="auto">
          <a:xfrm>
            <a:off x="4419838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6" name="Rectangle 215"/>
          <p:cNvSpPr>
            <a:spLocks noChangeArrowheads="1"/>
          </p:cNvSpPr>
          <p:nvPr/>
        </p:nvSpPr>
        <p:spPr bwMode="auto">
          <a:xfrm>
            <a:off x="4505298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7" name="Rectangle 216"/>
          <p:cNvSpPr>
            <a:spLocks noChangeArrowheads="1"/>
          </p:cNvSpPr>
          <p:nvPr/>
        </p:nvSpPr>
        <p:spPr bwMode="auto">
          <a:xfrm>
            <a:off x="4590757" y="55716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8" name="Rectangle 217"/>
          <p:cNvSpPr>
            <a:spLocks noChangeArrowheads="1"/>
          </p:cNvSpPr>
          <p:nvPr/>
        </p:nvSpPr>
        <p:spPr bwMode="auto">
          <a:xfrm>
            <a:off x="4671719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9" name="Rectangle 218"/>
          <p:cNvSpPr>
            <a:spLocks noChangeArrowheads="1"/>
          </p:cNvSpPr>
          <p:nvPr/>
        </p:nvSpPr>
        <p:spPr bwMode="auto">
          <a:xfrm>
            <a:off x="4757179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0" name="Rectangle 219"/>
          <p:cNvSpPr>
            <a:spLocks noChangeArrowheads="1"/>
          </p:cNvSpPr>
          <p:nvPr/>
        </p:nvSpPr>
        <p:spPr bwMode="auto">
          <a:xfrm>
            <a:off x="4842638" y="55716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1" name="Rectangle 220"/>
          <p:cNvSpPr>
            <a:spLocks noChangeArrowheads="1"/>
          </p:cNvSpPr>
          <p:nvPr/>
        </p:nvSpPr>
        <p:spPr bwMode="auto">
          <a:xfrm>
            <a:off x="4923600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2" name="Rectangle 221"/>
          <p:cNvSpPr>
            <a:spLocks noChangeArrowheads="1"/>
          </p:cNvSpPr>
          <p:nvPr/>
        </p:nvSpPr>
        <p:spPr bwMode="auto">
          <a:xfrm>
            <a:off x="5009060" y="5571670"/>
            <a:ext cx="85460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3" name="Rectangle 222"/>
          <p:cNvSpPr>
            <a:spLocks noChangeArrowheads="1"/>
          </p:cNvSpPr>
          <p:nvPr/>
        </p:nvSpPr>
        <p:spPr bwMode="auto">
          <a:xfrm>
            <a:off x="5094519" y="5571670"/>
            <a:ext cx="80962" cy="112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4" name="Rectangle 223"/>
          <p:cNvSpPr>
            <a:spLocks noChangeArrowheads="1"/>
          </p:cNvSpPr>
          <p:nvPr/>
        </p:nvSpPr>
        <p:spPr bwMode="auto">
          <a:xfrm>
            <a:off x="3380831" y="5577271"/>
            <a:ext cx="16126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% change in income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24"/>
          <p:cNvSpPr>
            <a:spLocks noChangeArrowheads="1"/>
          </p:cNvSpPr>
          <p:nvPr/>
        </p:nvSpPr>
        <p:spPr bwMode="auto">
          <a:xfrm>
            <a:off x="6019801" y="5257801"/>
            <a:ext cx="546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For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inferior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goods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6799214" y="5325197"/>
            <a:ext cx="86401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For normal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27"/>
          <p:cNvSpPr>
            <a:spLocks noChangeArrowheads="1"/>
          </p:cNvSpPr>
          <p:nvPr/>
        </p:nvSpPr>
        <p:spPr bwMode="auto">
          <a:xfrm>
            <a:off x="6799214" y="5571669"/>
            <a:ext cx="4873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goods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28"/>
          <p:cNvSpPr>
            <a:spLocks noChangeArrowheads="1"/>
          </p:cNvSpPr>
          <p:nvPr/>
        </p:nvSpPr>
        <p:spPr bwMode="auto">
          <a:xfrm>
            <a:off x="7851715" y="5201961"/>
            <a:ext cx="12727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For luxury items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29"/>
          <p:cNvSpPr>
            <a:spLocks noChangeArrowheads="1"/>
          </p:cNvSpPr>
          <p:nvPr/>
        </p:nvSpPr>
        <p:spPr bwMode="auto">
          <a:xfrm>
            <a:off x="7851716" y="5448433"/>
            <a:ext cx="787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with close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30"/>
          <p:cNvSpPr>
            <a:spLocks noChangeArrowheads="1"/>
          </p:cNvSpPr>
          <p:nvPr/>
        </p:nvSpPr>
        <p:spPr bwMode="auto">
          <a:xfrm>
            <a:off x="7851715" y="5694905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substitutes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31"/>
          <p:cNvSpPr>
            <a:spLocks noChangeArrowheads="1"/>
          </p:cNvSpPr>
          <p:nvPr/>
        </p:nvSpPr>
        <p:spPr bwMode="auto">
          <a:xfrm>
            <a:off x="9277541" y="5201961"/>
            <a:ext cx="8544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For unique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32"/>
          <p:cNvSpPr>
            <a:spLocks noChangeArrowheads="1"/>
          </p:cNvSpPr>
          <p:nvPr/>
        </p:nvSpPr>
        <p:spPr bwMode="auto">
          <a:xfrm>
            <a:off x="9277540" y="5448433"/>
            <a:ext cx="11637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and necessary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3"/>
          <p:cNvSpPr>
            <a:spLocks noChangeArrowheads="1"/>
          </p:cNvSpPr>
          <p:nvPr/>
        </p:nvSpPr>
        <p:spPr bwMode="auto">
          <a:xfrm>
            <a:off x="9277540" y="5694905"/>
            <a:ext cx="4280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items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Rectangle 98"/>
          <p:cNvSpPr>
            <a:spLocks noChangeArrowheads="1"/>
          </p:cNvSpPr>
          <p:nvPr/>
        </p:nvSpPr>
        <p:spPr bwMode="auto">
          <a:xfrm>
            <a:off x="5965628" y="3276600"/>
            <a:ext cx="4776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Never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7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Find the price elasticity of demand using the midpoint formula for the points along a demand curve: ($10,350) and ($20,150).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371759-FA0E-4BB9-927F-E709113FC9CF}"/>
                  </a:ext>
                </a:extLst>
              </p14:cNvPr>
              <p14:cNvContentPartPr/>
              <p14:nvPr/>
            </p14:nvContentPartPr>
            <p14:xfrm>
              <a:off x="1143000" y="850320"/>
              <a:ext cx="8427960" cy="507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371759-FA0E-4BB9-927F-E709113FC9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3640" y="840960"/>
                <a:ext cx="8446680" cy="50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15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dirty="0"/>
                  <a:t>Find the price elasticity of demand using the midpoint formula for the points along a demand curve: ($10,350) and ($20,150).</a:t>
                </a:r>
                <a:endParaRPr lang="en-US" sz="1400" dirty="0"/>
              </a:p>
              <a:p>
                <a:pPr marL="0" indent="0"/>
                <a:endParaRPr lang="en-US" sz="1400" dirty="0"/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%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%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Cambria Math"/>
                  </a:rPr>
                  <a:t>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(150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350</m:t>
                            </m:r>
                            <m:r>
                              <a:rPr lang="en-US" i="1">
                                <a:latin typeface="Cambria Math"/>
                              </a:rPr>
                              <m:t>)/[(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150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350</m:t>
                            </m:r>
                            <m:r>
                              <a:rPr lang="en-US" i="1">
                                <a:latin typeface="Cambria Math"/>
                              </a:rPr>
                              <m:t>)/2]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($20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$10</m:t>
                            </m:r>
                            <m:r>
                              <a:rPr lang="en-US" i="1">
                                <a:latin typeface="Cambria Math"/>
                              </a:rPr>
                              <m:t>)/[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($20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$10</m:t>
                            </m:r>
                            <m:r>
                              <a:rPr lang="en-US" i="1">
                                <a:latin typeface="Cambria Math"/>
                              </a:rPr>
                              <m:t>)/2]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20</m:t>
                            </m:r>
                            <m:r>
                              <a:rPr lang="en-US" i="1">
                                <a:latin typeface="Cambria Math"/>
                              </a:rPr>
                              <m:t>0/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250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$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0/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$15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box>
                    <m:r>
                      <a:rPr lang="en-US" b="0" i="1" smtClean="0">
                        <a:latin typeface="Cambria Math"/>
                      </a:rPr>
                      <m:t>1.2</m:t>
                    </m:r>
                  </m:oMath>
                </a14:m>
                <a:endParaRPr lang="en-US" dirty="0"/>
              </a:p>
              <a:p>
                <a:pPr marL="0" indent="0"/>
                <a:endParaRPr lang="en-US" sz="1600" dirty="0"/>
              </a:p>
              <a:p>
                <a:r>
                  <a:rPr lang="en-US" dirty="0"/>
                  <a:t>Interchanging points yields the same answer.</a:t>
                </a:r>
              </a:p>
              <a:p>
                <a:pPr marL="0" indent="0"/>
                <a:endParaRPr lang="en-US" sz="1400" dirty="0"/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%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%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50−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50)/[(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50+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50)/2]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($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0−$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0)/[($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0+$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0)/2]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200/250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$10/$15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= −</m:t>
                        </m:r>
                      </m:e>
                    </m:box>
                    <m:r>
                      <a:rPr lang="en-US" i="1">
                        <a:latin typeface="Cambria Math"/>
                      </a:rPr>
                      <m:t>1.2</m:t>
                    </m:r>
                  </m:oMath>
                </a14:m>
                <a:endParaRPr lang="en-US" dirty="0"/>
              </a:p>
              <a:p>
                <a:pPr marL="0" indent="0"/>
                <a:endParaRPr lang="en-US" sz="1600" dirty="0"/>
              </a:p>
              <a:p>
                <a:r>
                  <a:rPr lang="en-US" dirty="0"/>
                  <a:t>The elasticity is unitless.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45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Find the change in total revenue using the following two points along a demand curve: ($20,150) and ($10,350).  (Price is falling.)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While you’re at it, what are the price and quantity effects?</a:t>
            </a:r>
          </a:p>
          <a:p>
            <a:pPr marL="457200" indent="-457200">
              <a:buAutoNum type="arabicPeriod"/>
            </a:pPr>
            <a:r>
              <a:rPr lang="en-US" dirty="0"/>
              <a:t>$600</a:t>
            </a:r>
          </a:p>
          <a:p>
            <a:pPr marL="457200" indent="-457200">
              <a:buAutoNum type="arabicPeriod"/>
            </a:pPr>
            <a:r>
              <a:rPr lang="en-US" dirty="0"/>
              <a:t>$500</a:t>
            </a:r>
          </a:p>
          <a:p>
            <a:pPr marL="457200" indent="-457200">
              <a:buAutoNum type="arabicPeriod"/>
            </a:pPr>
            <a:r>
              <a:rPr lang="en-US" dirty="0"/>
              <a:t>-$500</a:t>
            </a:r>
          </a:p>
          <a:p>
            <a:pPr marL="457200" indent="-457200">
              <a:buAutoNum type="arabicPeriod"/>
            </a:pPr>
            <a:r>
              <a:rPr lang="en-US" dirty="0"/>
              <a:t>-$600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A85580-E9BC-496B-89F4-8A52B12140E5}"/>
                  </a:ext>
                </a:extLst>
              </p14:cNvPr>
              <p14:cNvContentPartPr/>
              <p14:nvPr/>
            </p14:nvContentPartPr>
            <p14:xfrm>
              <a:off x="726480" y="2366640"/>
              <a:ext cx="11261520" cy="413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A85580-E9BC-496B-89F4-8A52B12140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120" y="2357280"/>
                <a:ext cx="11280240" cy="41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3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42867" y="3770375"/>
            <a:ext cx="460075" cy="147736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2400"/>
              </a:lnSpc>
            </a:pPr>
            <a:endParaRPr lang="en-US" b="1" dirty="0">
              <a:solidFill>
                <a:srgbClr val="7B004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6746" y="3485072"/>
            <a:ext cx="745468" cy="28530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2400"/>
              </a:lnSpc>
            </a:pPr>
            <a:endParaRPr lang="en-US" b="1" dirty="0">
              <a:solidFill>
                <a:srgbClr val="7B004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Find the change in total revenue using the following two points along a demand curve: ($20,150) and ($10,350).  (Price is falling.)</a:t>
            </a:r>
          </a:p>
          <a:p>
            <a:pPr marL="0" indent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17917" y="2248619"/>
            <a:ext cx="3804249" cy="3506472"/>
            <a:chOff x="586596" y="1857555"/>
            <a:chExt cx="3804249" cy="350647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075426" y="1897812"/>
              <a:ext cx="0" cy="29789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075426" y="4856672"/>
              <a:ext cx="2935857" cy="2012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101306" y="2698630"/>
              <a:ext cx="2616679" cy="147799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86596" y="1857555"/>
              <a:ext cx="37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1283" y="4994695"/>
              <a:ext cx="37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 flipH="1">
            <a:off x="1506747" y="3485072"/>
            <a:ext cx="736122" cy="57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1506748" y="3770375"/>
            <a:ext cx="1222073" cy="137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 flipV="1">
            <a:off x="2242869" y="3485072"/>
            <a:ext cx="18690" cy="17626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 flipV="1">
            <a:off x="2710132" y="3770375"/>
            <a:ext cx="18690" cy="14974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908648" y="3429000"/>
            <a:ext cx="48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8649" y="3639870"/>
            <a:ext cx="47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4073" y="5293426"/>
            <a:ext cx="48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3288" y="5293426"/>
            <a:ext cx="48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350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67864" y="2596219"/>
            <a:ext cx="6061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change in revenue is P</a:t>
            </a:r>
            <a:r>
              <a:rPr lang="en-US" baseline="-25000" dirty="0"/>
              <a:t>2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-P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=$10*350-$20*150=$3500-$3000= $500</a:t>
            </a:r>
          </a:p>
          <a:p>
            <a:endParaRPr lang="en-US" dirty="0"/>
          </a:p>
          <a:p>
            <a:r>
              <a:rPr lang="en-US" dirty="0"/>
              <a:t>You can break this down into a quantity effect of +$2000</a:t>
            </a:r>
          </a:p>
          <a:p>
            <a:r>
              <a:rPr lang="en-US" dirty="0"/>
              <a:t>And a price effect of -$1500 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88562" y="4441969"/>
            <a:ext cx="133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Qty</a:t>
            </a:r>
            <a:r>
              <a:rPr lang="en-US" dirty="0"/>
              <a:t> effect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64894" y="3078989"/>
            <a:ext cx="133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effect</a:t>
            </a:r>
          </a:p>
        </p:txBody>
      </p:sp>
    </p:spTree>
    <p:extLst>
      <p:ext uri="{BB962C8B-B14F-4D97-AF65-F5344CB8AC3E}">
        <p14:creationId xmlns:p14="http://schemas.microsoft.com/office/powerpoint/2010/main" val="496945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riginal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ts val="2400"/>
          </a:lnSpc>
          <a:defRPr b="1" dirty="0">
            <a:solidFill>
              <a:srgbClr val="7B0046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riginal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ts val="2400"/>
          </a:lnSpc>
          <a:defRPr b="1" dirty="0">
            <a:solidFill>
              <a:srgbClr val="7B0046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riginal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ts val="2400"/>
          </a:lnSpc>
          <a:defRPr b="1" dirty="0">
            <a:solidFill>
              <a:srgbClr val="7B0046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</TotalTime>
  <Words>2353</Words>
  <Application>Microsoft Office PowerPoint</Application>
  <PresentationFormat>Widescreen</PresentationFormat>
  <Paragraphs>442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Cambria Math</vt:lpstr>
      <vt:lpstr>Encode Sans Normal Black</vt:lpstr>
      <vt:lpstr>Univers LT Std 47 Cn Lt</vt:lpstr>
      <vt:lpstr>Univers LT Std 57 Cn</vt:lpstr>
      <vt:lpstr>Wingdings</vt:lpstr>
      <vt:lpstr>original</vt:lpstr>
      <vt:lpstr>Office Theme</vt:lpstr>
      <vt:lpstr>1_original</vt:lpstr>
      <vt:lpstr>2_original</vt:lpstr>
      <vt:lpstr>Econ 200  Module 2 Lecture 5</vt:lpstr>
      <vt:lpstr>PowerPoint Presentation</vt:lpstr>
      <vt:lpstr>PowerPoint Presentation</vt:lpstr>
      <vt:lpstr>Outline</vt:lpstr>
      <vt:lpstr>Four Measures of Elasticity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Should the Government Control Apartment Rents? </vt:lpstr>
      <vt:lpstr>Consumer and Producer Surplus</vt:lpstr>
      <vt:lpstr>Consumer Surplus</vt:lpstr>
      <vt:lpstr>Deriving the Demand Curve for Chai Tea</vt:lpstr>
      <vt:lpstr>How Much Benefit Will Chai Tea Drinkers Receive?</vt:lpstr>
      <vt:lpstr>Consumer Surplus at a Price of $3.50</vt:lpstr>
      <vt:lpstr>Consumer Surplus at a Price of $3.50—continued</vt:lpstr>
      <vt:lpstr>Consumer Surplus If Price Falls to $3.00</vt:lpstr>
      <vt:lpstr>Total Consumer Surplus in the Market for Chai Tea</vt:lpstr>
      <vt:lpstr>Producer Surplus</vt:lpstr>
      <vt:lpstr>Measuring Producer Surplus (Single Firm)</vt:lpstr>
      <vt:lpstr>Measuring Producer Surplus (Entire Market)</vt:lpstr>
      <vt:lpstr>What Consumer and Producer Surplus Measure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Knox</dc:creator>
  <cp:lastModifiedBy>Melissa Knox</cp:lastModifiedBy>
  <cp:revision>86</cp:revision>
  <cp:lastPrinted>2016-10-17T20:05:49Z</cp:lastPrinted>
  <dcterms:created xsi:type="dcterms:W3CDTF">2014-10-08T22:00:52Z</dcterms:created>
  <dcterms:modified xsi:type="dcterms:W3CDTF">2021-10-14T20:32:06Z</dcterms:modified>
</cp:coreProperties>
</file>