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9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49C8B-E1CD-8EC7-AA90-C62ACCF0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</a:t>
            </a:r>
            <a:r>
              <a:rPr lang="en-TR" dirty="0"/>
              <a:t>atil destinasyonu tavsiye sistemi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ED6E3-7072-E93A-63B3-5846BDC2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225" y="867549"/>
            <a:ext cx="6157951" cy="94338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TR" dirty="0"/>
              <a:t>MELİS KARCI</a:t>
            </a:r>
          </a:p>
          <a:p>
            <a:pPr algn="r"/>
            <a:r>
              <a:rPr lang="en-TR" dirty="0"/>
              <a:t>ARİF YILDIRIM</a:t>
            </a:r>
          </a:p>
          <a:p>
            <a:pPr algn="r"/>
            <a:r>
              <a:rPr lang="en-TR" dirty="0"/>
              <a:t>MERVE KOÇAK</a:t>
            </a:r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9064654D-8660-E6FD-7B35-384EBC1A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5" r="15519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2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1E89-7B63-71E9-4F97-EDD4E8C3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TR" dirty="0"/>
              <a:t>PROBLEMİN TANIMI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7+ Thousand Confused Person On Computer Royalty-Free Images, Stock Photos  &amp; Pictures | Shutterstock">
            <a:extLst>
              <a:ext uri="{FF2B5EF4-FFF2-40B4-BE49-F238E27FC236}">
                <a16:creationId xmlns:a16="http://schemas.microsoft.com/office/drawing/2014/main" id="{D1871CF9-9427-32B9-3FCD-6C6849AC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572482"/>
            <a:ext cx="5562600" cy="371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578D-6393-3FBF-4256-B6E1432E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TR" dirty="0"/>
              <a:t>Günümüzde tatil destinasyonuna karar vermek; maddiyat, kişisel zevkler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kiminle</a:t>
            </a:r>
            <a:r>
              <a:rPr lang="en-US" dirty="0"/>
              <a:t> </a:t>
            </a:r>
            <a:r>
              <a:rPr lang="en-US" dirty="0" err="1"/>
              <a:t>gideceğimiz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konuya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İnternette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 </a:t>
            </a:r>
            <a:r>
              <a:rPr lang="en-US" dirty="0" err="1"/>
              <a:t>yapıp</a:t>
            </a:r>
            <a:r>
              <a:rPr lang="en-US" dirty="0"/>
              <a:t>, </a:t>
            </a:r>
            <a:r>
              <a:rPr lang="en-US" dirty="0" err="1"/>
              <a:t>kendimize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bölgeleri</a:t>
            </a:r>
            <a:r>
              <a:rPr lang="en-US" dirty="0"/>
              <a:t> </a:t>
            </a:r>
            <a:r>
              <a:rPr lang="en-US" dirty="0" err="1"/>
              <a:t>ayrıştırmak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hem </a:t>
            </a:r>
            <a:r>
              <a:rPr lang="en-US" dirty="0" err="1"/>
              <a:t>çok</a:t>
            </a:r>
            <a:r>
              <a:rPr lang="en-US" dirty="0"/>
              <a:t> zaman </a:t>
            </a:r>
            <a:r>
              <a:rPr lang="en-US" dirty="0" err="1"/>
              <a:t>almakta</a:t>
            </a:r>
            <a:r>
              <a:rPr lang="en-US" dirty="0"/>
              <a:t> hem de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olmamaktadır</a:t>
            </a:r>
            <a:r>
              <a:rPr lang="en-US" dirty="0"/>
              <a:t>. </a:t>
            </a:r>
            <a:endParaRPr lang="en-US"/>
          </a:p>
          <a:p>
            <a:pPr>
              <a:lnSpc>
                <a:spcPct val="90000"/>
              </a:lnSpc>
            </a:pPr>
            <a:endParaRPr lang="en-TR"/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2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BE82-C1BA-F3BA-A310-84948F11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KULLANILAN YÖNTEM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0FA5-E840-3B18-3DA8-ACD3C8C3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29870"/>
            <a:ext cx="9906000" cy="4024424"/>
          </a:xfrm>
        </p:spPr>
        <p:txBody>
          <a:bodyPr/>
          <a:lstStyle/>
          <a:p>
            <a:pPr marL="0" indent="0">
              <a:buNone/>
            </a:pPr>
            <a:r>
              <a:rPr lang="en-TR" dirty="0"/>
              <a:t>CONTENT BASED FILTERING</a:t>
            </a:r>
          </a:p>
          <a:p>
            <a:pPr marL="0" indent="0">
              <a:buNone/>
            </a:pPr>
            <a:r>
              <a:rPr lang="en-TR" dirty="0"/>
              <a:t>TF- IDF YÖNTEMİ</a:t>
            </a:r>
          </a:p>
          <a:p>
            <a:pPr marL="0" indent="0">
              <a:buNone/>
            </a:pPr>
            <a:endParaRPr lang="en-TR" dirty="0"/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TF-IDF,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kelimelerin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dokümanlar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içerisindeki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matematiksel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önemini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belirlemeye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yarayan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istatistiksel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bir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ölçüdür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Vektörizasyon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işlemi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One Hot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Encoding'e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benzer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şekilde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gerçekleşir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Farklı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olarak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sözel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ifadeye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karşılık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gelen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değere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1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yerine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TF-IDF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değeri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atanır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.</a:t>
            </a:r>
            <a:endParaRPr lang="en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170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EFF2-7BB3-14C1-2DCE-7F5E0720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7A4C-7251-AE82-2BBC-14A80ADB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BCBEC4"/>
                </a:solidFill>
                <a:effectLst/>
              </a:rPr>
              <a:t>turkish_stop_words</a:t>
            </a:r>
            <a:r>
              <a:rPr lang="en-US" dirty="0">
                <a:solidFill>
                  <a:srgbClr val="BCBEC4"/>
                </a:solidFill>
                <a:effectLst/>
              </a:rPr>
              <a:t> = [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acaba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'ama'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ancak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artık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asla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az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bazı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belki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biri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             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birkaç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birşey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'biz'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bu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çok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çünkü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'da'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daha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'de'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defa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             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diye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eğer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en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gibi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'hem'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'hep'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hepsi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'her'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hiç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için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             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ile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ise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kadar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kim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'ne'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niçin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niye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'o'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sanki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şey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             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siz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şu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tüm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've'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veya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ya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'</a:t>
            </a:r>
            <a:r>
              <a:rPr lang="en-US" dirty="0" err="1">
                <a:solidFill>
                  <a:srgbClr val="6AAB73"/>
                </a:solidFill>
                <a:effectLst/>
              </a:rPr>
              <a:t>yani</a:t>
            </a:r>
            <a:r>
              <a:rPr lang="en-US" dirty="0">
                <a:solidFill>
                  <a:srgbClr val="6AAB73"/>
                </a:solidFill>
                <a:effectLst/>
              </a:rPr>
              <a:t>’</a:t>
            </a:r>
            <a:r>
              <a:rPr lang="en-US" dirty="0">
                <a:solidFill>
                  <a:srgbClr val="BCBEC4"/>
                </a:solidFill>
                <a:effectLst/>
              </a:rPr>
              <a:t>]</a:t>
            </a:r>
          </a:p>
          <a:p>
            <a:endParaRPr lang="en-US" dirty="0">
              <a:solidFill>
                <a:srgbClr val="BCBEC4"/>
              </a:solidFill>
              <a:effectLst/>
            </a:endParaRPr>
          </a:p>
          <a:p>
            <a:r>
              <a:rPr lang="en-TR" dirty="0"/>
              <a:t>Açıklamaları düzgün bir şekilde analiz etmek için bazı gereksiz kelimelerden kurtulmak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402401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5A6D3-4214-C75A-14CA-ADA050F1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TR" dirty="0"/>
              <a:t>DEĞİŞKENLER</a:t>
            </a:r>
          </a:p>
        </p:txBody>
      </p:sp>
      <p:pic>
        <p:nvPicPr>
          <p:cNvPr id="7" name="Picture 6" descr="Parlak mavi deniz ve sahilin yukarıdan görünümü">
            <a:extLst>
              <a:ext uri="{FF2B5EF4-FFF2-40B4-BE49-F238E27FC236}">
                <a16:creationId xmlns:a16="http://schemas.microsoft.com/office/drawing/2014/main" id="{D4C41B6B-B94A-5989-9CD4-F4C81C95B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4" r="27102" b="-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4AE8-4CFA-CD38-81A9-A943B832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TR" dirty="0"/>
              <a:t>Tatil tipi</a:t>
            </a:r>
          </a:p>
          <a:p>
            <a:r>
              <a:rPr lang="en-TR" dirty="0"/>
              <a:t>Kıta</a:t>
            </a:r>
          </a:p>
          <a:p>
            <a:r>
              <a:rPr lang="en-TR" dirty="0"/>
              <a:t>Ülke </a:t>
            </a:r>
          </a:p>
          <a:p>
            <a:r>
              <a:rPr lang="en-TR" dirty="0"/>
              <a:t>Şehir</a:t>
            </a:r>
          </a:p>
          <a:p>
            <a:r>
              <a:rPr lang="en-TR" dirty="0"/>
              <a:t>Anahtar Kelimeler</a:t>
            </a:r>
          </a:p>
          <a:p>
            <a:r>
              <a:rPr lang="en-TR" dirty="0"/>
              <a:t>Açıklama</a:t>
            </a:r>
          </a:p>
          <a:p>
            <a:pPr marL="0" indent="0">
              <a:buNone/>
            </a:pPr>
            <a:endParaRPr lang="en-T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5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Vectors | Men who are worried about choice Two choices blank">
            <a:extLst>
              <a:ext uri="{FF2B5EF4-FFF2-40B4-BE49-F238E27FC236}">
                <a16:creationId xmlns:a16="http://schemas.microsoft.com/office/drawing/2014/main" id="{C73D9C15-B35F-6BE6-0093-F1D6AFBD9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r="1646" b="-1"/>
          <a:stretch/>
        </p:blipFill>
        <p:spPr bwMode="auto">
          <a:xfrm>
            <a:off x="-97235" y="0"/>
            <a:ext cx="12386469" cy="69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Outsmart the Disney Crowds This Summer - MickeyBlog.com">
            <a:extLst>
              <a:ext uri="{FF2B5EF4-FFF2-40B4-BE49-F238E27FC236}">
                <a16:creationId xmlns:a16="http://schemas.microsoft.com/office/drawing/2014/main" id="{A2DBA69F-4C5E-218E-4904-F42F54A4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92" y="1442301"/>
            <a:ext cx="4720034" cy="26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A SUN AMALFI COAST - All You Need to Know BEFORE You Go (with Photos)">
            <a:extLst>
              <a:ext uri="{FF2B5EF4-FFF2-40B4-BE49-F238E27FC236}">
                <a16:creationId xmlns:a16="http://schemas.microsoft.com/office/drawing/2014/main" id="{009C6874-640A-848F-9E02-C84AD3F8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14" y="1291488"/>
            <a:ext cx="4271963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938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Tatil destinasyonu tavsiye sistemi</vt:lpstr>
      <vt:lpstr>PROBLEMİN TANIMI</vt:lpstr>
      <vt:lpstr>KULLANILAN YÖNTEM</vt:lpstr>
      <vt:lpstr>Stop words</vt:lpstr>
      <vt:lpstr>DEĞİŞKENLER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Tatil destinasyonu tavsiye sistemi</dc:title>
  <dc:creator>merve koçak</dc:creator>
  <cp:lastModifiedBy>merve koçak</cp:lastModifiedBy>
  <cp:revision>1</cp:revision>
  <dcterms:created xsi:type="dcterms:W3CDTF">2023-12-25T11:45:57Z</dcterms:created>
  <dcterms:modified xsi:type="dcterms:W3CDTF">2023-12-25T13:13:03Z</dcterms:modified>
</cp:coreProperties>
</file>