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K2dN6jVPrEifN/RMcRyXInVAy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0e85949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60e85949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6d5d5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a6d5d58c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0e85949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60e859498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109b7bcd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109b7b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109b7bcd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109b7bc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109b7bcd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109b7bc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538888"/>
            <a:ext cx="9144000" cy="810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tr-TR"/>
              <a:t>Emulation JSON Format-1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84663" y="1515707"/>
            <a:ext cx="9980100" cy="40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"platformName": "Android",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"appium:automationName": "UiAutomator2",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"appium:platformVersion": "10",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"appium:deviceName": "Emulator",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"appium:noReset": true,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"appium:app": </a:t>
            </a:r>
            <a:r>
              <a:rPr b="0" i="0" lang="tr-TR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"C:\\Users\\HakanBatirhan\\IdeaProjects\\Appium_Lesson\\src\\Apps\\Gesture_Tool_1.3_Apkpure.apk"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209211" y="2612571"/>
            <a:ext cx="5564778" cy="5573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Emulasyonda seçtiğiniz Android versiyonunu girin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627222" y="3108543"/>
            <a:ext cx="4676504" cy="5573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Emulator için herhangi bir isim girin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4361000"/>
            <a:ext cx="1335900" cy="8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92825" y="4550900"/>
            <a:ext cx="85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2100">
                <a:latin typeface="Calibri"/>
                <a:ea typeface="Calibri"/>
                <a:cs typeface="Calibri"/>
                <a:sym typeface="Calibri"/>
              </a:rPr>
              <a:t>HARD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0e8594985_0_0"/>
          <p:cNvSpPr txBox="1"/>
          <p:nvPr>
            <p:ph type="ctrTitle"/>
          </p:nvPr>
        </p:nvSpPr>
        <p:spPr>
          <a:xfrm>
            <a:off x="1524000" y="538888"/>
            <a:ext cx="9144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tr-TR"/>
              <a:t>Emulation JSON Format-2</a:t>
            </a:r>
            <a:endParaRPr/>
          </a:p>
        </p:txBody>
      </p:sp>
      <p:sp>
        <p:nvSpPr>
          <p:cNvPr id="95" name="Google Shape;95;g260e8594985_0_0"/>
          <p:cNvSpPr txBox="1"/>
          <p:nvPr>
            <p:ph idx="1" type="subTitle"/>
          </p:nvPr>
        </p:nvSpPr>
        <p:spPr>
          <a:xfrm>
            <a:off x="1384663" y="1515707"/>
            <a:ext cx="9980100" cy="400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"platformName": "Android",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"appium:automationName": "UiAutomator2",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"appium:platformVersion": "10",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"appium:deviceName": "Emulator",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"appium:noReset": true,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tr-TR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"appium:appPackage": "com.davemac327.gesture.tool",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"appium:appActivity": "com.davemac327.gesture.tool.GestureBuilderActivity"</a:t>
            </a:r>
            <a:endParaRPr sz="2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0e8594985_0_0"/>
          <p:cNvSpPr/>
          <p:nvPr/>
        </p:nvSpPr>
        <p:spPr>
          <a:xfrm>
            <a:off x="6209211" y="2612571"/>
            <a:ext cx="5564700" cy="55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Emulasyonda seçtiğiniz Android versiyonunu girin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0e8594985_0_0"/>
          <p:cNvSpPr/>
          <p:nvPr/>
        </p:nvSpPr>
        <p:spPr>
          <a:xfrm>
            <a:off x="6627222" y="3108543"/>
            <a:ext cx="4676400" cy="55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Emulator için herhangi bir isim girin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60e8594985_0_0"/>
          <p:cNvSpPr/>
          <p:nvPr/>
        </p:nvSpPr>
        <p:spPr>
          <a:xfrm>
            <a:off x="0" y="3839275"/>
            <a:ext cx="1335900" cy="133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99" name="Google Shape;99;g260e8594985_0_0"/>
          <p:cNvSpPr txBox="1"/>
          <p:nvPr/>
        </p:nvSpPr>
        <p:spPr>
          <a:xfrm>
            <a:off x="0" y="4197775"/>
            <a:ext cx="79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500">
                <a:latin typeface="Calibri"/>
                <a:ea typeface="Calibri"/>
                <a:cs typeface="Calibri"/>
                <a:sym typeface="Calibri"/>
              </a:rPr>
              <a:t>TAVSİYE</a:t>
            </a:r>
            <a:br>
              <a:rPr lang="tr-TR" sz="1500">
                <a:latin typeface="Calibri"/>
                <a:ea typeface="Calibri"/>
                <a:cs typeface="Calibri"/>
                <a:sym typeface="Calibri"/>
              </a:rPr>
            </a:br>
            <a:r>
              <a:rPr lang="tr-TR" sz="1500">
                <a:latin typeface="Calibri"/>
                <a:ea typeface="Calibri"/>
                <a:cs typeface="Calibri"/>
                <a:sym typeface="Calibri"/>
              </a:rPr>
              <a:t>EDİLEN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6d5d58cdd_0_0"/>
          <p:cNvSpPr txBox="1"/>
          <p:nvPr>
            <p:ph type="ctrTitle"/>
          </p:nvPr>
        </p:nvSpPr>
        <p:spPr>
          <a:xfrm>
            <a:off x="1524000" y="538888"/>
            <a:ext cx="9144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tr-TR"/>
              <a:t>Emulation JSON Format-3</a:t>
            </a:r>
            <a:endParaRPr/>
          </a:p>
        </p:txBody>
      </p:sp>
      <p:sp>
        <p:nvSpPr>
          <p:cNvPr id="105" name="Google Shape;105;g2a6d5d58cdd_0_0"/>
          <p:cNvSpPr txBox="1"/>
          <p:nvPr>
            <p:ph idx="1" type="subTitle"/>
          </p:nvPr>
        </p:nvSpPr>
        <p:spPr>
          <a:xfrm>
            <a:off x="1384663" y="1515707"/>
            <a:ext cx="9980100" cy="440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"appium:deviceName": "Emulator",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tr-TR" sz="2600">
                <a:latin typeface="Arial"/>
                <a:ea typeface="Arial"/>
                <a:cs typeface="Arial"/>
                <a:sym typeface="Arial"/>
              </a:rPr>
              <a:t>"appium:avd": "Emulator",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0" i="0" lang="tr-TR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a6d5d58cdd_0_0"/>
          <p:cNvSpPr/>
          <p:nvPr/>
        </p:nvSpPr>
        <p:spPr>
          <a:xfrm>
            <a:off x="6776575" y="1003347"/>
            <a:ext cx="4676400" cy="157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Emulator için </a:t>
            </a: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girilen isim aynı olmak zorunda değil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a6d5d58cdd_0_0"/>
          <p:cNvSpPr/>
          <p:nvPr/>
        </p:nvSpPr>
        <p:spPr>
          <a:xfrm>
            <a:off x="6688375" y="3737722"/>
            <a:ext cx="4676400" cy="1576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Emulator için </a:t>
            </a: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girilen isim aynı olmak ZORUNDA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ctrTitle"/>
          </p:nvPr>
        </p:nvSpPr>
        <p:spPr>
          <a:xfrm>
            <a:off x="1524000" y="538888"/>
            <a:ext cx="9144000" cy="8109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tr-TR"/>
              <a:t>RealDevice JSON Format-1</a:t>
            </a:r>
            <a:endParaRPr/>
          </a:p>
        </p:txBody>
      </p:sp>
      <p:sp>
        <p:nvSpPr>
          <p:cNvPr id="113" name="Google Shape;113;p2"/>
          <p:cNvSpPr txBox="1"/>
          <p:nvPr>
            <p:ph idx="1" type="subTitle"/>
          </p:nvPr>
        </p:nvSpPr>
        <p:spPr>
          <a:xfrm>
            <a:off x="304800" y="1967713"/>
            <a:ext cx="11908024" cy="4924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"platformName": "Android",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"appium:automationName": "UiAutomator2",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"appium:platformVersion": "13",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"appium:deviceName": "M12",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"appium:noReset": true,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"appium:appPackage": "com.davemac327.gesture.tool",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"appium:appActivity": "com.davemac327.gesture.tool.GestureBuilderActivity"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258812" y="3413759"/>
            <a:ext cx="5564778" cy="5573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Kendi cep telefonunuzun Android versiyonunu girin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5984492" y="3962399"/>
            <a:ext cx="5564778" cy="55734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RealDevice için herhangi bir isim girin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0e8594985_0_7"/>
          <p:cNvSpPr txBox="1"/>
          <p:nvPr>
            <p:ph type="ctrTitle"/>
          </p:nvPr>
        </p:nvSpPr>
        <p:spPr>
          <a:xfrm>
            <a:off x="1524000" y="538888"/>
            <a:ext cx="9144000" cy="81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tr-TR"/>
              <a:t>RealDevice JSON Format-2</a:t>
            </a:r>
            <a:endParaRPr/>
          </a:p>
        </p:txBody>
      </p:sp>
      <p:sp>
        <p:nvSpPr>
          <p:cNvPr id="121" name="Google Shape;121;g260e8594985_0_7"/>
          <p:cNvSpPr txBox="1"/>
          <p:nvPr>
            <p:ph idx="1" type="subTitle"/>
          </p:nvPr>
        </p:nvSpPr>
        <p:spPr>
          <a:xfrm>
            <a:off x="304800" y="1967713"/>
            <a:ext cx="11907900" cy="443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"platformName": "Android",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"appium:automationName": "UiAutomator2",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"appium:platformVersion": "13",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"appium:deviceName": "M12",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"appium:noReset": true,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tr-TR" sz="3200">
                <a:latin typeface="Arial"/>
                <a:ea typeface="Arial"/>
                <a:cs typeface="Arial"/>
                <a:sym typeface="Arial"/>
              </a:rPr>
              <a:t>"C:\\Users\\HakanBatirhan\\IdeaProjects\\Appium_Lesson\\src\\Apps\\Gesture_Tool_1.3_Apkpure.apk"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0" i="0" lang="tr-T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60e8594985_0_7"/>
          <p:cNvSpPr/>
          <p:nvPr/>
        </p:nvSpPr>
        <p:spPr>
          <a:xfrm>
            <a:off x="6258812" y="3413759"/>
            <a:ext cx="5564700" cy="55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Kendi cep telefonunuzun Android versiyonunu girin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260e8594985_0_7"/>
          <p:cNvSpPr/>
          <p:nvPr/>
        </p:nvSpPr>
        <p:spPr>
          <a:xfrm>
            <a:off x="5984492" y="3962399"/>
            <a:ext cx="5564700" cy="557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RealDevice için herhangi bir isim girin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109b7bcdd_0_0"/>
          <p:cNvSpPr txBox="1"/>
          <p:nvPr>
            <p:ph type="ctrTitle"/>
          </p:nvPr>
        </p:nvSpPr>
        <p:spPr>
          <a:xfrm>
            <a:off x="1524000" y="283843"/>
            <a:ext cx="9144000" cy="1024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POM.xml</a:t>
            </a:r>
            <a:endParaRPr/>
          </a:p>
        </p:txBody>
      </p:sp>
      <p:pic>
        <p:nvPicPr>
          <p:cNvPr id="129" name="Google Shape;129;g26109b7bcd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50" y="1308650"/>
            <a:ext cx="76200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6109b7bcd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57889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109b7bcdd_0_6"/>
          <p:cNvSpPr txBox="1"/>
          <p:nvPr>
            <p:ph type="ctrTitle"/>
          </p:nvPr>
        </p:nvSpPr>
        <p:spPr>
          <a:xfrm>
            <a:off x="1643800" y="193992"/>
            <a:ext cx="9144000" cy="74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POM.xml</a:t>
            </a:r>
            <a:endParaRPr/>
          </a:p>
        </p:txBody>
      </p:sp>
      <p:pic>
        <p:nvPicPr>
          <p:cNvPr id="140" name="Google Shape;140;g26109b7bcd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801"/>
            <a:ext cx="10120975" cy="57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2023-07-30T10:24:52Z</dcterms:created>
  <dc:creator>hakan kara</dc:creator>
</cp:coreProperties>
</file>