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EB0BBBDD-BBE9-4A1B-A503-D44AC6050E63}">
      <dgm:prSet/>
      <dgm:spPr/>
      <dgm:t>
        <a:bodyPr/>
        <a:lstStyle/>
        <a:p>
          <a:r>
            <a:rPr lang="tr-TR" b="0" i="0" dirty="0"/>
            <a:t> </a:t>
          </a:r>
          <a:r>
            <a:rPr lang="tr-TR" b="0" i="0" dirty="0" err="1"/>
            <a:t>GitHub</a:t>
          </a:r>
          <a:r>
            <a:rPr lang="tr-TR" b="0" i="0" dirty="0"/>
            <a:t>, projelerin geliştirilme süreçlerini izlemek ve yönetmek için iş takibi özellikleri sunar. Kullanıcılar, görevleri, hata raporlarını ve önerilen değişiklikleri izleyebilir, atayabilir ve takip edebilirler.</a:t>
          </a:r>
          <a:endParaRPr lang="tr-TR" dirty="0"/>
        </a:p>
      </dgm:t>
    </dgm:pt>
    <dgm:pt modelId="{9C865C6B-8587-400B-96F3-AB81175A64AC}" type="parTrans" cxnId="{06C3920D-51FF-4D02-898E-EA213788E7F0}">
      <dgm:prSet/>
      <dgm:spPr/>
      <dgm:t>
        <a:bodyPr/>
        <a:lstStyle/>
        <a:p>
          <a:endParaRPr lang="tr-TR"/>
        </a:p>
      </dgm:t>
    </dgm:pt>
    <dgm:pt modelId="{B57AE021-0C55-45A8-A90D-3622B3C3A066}" type="sibTrans" cxnId="{06C3920D-51FF-4D02-898E-EA213788E7F0}">
      <dgm:prSet/>
      <dgm:spPr/>
      <dgm:t>
        <a:bodyPr/>
        <a:lstStyle/>
        <a:p>
          <a:endParaRPr lang="tr-T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BA40D56A-7982-45CE-9BBB-6AA2DC8ACE97}" type="pres">
      <dgm:prSet presAssocID="{EB0BBBDD-BBE9-4A1B-A503-D44AC6050E63}" presName="text_1" presStyleLbl="node1" presStyleIdx="0" presStyleCnt="1" custScaleY="209068">
        <dgm:presLayoutVars>
          <dgm:bulletEnabled val="1"/>
        </dgm:presLayoutVars>
      </dgm:prSet>
      <dgm:spPr/>
    </dgm:pt>
    <dgm:pt modelId="{B50F1557-F62A-45CF-8C0D-13D36AC39160}" type="pres">
      <dgm:prSet presAssocID="{EB0BBBDD-BBE9-4A1B-A503-D44AC6050E63}" presName="accent_1" presStyleCnt="0"/>
      <dgm:spPr/>
    </dgm:pt>
    <dgm:pt modelId="{B63ECFCD-A251-4649-8046-F7FB48AD7FBB}" type="pres">
      <dgm:prSet presAssocID="{EB0BBBDD-BBE9-4A1B-A503-D44AC6050E63}" presName="accentRepeatNode" presStyleLbl="solidFgAcc1" presStyleIdx="0" presStyleCnt="1"/>
      <dgm:spPr>
        <a:noFill/>
      </dgm:spPr>
    </dgm:pt>
  </dgm:ptLst>
  <dgm:cxnLst>
    <dgm:cxn modelId="{06C3920D-51FF-4D02-898E-EA213788E7F0}" srcId="{7E5AA53B-3EEE-4DE4-BB81-9044890C2946}" destId="{EB0BBBDD-BBE9-4A1B-A503-D44AC6050E63}" srcOrd="0" destOrd="0" parTransId="{9C865C6B-8587-400B-96F3-AB81175A64AC}" sibTransId="{B57AE021-0C55-45A8-A90D-3622B3C3A066}"/>
    <dgm:cxn modelId="{8259D371-AF30-40A3-A157-D4BD653E88F0}" type="presOf" srcId="{B57AE021-0C55-45A8-A90D-3622B3C3A066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963E39A9-7CB1-49E9-BE4A-332FE6F77EC2}" type="presOf" srcId="{EB0BBBDD-BBE9-4A1B-A503-D44AC6050E63}" destId="{BA40D56A-7982-45CE-9BBB-6AA2DC8ACE97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44E1F30C-BB4B-4346-85FC-A687A6074B8A}" type="presParOf" srcId="{90561C55-3C6E-4D53-85E1-2C50BCDDA392}" destId="{BA40D56A-7982-45CE-9BBB-6AA2DC8ACE97}" srcOrd="1" destOrd="0" presId="urn:microsoft.com/office/officeart/2008/layout/VerticalCurvedList"/>
    <dgm:cxn modelId="{E4118281-9D4A-4735-B1F8-0246FB36B013}" type="presParOf" srcId="{90561C55-3C6E-4D53-85E1-2C50BCDDA392}" destId="{B50F1557-F62A-45CF-8C0D-13D36AC39160}" srcOrd="2" destOrd="0" presId="urn:microsoft.com/office/officeart/2008/layout/VerticalCurvedList"/>
    <dgm:cxn modelId="{9420F897-F048-4D23-A1B4-BCE5013BC23A}" type="presParOf" srcId="{B50F1557-F62A-45CF-8C0D-13D36AC39160}" destId="{B63ECFCD-A251-4649-8046-F7FB48AD7FB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704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0D56A-7982-45CE-9BBB-6AA2DC8ACE97}">
      <dsp:nvSpPr>
        <dsp:cNvPr id="0" name=""/>
        <dsp:cNvSpPr/>
      </dsp:nvSpPr>
      <dsp:spPr>
        <a:xfrm>
          <a:off x="1065423" y="0"/>
          <a:ext cx="5788824" cy="356393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43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b="0" i="0" kern="1200" dirty="0"/>
            <a:t> </a:t>
          </a:r>
          <a:r>
            <a:rPr lang="tr-TR" sz="2900" b="0" i="0" kern="1200" dirty="0" err="1"/>
            <a:t>GitHub</a:t>
          </a:r>
          <a:r>
            <a:rPr lang="tr-TR" sz="2900" b="0" i="0" kern="1200" dirty="0"/>
            <a:t>, projelerin geliştirilme süreçlerini izlemek ve yönetmek için iş takibi özellikleri sunar. Kullanıcılar, görevleri, hata raporlarını ve önerilen değişiklikleri izleyebilir, atayabilir ve takip edebilirler.</a:t>
          </a:r>
          <a:endParaRPr lang="tr-TR" sz="2900" kern="1200" dirty="0"/>
        </a:p>
      </dsp:txBody>
      <dsp:txXfrm>
        <a:off x="1065423" y="0"/>
        <a:ext cx="5788824" cy="3563936"/>
      </dsp:txXfrm>
    </dsp:sp>
    <dsp:sp modelId="{B63ECFCD-A251-4649-8046-F7FB48AD7FBB}">
      <dsp:nvSpPr>
        <dsp:cNvPr id="0" name=""/>
        <dsp:cNvSpPr/>
      </dsp:nvSpPr>
      <dsp:spPr>
        <a:xfrm>
          <a:off x="0" y="716545"/>
          <a:ext cx="2130847" cy="2130847"/>
        </a:xfrm>
        <a:prstGeom prst="ellips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5EC88-E95E-4D24-9548-09A0E71E44D4}" type="datetime1">
              <a:rPr lang="tr-TR" smtClean="0"/>
              <a:t>10.10.2023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B79020-0477-4227-8193-C4446835B4F2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75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C82E86C-8CD7-419E-A625-74A1A4AA75EC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06F0F-C125-42D8-8D06-60EED92A8F4B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70B332-0F3B-4347-A31E-4DF0CD32E73A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D688D-FB2C-48CA-89D5-6903252A17F3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765136-928E-49D4-B331-A1BA882B7588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58F8E-0482-4791-914A-065FB3C4105B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D3276-729C-4C17-B6E2-2867EDA2643F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86354-688A-4E0E-A795-B8F42E1E179F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7" name="Dikdörtgen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DB85D0-1F54-43FE-A7FC-CEF3014256E7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EAC3C1-1CA8-4BA7-AED1-DB1E45F5FEAA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DE148-BA19-4084-9A4E-C83E85DE3DB5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fld id="{4EFCC0D1-9FEB-4659-94A8-C690836DA060}" type="datetime1">
              <a:rPr lang="tr-TR" noProof="0" smtClean="0"/>
              <a:t>10.10.2023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lthub.ubc.ca/guides/github-instructor-guide/" TargetMode="Externa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cubic.pl/2019/11/pytania-rekrutacyjne-html5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231809037@ogr.cbu.edu.t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ikdörtgen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>
              <a:latin typeface="Calibri" panose="020F050202020403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" b="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tr-TR" sz="6000" dirty="0">
                <a:solidFill>
                  <a:schemeClr val="bg1"/>
                </a:solidFill>
              </a:rPr>
              <a:t>GITHUB	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>
                <a:solidFill>
                  <a:srgbClr val="7CEBFF"/>
                </a:solidFill>
              </a:rPr>
              <a:t>Nedır</a:t>
            </a:r>
            <a:r>
              <a:rPr lang="tr-TR" dirty="0">
                <a:solidFill>
                  <a:srgbClr val="7CEBFF"/>
                </a:solidFill>
              </a:rPr>
              <a:t> ve ne işe yarar?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607" y="502784"/>
            <a:ext cx="1533293" cy="988332"/>
          </a:xfrm>
          <a:effectLst>
            <a:outerShdw blurRad="50800" dist="50800" dir="5400000" sx="59000" sy="59000" algn="ctr" rotWithShape="0">
              <a:srgbClr val="000000">
                <a:alpha val="11000"/>
              </a:srgbClr>
            </a:outerShdw>
          </a:effectLst>
        </p:spPr>
        <p:txBody>
          <a:bodyPr rtlCol="0"/>
          <a:lstStyle/>
          <a:p>
            <a:pPr algn="just" rtl="0"/>
            <a:r>
              <a:rPr lang="tr-TR" dirty="0"/>
              <a:t>Nedir?</a:t>
            </a:r>
          </a:p>
        </p:txBody>
      </p:sp>
      <p:pic>
        <p:nvPicPr>
          <p:cNvPr id="11" name="İçerik Yer Tutucusu 4" descr="Bilgisayar ekranında program kodlaması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5E58F1-47EC-8D0C-F3C2-B576FC99A1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sz="2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GitHub</a:t>
            </a:r>
            <a:r>
              <a:rPr lang="tr-TR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, yazılım geliştirme projelerini yönetmek, paylaşmak ve işbirliği yapmak için kullanılan bir web tabanlı platformdur. Temel olarak kod depolama, sürüm kontrolü, iş takibi ve işbirliği araçlarını bir araya getirir.</a:t>
            </a:r>
            <a:endParaRPr lang="tr-T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Dikdörtgen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>
              <a:latin typeface="Calibri" panose="020F0502020204030204" pitchFamily="34" charset="0"/>
            </a:endParaRPr>
          </a:p>
        </p:txBody>
      </p:sp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3976" y="76204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grpSp>
        <p:nvGrpSpPr>
          <p:cNvPr id="15" name="Gr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444212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tr-TR" dirty="0"/>
              <a:t>Görevleri nelerdir</a:t>
            </a:r>
          </a:p>
        </p:txBody>
      </p:sp>
      <p:graphicFrame>
        <p:nvGraphicFramePr>
          <p:cNvPr id="6" name="İçerik Yer Tutucusu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5431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0A40C5A0-2510-28D7-9B5B-C69E6E3848BD}"/>
              </a:ext>
            </a:extLst>
          </p:cNvPr>
          <p:cNvSpPr txBox="1"/>
          <p:nvPr/>
        </p:nvSpPr>
        <p:spPr>
          <a:xfrm>
            <a:off x="83976" y="6934194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>
                <a:hlinkClick r:id="rId4" tooltip="https://lthub.ubc.ca/guides/github-instructor-guide/"/>
              </a:rPr>
              <a:t>Bu Fotoğraf</a:t>
            </a:r>
            <a:r>
              <a:rPr lang="tr-TR" sz="900"/>
              <a:t>, Bilinmeyen Yazar, </a:t>
            </a:r>
            <a:r>
              <a:rPr lang="tr-TR" sz="900">
                <a:hlinkClick r:id="rId10" tooltip="https://creativecommons.org/licenses/by/3.0/"/>
              </a:rPr>
              <a:t>CC BY</a:t>
            </a:r>
            <a:r>
              <a:rPr lang="tr-TR" sz="900"/>
              <a:t> altında lisanslanmıştır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39AE4AA4-F807-0C89-8F3D-C4981775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771650"/>
            <a:ext cx="11029615" cy="276976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b="0" i="0" dirty="0" err="1">
                <a:effectLst/>
              </a:rPr>
              <a:t>GitHub</a:t>
            </a:r>
            <a:r>
              <a:rPr lang="tr-TR" b="0" i="0" dirty="0">
                <a:effectLst/>
              </a:rPr>
              <a:t>, açık kaynak yazılım projeleri için çok yaygın bir platformdur. Açık kaynak toplulukları, projelerini </a:t>
            </a:r>
            <a:r>
              <a:rPr lang="tr-TR" b="0" i="0" dirty="0" err="1">
                <a:effectLst/>
              </a:rPr>
              <a:t>GitHub</a:t>
            </a:r>
            <a:r>
              <a:rPr lang="tr-TR" b="0" i="0" dirty="0">
                <a:effectLst/>
              </a:rPr>
              <a:t> üzerinden paylaşarak daha fazla katkı ve işbirliği sağlayabilirler.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2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988B5E-320B-9249-2733-6F5E333E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Resim 4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4867516C-F699-C76A-63C2-86F58C398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1193" y="2519479"/>
            <a:ext cx="5422390" cy="3536088"/>
          </a:xfrm>
          <a:prstGeom prst="rect">
            <a:avLst/>
          </a:prstGeom>
          <a:solidFill>
            <a:schemeClr val="bg1">
              <a:alpha val="26000"/>
            </a:schemeClr>
          </a:solidFill>
          <a:effectLst>
            <a:outerShdw blurRad="50800" dist="50800" dir="5400000" sx="109000" sy="109000" algn="ctr" rotWithShape="0">
              <a:srgbClr val="000000">
                <a:alpha val="69000"/>
              </a:srgbClr>
            </a:outerShdw>
            <a:softEdge rad="50800"/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D19AA90-1C6C-80FB-33AF-8945BA80E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tr-TR" sz="28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GitHub</a:t>
            </a:r>
            <a:r>
              <a:rPr lang="tr-TR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, yazılım geliştirme süreçlerini daha organize ve verimli hale getirirken, aynı zamanda açık kaynak yazılımın büyümesini teşvik eder ve geliştiricilere projelerini dünya genelinde daha geniş bir kitleye sunma fırsatı sunar.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3661AED-AFE7-001E-E815-93D51C089CB0}"/>
              </a:ext>
            </a:extLst>
          </p:cNvPr>
          <p:cNvSpPr txBox="1"/>
          <p:nvPr/>
        </p:nvSpPr>
        <p:spPr>
          <a:xfrm>
            <a:off x="3492959" y="5369518"/>
            <a:ext cx="25106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tr-TR" sz="700">
                <a:solidFill>
                  <a:srgbClr val="FFFFFF"/>
                </a:solidFill>
                <a:hlinkClick r:id="rId3" tooltip="https://jcubic.pl/2019/11/pytania-rekrutacyjne-html5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 Fotoğraf</a:t>
            </a:r>
            <a:r>
              <a:rPr lang="tr-TR" sz="700">
                <a:solidFill>
                  <a:srgbClr val="FFFFFF"/>
                </a:solidFill>
              </a:rPr>
              <a:t>, Bilinmeyen Yazar, </a:t>
            </a:r>
            <a:r>
              <a:rPr lang="tr-T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tr-TR" sz="700">
                <a:solidFill>
                  <a:srgbClr val="FFFFFF"/>
                </a:solidFill>
              </a:rPr>
              <a:t> altında lisanslanmıştır</a:t>
            </a:r>
          </a:p>
        </p:txBody>
      </p:sp>
    </p:spTree>
    <p:extLst>
      <p:ext uri="{BB962C8B-B14F-4D97-AF65-F5344CB8AC3E}">
        <p14:creationId xmlns:p14="http://schemas.microsoft.com/office/powerpoint/2010/main" val="165263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31351-3E99-3DAC-D619-2A8DB3D3F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anchor="b">
            <a:normAutofit/>
          </a:bodyPr>
          <a:lstStyle/>
          <a:p>
            <a:r>
              <a:rPr lang="tr-TR" dirty="0" err="1"/>
              <a:t>Gıthub</a:t>
            </a:r>
            <a:r>
              <a:rPr lang="tr-TR" dirty="0"/>
              <a:t> ile ortak proje nasıl yapılır?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FE611B8-DE85-2889-F302-9EA79F196137}"/>
              </a:ext>
            </a:extLst>
          </p:cNvPr>
          <p:cNvSpPr txBox="1"/>
          <p:nvPr/>
        </p:nvSpPr>
        <p:spPr>
          <a:xfrm>
            <a:off x="735496" y="3359426"/>
            <a:ext cx="10634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İlk olarak </a:t>
            </a:r>
            <a:r>
              <a:rPr lang="tr-TR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/>
              <a:t>adresinden bir </a:t>
            </a:r>
            <a:r>
              <a:rPr lang="tr-TR" sz="2400" dirty="0" err="1"/>
              <a:t>github</a:t>
            </a:r>
            <a:r>
              <a:rPr lang="tr-TR" sz="2400" dirty="0"/>
              <a:t> hesabı açarak başlamalısınız.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GitHub</a:t>
            </a:r>
            <a:r>
              <a:rPr lang="tr-TR" sz="2400" dirty="0"/>
              <a:t> hesabınıza giriş yaptıktan sonra yeni bir depo yani </a:t>
            </a:r>
            <a:r>
              <a:rPr lang="tr-TR" sz="2400" dirty="0" err="1"/>
              <a:t>repository</a:t>
            </a:r>
            <a:r>
              <a:rPr lang="tr-TR" sz="2400" dirty="0"/>
              <a:t> oluşturmalısınız. Projeniz herkese açık olacaksa </a:t>
            </a:r>
            <a:r>
              <a:rPr lang="tr-TR" sz="2400" dirty="0" err="1"/>
              <a:t>public</a:t>
            </a:r>
            <a:r>
              <a:rPr lang="tr-TR" sz="2400" dirty="0"/>
              <a:t> olarak seçmelisiniz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Üçüncü adım olarak bir </a:t>
            </a:r>
            <a:r>
              <a:rPr lang="tr-TR" sz="2400" dirty="0">
                <a:solidFill>
                  <a:schemeClr val="bg1"/>
                </a:solidFill>
              </a:rPr>
              <a:t>README</a:t>
            </a:r>
            <a:r>
              <a:rPr lang="tr-TR" sz="2400" dirty="0"/>
              <a:t> dosyası oluşturmalısınız. Oluşturduğunuz bu README dosyasının amacı </a:t>
            </a:r>
            <a:r>
              <a:rPr lang="tr-TR" sz="2400" b="0" i="0" dirty="0">
                <a:effectLst/>
                <a:latin typeface="Söhne"/>
              </a:rPr>
              <a:t>projenizin ne hakkında olduğunu ve nasıl kullanılacağını açıklamaktır.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2423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CFF41E-F91D-48CC-3C0E-9C5E17F0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tr-TR" dirty="0"/>
              <a:t>Ardından iş birliği yapacağınız kişileri davet etmelisiniz.</a:t>
            </a:r>
          </a:p>
        </p:txBody>
      </p:sp>
      <p:pic>
        <p:nvPicPr>
          <p:cNvPr id="5" name="İçerik Yer Tutucusu 4" descr="kişi, şahıs, giyim, iç mekan, dizüstü içeren bir resim&#10;&#10;Açıklama otomatik olarak oluşturuldu">
            <a:extLst>
              <a:ext uri="{FF2B5EF4-FFF2-40B4-BE49-F238E27FC236}">
                <a16:creationId xmlns:a16="http://schemas.microsoft.com/office/drawing/2014/main" id="{F7638F77-5B19-07CC-B4AE-116BB5F7AD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74" r="1" b="1"/>
          <a:stretch/>
        </p:blipFill>
        <p:spPr>
          <a:xfrm>
            <a:off x="581193" y="2228003"/>
            <a:ext cx="5422390" cy="363304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2A20B4-0452-791C-BF2A-90449415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Projenizi başkalarıyla birlikte geliştirmek istiyorsanız,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GitHub'da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işbirliği yapmak istediğiniz kişileri davet edebilirsiniz. Bu kişiler, projenizin ana sayfasındaki "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Settings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" bölümündeki "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Collaborators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" veya "Access" sekmesinden davet edilebilirler.</a:t>
            </a:r>
          </a:p>
          <a:p>
            <a:r>
              <a:rPr lang="tr-TR" sz="2000" dirty="0">
                <a:solidFill>
                  <a:schemeClr val="tx1"/>
                </a:solidFill>
                <a:latin typeface="Söhne"/>
              </a:rPr>
              <a:t>Ardından yapmanız gereken şey yazdığınız kodu yüklemek veya güncellemektir.</a:t>
            </a:r>
            <a:endParaRPr lang="tr-TR" sz="20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2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ikdörtgen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>
              <a:latin typeface="Calibri" panose="020F0502020204030204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rgbClr val="FFFFFF"/>
                </a:solidFill>
              </a:rPr>
              <a:t>İzlediğiniz için teşekkürler!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2835" r="12835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6" name="Alt Başlık 5">
            <a:extLst>
              <a:ext uri="{FF2B5EF4-FFF2-40B4-BE49-F238E27FC236}">
                <a16:creationId xmlns:a16="http://schemas.microsoft.com/office/drawing/2014/main" id="{16AB072C-7CE8-877E-9EB9-7F263AB69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DF9BDC4-D254-4FBC-7CB3-0F56AF3AC0E1}"/>
              </a:ext>
            </a:extLst>
          </p:cNvPr>
          <p:cNvSpPr txBox="1"/>
          <p:nvPr/>
        </p:nvSpPr>
        <p:spPr>
          <a:xfrm>
            <a:off x="8042147" y="3545840"/>
            <a:ext cx="370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hlinkClick r:id="rId4"/>
              </a:rPr>
              <a:t>231809037@ogr.cbu.edu.tr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MELİS ÇAYLAN</a:t>
            </a:r>
          </a:p>
          <a:p>
            <a:endParaRPr lang="tr-TR" sz="2400" dirty="0"/>
          </a:p>
          <a:p>
            <a:endParaRPr lang="tr-TR" sz="2400" dirty="0"/>
          </a:p>
          <a:p>
            <a:r>
              <a:rPr lang="tr-TR" sz="2400" dirty="0"/>
              <a:t>BİLGİSAYAR PROGRAMCILIĞI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5_TF56390039_Win32" id="{61AAB6DA-FD2C-46BC-BB90-122D6C7E365B}" vid="{B7651F85-28B1-45E5-97E1-99F6D84C4664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{6DEAF691-6CA9-4CA3-AC0D-208D4E338E4A}tf56390039_win32</Template>
  <TotalTime>32</TotalTime>
  <Words>294</Words>
  <Application>Microsoft Office PowerPoint</Application>
  <PresentationFormat>Geniş ekran</PresentationFormat>
  <Paragraphs>28</Paragraphs>
  <Slides>8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Söhne</vt:lpstr>
      <vt:lpstr>Wingdings 2</vt:lpstr>
      <vt:lpstr>Kar Payı</vt:lpstr>
      <vt:lpstr>GITHUB </vt:lpstr>
      <vt:lpstr>Nedir?</vt:lpstr>
      <vt:lpstr>Görevleri nelerdir</vt:lpstr>
      <vt:lpstr>GitHub, açık kaynak yazılım projeleri için çok yaygın bir platformdur. Açık kaynak toplulukları, projelerini GitHub üzerinden paylaşarak daha fazla katkı ve işbirliği sağlayabilirler.</vt:lpstr>
      <vt:lpstr>PowerPoint Sunusu</vt:lpstr>
      <vt:lpstr>Gıthub ile ortak proje nasıl yapılır?</vt:lpstr>
      <vt:lpstr>Ardından iş birliği yapacağınız kişileri davet etmelisiniz.</vt:lpstr>
      <vt:lpstr>İzlediğiniz için teşekkürler!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İBRAHİM B. 212804009</dc:creator>
  <cp:lastModifiedBy>İBRAHİM B. 212804009</cp:lastModifiedBy>
  <cp:revision>1</cp:revision>
  <dcterms:created xsi:type="dcterms:W3CDTF">2023-10-10T18:08:13Z</dcterms:created>
  <dcterms:modified xsi:type="dcterms:W3CDTF">2023-10-10T18:40:22Z</dcterms:modified>
</cp:coreProperties>
</file>