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1" r:id="rId5"/>
    <p:sldId id="342" r:id="rId6"/>
    <p:sldId id="343" r:id="rId7"/>
    <p:sldId id="344" r:id="rId8"/>
    <p:sldId id="345" r:id="rId9"/>
    <p:sldId id="346" r:id="rId10"/>
    <p:sldId id="34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66E2-028F-6595-2FA3-EF2557BD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Cannabis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E3BF7-F757-3DA7-5318-1F6D3E47C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3694101"/>
            <a:ext cx="10572000" cy="14529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Melissa Goede</a:t>
            </a:r>
          </a:p>
          <a:p>
            <a:r>
              <a:rPr lang="en-US" dirty="0"/>
              <a:t>DATA 211</a:t>
            </a:r>
          </a:p>
          <a:p>
            <a:r>
              <a:rPr lang="en-US" sz="1500" dirty="0"/>
              <a:t>Spring 2024</a:t>
            </a:r>
          </a:p>
          <a:p>
            <a:r>
              <a:rPr lang="en-US" sz="1500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01545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BDE899F-FF0C-CA2E-0C24-95A1B245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924167"/>
            <a:ext cx="4383156" cy="2504833"/>
          </a:xfrm>
        </p:spPr>
        <p:txBody>
          <a:bodyPr/>
          <a:lstStyle/>
          <a:p>
            <a:r>
              <a:rPr lang="en-US" sz="3200"/>
              <a:t>How much money do I spend on my daily cannabis use?</a:t>
            </a:r>
            <a:endParaRPr lang="en-US" sz="32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6705AC-0B32-633E-1516-0C77C06C40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924512"/>
            <a:ext cx="4750904" cy="5008977"/>
          </a:xfrm>
        </p:spPr>
        <p:txBody>
          <a:bodyPr/>
          <a:lstStyle/>
          <a:p>
            <a:r>
              <a:rPr lang="en-US" dirty="0"/>
              <a:t>An ounce used to last me a week, now it lasts me four days.</a:t>
            </a:r>
          </a:p>
        </p:txBody>
      </p:sp>
    </p:spTree>
    <p:extLst>
      <p:ext uri="{BB962C8B-B14F-4D97-AF65-F5344CB8AC3E}">
        <p14:creationId xmlns:p14="http://schemas.microsoft.com/office/powerpoint/2010/main" val="155551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083D-97C8-3ECB-B17C-E9967C23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sz="1800" b="0" dirty="0">
                <a:latin typeface="+mn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7E59-DE7D-5923-C67B-1BC2FD4AEF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A0348-4350-E914-F96D-B13028A6A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93" y="526661"/>
            <a:ext cx="5684373" cy="580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FAB8AF-ECD4-E926-1474-3C1458602919}"/>
              </a:ext>
            </a:extLst>
          </p:cNvPr>
          <p:cNvSpPr txBox="1"/>
          <p:nvPr/>
        </p:nvSpPr>
        <p:spPr>
          <a:xfrm>
            <a:off x="550717" y="526661"/>
            <a:ext cx="39901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DATA</a:t>
            </a:r>
            <a:br>
              <a:rPr lang="en-US" dirty="0"/>
            </a:br>
            <a:r>
              <a:rPr lang="en-US" sz="1800" b="0" dirty="0">
                <a:latin typeface="+mn-lt"/>
              </a:rPr>
              <a:t>97 observations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Strain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Occurrence per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Grams Per Joint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Strain weight divided by number of occurrences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Per Joint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$8.57 a gram when considering an ounce at $240</a:t>
            </a:r>
          </a:p>
        </p:txBody>
      </p:sp>
      <p:pic>
        <p:nvPicPr>
          <p:cNvPr id="1026" name="Picture 2" descr="Zig Zag | Rolling Papers">
            <a:extLst>
              <a:ext uri="{FF2B5EF4-FFF2-40B4-BE49-F238E27FC236}">
                <a16:creationId xmlns:a16="http://schemas.microsoft.com/office/drawing/2014/main" id="{13D96A2D-38A0-CA71-9012-83C44A90B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679" y="4219980"/>
            <a:ext cx="1484066" cy="185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A1EF7-92E9-280D-E56D-16664D84A606}"/>
              </a:ext>
            </a:extLst>
          </p:cNvPr>
          <p:cNvSpPr txBox="1"/>
          <p:nvPr/>
        </p:nvSpPr>
        <p:spPr>
          <a:xfrm>
            <a:off x="2121031" y="6117996"/>
            <a:ext cx="2419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</a:schemeClr>
                </a:solidFill>
              </a:rPr>
              <a:t>image source: dankstop.com</a:t>
            </a:r>
          </a:p>
        </p:txBody>
      </p:sp>
    </p:spTree>
    <p:extLst>
      <p:ext uri="{BB962C8B-B14F-4D97-AF65-F5344CB8AC3E}">
        <p14:creationId xmlns:p14="http://schemas.microsoft.com/office/powerpoint/2010/main" val="15434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DE5A2B5-2119-D92B-A496-AB092B6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571499"/>
            <a:ext cx="11118274" cy="1154114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A822DCE-B908-A0C1-81BC-22DCFB9583E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667" y="2461056"/>
            <a:ext cx="3626424" cy="3721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Claim:</a:t>
            </a:r>
          </a:p>
          <a:p>
            <a:r>
              <a:rPr lang="en-US" dirty="0"/>
              <a:t>My average daily cost is more than $60.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Cost Per Joint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A63535-6007-7D99-93D3-41D860F49E8B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5995988" y="2580840"/>
            <a:ext cx="5164137" cy="3439396"/>
          </a:xfrm>
        </p:spPr>
      </p:pic>
    </p:spTree>
    <p:extLst>
      <p:ext uri="{BB962C8B-B14F-4D97-AF65-F5344CB8AC3E}">
        <p14:creationId xmlns:p14="http://schemas.microsoft.com/office/powerpoint/2010/main" val="27542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7DF4-1DAD-C9EB-862A-33205D41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81" y="2332759"/>
            <a:ext cx="3990110" cy="2192482"/>
          </a:xfrm>
        </p:spPr>
        <p:txBody>
          <a:bodyPr/>
          <a:lstStyle/>
          <a:p>
            <a:r>
              <a:rPr lang="en-US" dirty="0"/>
              <a:t>Hypothesis Testing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60F53E8-CD7D-4835-1E21-457AB95EBBF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Step 1</a:t>
                </a:r>
              </a:p>
              <a:p>
                <a:pPr lvl="1"/>
                <a:r>
                  <a:rPr lang="en-US" dirty="0"/>
                  <a:t>Null Hypothesis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Alternative Hypothesis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&gt;60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Step 2</a:t>
                </a:r>
              </a:p>
              <a:p>
                <a:pPr lvl="1"/>
                <a:r>
                  <a:rPr lang="en-US" dirty="0"/>
                  <a:t>Use a one sample t-test</a:t>
                </a:r>
              </a:p>
              <a:p>
                <a:pPr lvl="1"/>
                <a:r>
                  <a:rPr lang="en-US" dirty="0"/>
                  <a:t>March 24 was removed from the data used as it included incomplete data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60F53E8-CD7D-4835-1E21-457AB95EB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22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ECB1A9-68A1-3D08-608E-632A3AC2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571499"/>
            <a:ext cx="11118274" cy="1154114"/>
          </a:xfrm>
        </p:spPr>
        <p:txBody>
          <a:bodyPr/>
          <a:lstStyle/>
          <a:p>
            <a:r>
              <a:rPr lang="en-US" dirty="0"/>
              <a:t>Hypothesis Testing (cont.)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FBDC6B-B618-4CC3-7C04-E3CB92CAE8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1667" y="2461056"/>
            <a:ext cx="3626424" cy="3721535"/>
          </a:xfrm>
        </p:spPr>
        <p:txBody>
          <a:bodyPr/>
          <a:lstStyle/>
          <a:p>
            <a:r>
              <a:rPr lang="en-US" dirty="0"/>
              <a:t>Step 3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 statistics</a:t>
            </a:r>
          </a:p>
          <a:p>
            <a:pPr lvl="2"/>
            <a:r>
              <a:rPr lang="en-US" dirty="0"/>
              <a:t>T = 0.65484</a:t>
            </a:r>
          </a:p>
          <a:p>
            <a:pPr lvl="2"/>
            <a:r>
              <a:rPr lang="en-US" dirty="0"/>
              <a:t>P-value = 0.2625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3B62F5-BF37-7781-D689-126695DD93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995282" y="2440275"/>
            <a:ext cx="5164553" cy="372153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Step 4</a:t>
            </a:r>
          </a:p>
          <a:p>
            <a:pPr marL="8572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Using a significance level of 0.05, fail to reject the null hypothesis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E121B-2619-2B26-1237-A949DF169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05" y="3695307"/>
            <a:ext cx="6178404" cy="25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0AC8-8AE7-E074-6368-C75E0A1AB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CD6A-560F-16F4-37F9-CC709A6FF5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p-value, 0.2625, is greater than 0.05, so it would fail to reject the null hypothesis. There is no evidence to support that my daily cost is significantly greater than $60.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36A53-F9F9-5489-B479-D9E84035A958}"/>
              </a:ext>
            </a:extLst>
          </p:cNvPr>
          <p:cNvSpPr txBox="1"/>
          <p:nvPr/>
        </p:nvSpPr>
        <p:spPr>
          <a:xfrm>
            <a:off x="5237163" y="5486400"/>
            <a:ext cx="5972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https://github.com/melissa-goede001/school-project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7981D57C-98F0-0A87-2474-D6BF6A4205A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37163" y="1694830"/>
            <a:ext cx="5972175" cy="3663603"/>
          </a:xfrm>
        </p:spPr>
      </p:pic>
    </p:spTree>
    <p:extLst>
      <p:ext uri="{BB962C8B-B14F-4D97-AF65-F5344CB8AC3E}">
        <p14:creationId xmlns:p14="http://schemas.microsoft.com/office/powerpoint/2010/main" val="3297833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695BEB-4861-4F57-B47B-7156F618D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96C45C-DB75-420E-8AF3-E934CE3B84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218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Cambria Math</vt:lpstr>
      <vt:lpstr>Century Gothic</vt:lpstr>
      <vt:lpstr>Wingdings 2</vt:lpstr>
      <vt:lpstr>Quotable</vt:lpstr>
      <vt:lpstr>Cannabis Use</vt:lpstr>
      <vt:lpstr>How much money do I spend on my daily cannabis use?</vt:lpstr>
      <vt:lpstr> </vt:lpstr>
      <vt:lpstr>Hypothesis Testing</vt:lpstr>
      <vt:lpstr>Hypothesis Testing (cont.)</vt:lpstr>
      <vt:lpstr>Hypothesis Testing (cont.)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All-hands meeting</dc:title>
  <dc:creator>missi hill</dc:creator>
  <cp:lastModifiedBy>missi hill</cp:lastModifiedBy>
  <cp:revision>3</cp:revision>
  <dcterms:created xsi:type="dcterms:W3CDTF">2024-01-21T20:20:58Z</dcterms:created>
  <dcterms:modified xsi:type="dcterms:W3CDTF">2024-04-25T20:59:01Z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