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4"/>
  </p:notesMasterIdLst>
  <p:handoutMasterIdLst>
    <p:handoutMasterId r:id="rId25"/>
  </p:handoutMasterIdLst>
  <p:sldIdLst>
    <p:sldId id="291" r:id="rId5"/>
    <p:sldId id="399" r:id="rId6"/>
    <p:sldId id="400" r:id="rId7"/>
    <p:sldId id="411" r:id="rId8"/>
    <p:sldId id="404" r:id="rId9"/>
    <p:sldId id="405" r:id="rId10"/>
    <p:sldId id="401" r:id="rId11"/>
    <p:sldId id="412" r:id="rId12"/>
    <p:sldId id="413" r:id="rId13"/>
    <p:sldId id="414" r:id="rId14"/>
    <p:sldId id="415" r:id="rId15"/>
    <p:sldId id="417" r:id="rId16"/>
    <p:sldId id="418" r:id="rId17"/>
    <p:sldId id="420" r:id="rId18"/>
    <p:sldId id="421" r:id="rId19"/>
    <p:sldId id="426" r:id="rId20"/>
    <p:sldId id="422" r:id="rId21"/>
    <p:sldId id="423" r:id="rId22"/>
    <p:sldId id="424" r:id="rId23"/>
  </p:sldIdLst>
  <p:sldSz cx="9144000" cy="5143500" type="screen16x9"/>
  <p:notesSz cx="6797675" cy="9926638"/>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E87CC4-8C0F-9440-A864-9EA3F629DC5E}">
          <p14:sldIdLst>
            <p14:sldId id="291"/>
            <p14:sldId id="399"/>
            <p14:sldId id="400"/>
            <p14:sldId id="411"/>
            <p14:sldId id="404"/>
            <p14:sldId id="405"/>
            <p14:sldId id="401"/>
            <p14:sldId id="412"/>
            <p14:sldId id="413"/>
            <p14:sldId id="414"/>
            <p14:sldId id="415"/>
            <p14:sldId id="417"/>
            <p14:sldId id="418"/>
            <p14:sldId id="420"/>
            <p14:sldId id="421"/>
            <p14:sldId id="426"/>
            <p14:sldId id="422"/>
            <p14:sldId id="423"/>
            <p14:sldId id="424"/>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84149" autoAdjust="0"/>
  </p:normalViewPr>
  <p:slideViewPr>
    <p:cSldViewPr snapToGrid="0" snapToObjects="1" showGuides="1">
      <p:cViewPr varScale="1">
        <p:scale>
          <a:sx n="151" d="100"/>
          <a:sy n="151" d="100"/>
        </p:scale>
        <p:origin x="342" y="13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139" d="100"/>
          <a:sy n="139" d="100"/>
        </p:scale>
        <p:origin x="4992" y="17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A4C0782D-1B3E-4EF7-8257-C340789A3983}" type="datetimeFigureOut">
              <a:rPr lang="en-AU" smtClean="0"/>
              <a:t>29/04/2018</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367B1E2C-8E39-47C8-B0D9-EF3554F3577D}" type="slidenum">
              <a:rPr lang="en-AU" smtClean="0"/>
              <a:t>‹#›</a:t>
            </a:fld>
            <a:endParaRPr lang="en-AU"/>
          </a:p>
        </p:txBody>
      </p:sp>
    </p:spTree>
    <p:extLst>
      <p:ext uri="{BB962C8B-B14F-4D97-AF65-F5344CB8AC3E}">
        <p14:creationId xmlns:p14="http://schemas.microsoft.com/office/powerpoint/2010/main" val="1525295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610BCB5-34D7-5D47-9B82-92AECE2420BF}" type="datetimeFigureOut">
              <a:rPr lang="en-US" smtClean="0"/>
              <a:t>4/29/2018</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29EBB9C-8271-0646-9369-B261180B4EF7}" type="slidenum">
              <a:rPr lang="en-US" smtClean="0"/>
              <a:t>‹#›</a:t>
            </a:fld>
            <a:endParaRPr lang="en-US"/>
          </a:p>
        </p:txBody>
      </p:sp>
    </p:spTree>
    <p:extLst>
      <p:ext uri="{BB962C8B-B14F-4D97-AF65-F5344CB8AC3E}">
        <p14:creationId xmlns:p14="http://schemas.microsoft.com/office/powerpoint/2010/main" val="60528602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29EBB9C-8271-0646-9369-B261180B4EF7}" type="slidenum">
              <a:rPr lang="en-US" smtClean="0"/>
              <a:t>1</a:t>
            </a:fld>
            <a:endParaRPr lang="en-US"/>
          </a:p>
        </p:txBody>
      </p:sp>
    </p:spTree>
    <p:extLst>
      <p:ext uri="{BB962C8B-B14F-4D97-AF65-F5344CB8AC3E}">
        <p14:creationId xmlns:p14="http://schemas.microsoft.com/office/powerpoint/2010/main" val="2098980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10</a:t>
            </a:fld>
            <a:endParaRPr lang="en-US"/>
          </a:p>
        </p:txBody>
      </p:sp>
    </p:spTree>
    <p:extLst>
      <p:ext uri="{BB962C8B-B14F-4D97-AF65-F5344CB8AC3E}">
        <p14:creationId xmlns:p14="http://schemas.microsoft.com/office/powerpoint/2010/main" val="22656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11</a:t>
            </a:fld>
            <a:endParaRPr lang="en-US"/>
          </a:p>
        </p:txBody>
      </p:sp>
    </p:spTree>
    <p:extLst>
      <p:ext uri="{BB962C8B-B14F-4D97-AF65-F5344CB8AC3E}">
        <p14:creationId xmlns:p14="http://schemas.microsoft.com/office/powerpoint/2010/main" val="211693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12</a:t>
            </a:fld>
            <a:endParaRPr lang="en-US"/>
          </a:p>
        </p:txBody>
      </p:sp>
    </p:spTree>
    <p:extLst>
      <p:ext uri="{BB962C8B-B14F-4D97-AF65-F5344CB8AC3E}">
        <p14:creationId xmlns:p14="http://schemas.microsoft.com/office/powerpoint/2010/main" val="1821577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13</a:t>
            </a:fld>
            <a:endParaRPr lang="en-US"/>
          </a:p>
        </p:txBody>
      </p:sp>
    </p:spTree>
    <p:extLst>
      <p:ext uri="{BB962C8B-B14F-4D97-AF65-F5344CB8AC3E}">
        <p14:creationId xmlns:p14="http://schemas.microsoft.com/office/powerpoint/2010/main" val="329665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14</a:t>
            </a:fld>
            <a:endParaRPr lang="en-US"/>
          </a:p>
        </p:txBody>
      </p:sp>
    </p:spTree>
    <p:extLst>
      <p:ext uri="{BB962C8B-B14F-4D97-AF65-F5344CB8AC3E}">
        <p14:creationId xmlns:p14="http://schemas.microsoft.com/office/powerpoint/2010/main" val="2397585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15</a:t>
            </a:fld>
            <a:endParaRPr lang="en-US"/>
          </a:p>
        </p:txBody>
      </p:sp>
    </p:spTree>
    <p:extLst>
      <p:ext uri="{BB962C8B-B14F-4D97-AF65-F5344CB8AC3E}">
        <p14:creationId xmlns:p14="http://schemas.microsoft.com/office/powerpoint/2010/main" val="2559090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16</a:t>
            </a:fld>
            <a:endParaRPr lang="en-US"/>
          </a:p>
        </p:txBody>
      </p:sp>
    </p:spTree>
    <p:extLst>
      <p:ext uri="{BB962C8B-B14F-4D97-AF65-F5344CB8AC3E}">
        <p14:creationId xmlns:p14="http://schemas.microsoft.com/office/powerpoint/2010/main" val="3455943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17</a:t>
            </a:fld>
            <a:endParaRPr lang="en-US"/>
          </a:p>
        </p:txBody>
      </p:sp>
    </p:spTree>
    <p:extLst>
      <p:ext uri="{BB962C8B-B14F-4D97-AF65-F5344CB8AC3E}">
        <p14:creationId xmlns:p14="http://schemas.microsoft.com/office/powerpoint/2010/main" val="1641376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18</a:t>
            </a:fld>
            <a:endParaRPr lang="en-US"/>
          </a:p>
        </p:txBody>
      </p:sp>
    </p:spTree>
    <p:extLst>
      <p:ext uri="{BB962C8B-B14F-4D97-AF65-F5344CB8AC3E}">
        <p14:creationId xmlns:p14="http://schemas.microsoft.com/office/powerpoint/2010/main" val="839487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19</a:t>
            </a:fld>
            <a:endParaRPr lang="en-US"/>
          </a:p>
        </p:txBody>
      </p:sp>
    </p:spTree>
    <p:extLst>
      <p:ext uri="{BB962C8B-B14F-4D97-AF65-F5344CB8AC3E}">
        <p14:creationId xmlns:p14="http://schemas.microsoft.com/office/powerpoint/2010/main" val="186447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2</a:t>
            </a:fld>
            <a:endParaRPr lang="en-US"/>
          </a:p>
        </p:txBody>
      </p:sp>
    </p:spTree>
    <p:extLst>
      <p:ext uri="{BB962C8B-B14F-4D97-AF65-F5344CB8AC3E}">
        <p14:creationId xmlns:p14="http://schemas.microsoft.com/office/powerpoint/2010/main" val="1946494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3</a:t>
            </a:fld>
            <a:endParaRPr lang="en-US"/>
          </a:p>
        </p:txBody>
      </p:sp>
    </p:spTree>
    <p:extLst>
      <p:ext uri="{BB962C8B-B14F-4D97-AF65-F5344CB8AC3E}">
        <p14:creationId xmlns:p14="http://schemas.microsoft.com/office/powerpoint/2010/main" val="502329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5</a:t>
            </a:fld>
            <a:endParaRPr lang="en-US"/>
          </a:p>
        </p:txBody>
      </p:sp>
    </p:spTree>
    <p:extLst>
      <p:ext uri="{BB962C8B-B14F-4D97-AF65-F5344CB8AC3E}">
        <p14:creationId xmlns:p14="http://schemas.microsoft.com/office/powerpoint/2010/main" val="20961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6</a:t>
            </a:fld>
            <a:endParaRPr lang="en-US"/>
          </a:p>
        </p:txBody>
      </p:sp>
    </p:spTree>
    <p:extLst>
      <p:ext uri="{BB962C8B-B14F-4D97-AF65-F5344CB8AC3E}">
        <p14:creationId xmlns:p14="http://schemas.microsoft.com/office/powerpoint/2010/main" val="202784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7</a:t>
            </a:fld>
            <a:endParaRPr lang="en-US"/>
          </a:p>
        </p:txBody>
      </p:sp>
    </p:spTree>
    <p:extLst>
      <p:ext uri="{BB962C8B-B14F-4D97-AF65-F5344CB8AC3E}">
        <p14:creationId xmlns:p14="http://schemas.microsoft.com/office/powerpoint/2010/main" val="3993880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8</a:t>
            </a:fld>
            <a:endParaRPr lang="en-US"/>
          </a:p>
        </p:txBody>
      </p:sp>
    </p:spTree>
    <p:extLst>
      <p:ext uri="{BB962C8B-B14F-4D97-AF65-F5344CB8AC3E}">
        <p14:creationId xmlns:p14="http://schemas.microsoft.com/office/powerpoint/2010/main" val="7961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9EBB9C-8271-0646-9369-B261180B4EF7}" type="slidenum">
              <a:rPr lang="en-US" smtClean="0"/>
              <a:t>9</a:t>
            </a:fld>
            <a:endParaRPr lang="en-US"/>
          </a:p>
        </p:txBody>
      </p:sp>
    </p:spTree>
    <p:extLst>
      <p:ext uri="{BB962C8B-B14F-4D97-AF65-F5344CB8AC3E}">
        <p14:creationId xmlns:p14="http://schemas.microsoft.com/office/powerpoint/2010/main" val="28020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Light">
    <p:spTree>
      <p:nvGrpSpPr>
        <p:cNvPr id="1" name=""/>
        <p:cNvGrpSpPr/>
        <p:nvPr/>
      </p:nvGrpSpPr>
      <p:grpSpPr>
        <a:xfrm>
          <a:off x="0" y="0"/>
          <a:ext cx="0" cy="0"/>
          <a:chOff x="0" y="0"/>
          <a:chExt cx="0" cy="0"/>
        </a:xfrm>
      </p:grpSpPr>
      <p:sp>
        <p:nvSpPr>
          <p:cNvPr id="14" name="Rectangle 1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9552" y="987574"/>
            <a:ext cx="7128792" cy="566774"/>
          </a:xfrm>
        </p:spPr>
        <p:txBody>
          <a:bodyPr anchor="t" anchorCtr="0">
            <a:noAutofit/>
          </a:bodyPr>
          <a:lstStyle>
            <a:lvl1pPr algn="l">
              <a:defRPr sz="4000" b="1"/>
            </a:lvl1pPr>
          </a:lstStyle>
          <a:p>
            <a:r>
              <a:rPr lang="en-AU" dirty="0"/>
              <a:t>Click to edit Master title style</a:t>
            </a:r>
            <a:endParaRPr lang="en-US" dirty="0"/>
          </a:p>
        </p:txBody>
      </p:sp>
      <p:sp>
        <p:nvSpPr>
          <p:cNvPr id="3" name="Subtitle 2"/>
          <p:cNvSpPr>
            <a:spLocks noGrp="1"/>
          </p:cNvSpPr>
          <p:nvPr>
            <p:ph type="subTitle" idx="1"/>
          </p:nvPr>
        </p:nvSpPr>
        <p:spPr>
          <a:xfrm>
            <a:off x="539552" y="1635646"/>
            <a:ext cx="6858000" cy="571929"/>
          </a:xfrm>
        </p:spPr>
        <p:txBody>
          <a:bodyPr>
            <a:noAutofit/>
          </a:bodyPr>
          <a:lstStyle>
            <a:lvl1pPr marL="0" indent="0" algn="l">
              <a:buNone/>
              <a:defRPr sz="2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dirty="0"/>
              <a:t>Click to edit Master subtitle style</a:t>
            </a:r>
            <a:endParaRPr lang="en-US" dirty="0"/>
          </a:p>
        </p:txBody>
      </p:sp>
      <p:sp>
        <p:nvSpPr>
          <p:cNvPr id="13" name="Text Placeholder 12"/>
          <p:cNvSpPr>
            <a:spLocks noGrp="1"/>
          </p:cNvSpPr>
          <p:nvPr>
            <p:ph type="body" sz="quarter" idx="13" hasCustomPrompt="1"/>
          </p:nvPr>
        </p:nvSpPr>
        <p:spPr>
          <a:xfrm>
            <a:off x="539750" y="4460720"/>
            <a:ext cx="8064698" cy="199262"/>
          </a:xfrm>
        </p:spPr>
        <p:txBody>
          <a:bodyPr>
            <a:noAutofit/>
          </a:bodyPr>
          <a:lstStyle>
            <a:lvl1pPr marL="0" indent="0">
              <a:buNone/>
              <a:defRPr sz="1200" b="0"/>
            </a:lvl1pPr>
          </a:lstStyle>
          <a:p>
            <a:pPr lvl="0"/>
            <a:r>
              <a:rPr lang="en-US" dirty="0"/>
              <a:t>Additional information required for cover page.</a:t>
            </a:r>
          </a:p>
        </p:txBody>
      </p:sp>
      <p:sp>
        <p:nvSpPr>
          <p:cNvPr id="7" name="Text Placeholder 12"/>
          <p:cNvSpPr>
            <a:spLocks noGrp="1"/>
          </p:cNvSpPr>
          <p:nvPr>
            <p:ph type="body" sz="quarter" idx="15" hasCustomPrompt="1"/>
          </p:nvPr>
        </p:nvSpPr>
        <p:spPr>
          <a:xfrm>
            <a:off x="539750" y="2207575"/>
            <a:ext cx="6268472" cy="199262"/>
          </a:xfrm>
        </p:spPr>
        <p:txBody>
          <a:bodyPr>
            <a:noAutofit/>
          </a:bodyPr>
          <a:lstStyle>
            <a:lvl1pPr marL="0" indent="0">
              <a:buNone/>
              <a:defRPr sz="1200" b="0">
                <a:solidFill>
                  <a:schemeClr val="accent1"/>
                </a:solidFill>
              </a:defRPr>
            </a:lvl1pPr>
          </a:lstStyle>
          <a:p>
            <a:pPr lvl="0"/>
            <a:r>
              <a:rPr lang="en-US" dirty="0" err="1"/>
              <a:t>Firstname</a:t>
            </a:r>
            <a:r>
              <a:rPr lang="en-US" dirty="0"/>
              <a:t> </a:t>
            </a:r>
            <a:r>
              <a:rPr lang="en-US" dirty="0" err="1"/>
              <a:t>Lastname</a:t>
            </a:r>
            <a:endParaRPr lang="en-US" dirty="0"/>
          </a:p>
        </p:txBody>
      </p:sp>
      <p:sp>
        <p:nvSpPr>
          <p:cNvPr id="8" name="Text Placeholder 12"/>
          <p:cNvSpPr>
            <a:spLocks noGrp="1"/>
          </p:cNvSpPr>
          <p:nvPr>
            <p:ph type="body" sz="quarter" idx="16" hasCustomPrompt="1"/>
          </p:nvPr>
        </p:nvSpPr>
        <p:spPr>
          <a:xfrm>
            <a:off x="539750" y="2406837"/>
            <a:ext cx="6268472" cy="199262"/>
          </a:xfrm>
        </p:spPr>
        <p:txBody>
          <a:bodyPr>
            <a:noAutofit/>
          </a:bodyPr>
          <a:lstStyle>
            <a:lvl1pPr marL="0" indent="0">
              <a:buNone/>
              <a:defRPr sz="1200" b="0">
                <a:solidFill>
                  <a:schemeClr val="accent1"/>
                </a:solidFill>
              </a:defRPr>
            </a:lvl1pPr>
          </a:lstStyle>
          <a:p>
            <a:pPr lvl="0"/>
            <a:r>
              <a:rPr lang="en-AU" dirty="0"/>
              <a:t>24/06/16</a:t>
            </a:r>
            <a:endParaRPr lang="en-US" dirty="0"/>
          </a:p>
        </p:txBody>
      </p:sp>
    </p:spTree>
    <p:extLst>
      <p:ext uri="{BB962C8B-B14F-4D97-AF65-F5344CB8AC3E}">
        <p14:creationId xmlns:p14="http://schemas.microsoft.com/office/powerpoint/2010/main" val="199476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ck Page White">
    <p:spTree>
      <p:nvGrpSpPr>
        <p:cNvPr id="1" name=""/>
        <p:cNvGrpSpPr/>
        <p:nvPr/>
      </p:nvGrpSpPr>
      <p:grpSpPr>
        <a:xfrm>
          <a:off x="0" y="0"/>
          <a:ext cx="0" cy="0"/>
          <a:chOff x="0" y="0"/>
          <a:chExt cx="0" cy="0"/>
        </a:xfrm>
      </p:grpSpPr>
      <p:sp>
        <p:nvSpPr>
          <p:cNvPr id="23" name="Rectangle 22"/>
          <p:cNvSpPr/>
          <p:nvPr userDrawn="1"/>
        </p:nvSpPr>
        <p:spPr>
          <a:xfrm>
            <a:off x="463550" y="4724400"/>
            <a:ext cx="8223250" cy="34925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539552" y="987574"/>
            <a:ext cx="6940748" cy="504056"/>
          </a:xfrm>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737815"/>
            <a:ext cx="2563038" cy="205285"/>
          </a:xfrm>
        </p:spPr>
        <p:txBody>
          <a:bodyPr>
            <a:noAutofit/>
          </a:bodyPr>
          <a:lstStyle>
            <a:lvl1pPr marL="0" indent="0">
              <a:buNone/>
              <a:defRPr sz="1200" b="1"/>
            </a:lvl1pPr>
          </a:lstStyle>
          <a:p>
            <a:pPr lvl="0"/>
            <a:r>
              <a:rPr lang="en-US" dirty="0" err="1"/>
              <a:t>Firstname</a:t>
            </a:r>
            <a:r>
              <a:rPr lang="en-US" dirty="0"/>
              <a:t> </a:t>
            </a:r>
            <a:r>
              <a:rPr lang="en-US" dirty="0" err="1"/>
              <a:t>Lastname</a:t>
            </a:r>
            <a:endParaRPr lang="en-US" dirty="0"/>
          </a:p>
        </p:txBody>
      </p:sp>
      <p:sp>
        <p:nvSpPr>
          <p:cNvPr id="12" name="Content Placeholder 2"/>
          <p:cNvSpPr>
            <a:spLocks noGrp="1"/>
          </p:cNvSpPr>
          <p:nvPr>
            <p:ph idx="18" hasCustomPrompt="1"/>
          </p:nvPr>
        </p:nvSpPr>
        <p:spPr>
          <a:xfrm>
            <a:off x="539552" y="1943100"/>
            <a:ext cx="2563038" cy="205285"/>
          </a:xfrm>
        </p:spPr>
        <p:txBody>
          <a:bodyPr>
            <a:noAutofit/>
          </a:bodyPr>
          <a:lstStyle>
            <a:lvl1pPr marL="0" indent="0">
              <a:buNone/>
              <a:defRPr sz="1200" b="0"/>
            </a:lvl1pPr>
          </a:lstStyle>
          <a:p>
            <a:pPr lvl="0"/>
            <a:r>
              <a:rPr lang="en-US" dirty="0"/>
              <a:t>Job Title</a:t>
            </a:r>
          </a:p>
        </p:txBody>
      </p:sp>
      <p:sp>
        <p:nvSpPr>
          <p:cNvPr id="13" name="Content Placeholder 2"/>
          <p:cNvSpPr>
            <a:spLocks noGrp="1"/>
          </p:cNvSpPr>
          <p:nvPr>
            <p:ph idx="19" hasCustomPrompt="1"/>
          </p:nvPr>
        </p:nvSpPr>
        <p:spPr>
          <a:xfrm>
            <a:off x="539552" y="2451100"/>
            <a:ext cx="2563038" cy="927100"/>
          </a:xfrm>
        </p:spPr>
        <p:txBody>
          <a:bodyPr>
            <a:noAutofit/>
          </a:bodyPr>
          <a:lstStyle>
            <a:lvl1pPr marL="0" indent="0">
              <a:lnSpc>
                <a:spcPct val="130000"/>
              </a:lnSpc>
              <a:buNone/>
              <a:defRPr sz="1200" b="0" baseline="0"/>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
        <p:nvSpPr>
          <p:cNvPr id="16" name="Content Placeholder 2"/>
          <p:cNvSpPr>
            <a:spLocks noGrp="1"/>
          </p:cNvSpPr>
          <p:nvPr>
            <p:ph idx="20" hasCustomPrompt="1"/>
          </p:nvPr>
        </p:nvSpPr>
        <p:spPr>
          <a:xfrm>
            <a:off x="3281382" y="1737815"/>
            <a:ext cx="2563038" cy="205285"/>
          </a:xfrm>
        </p:spPr>
        <p:txBody>
          <a:bodyPr>
            <a:noAutofit/>
          </a:bodyPr>
          <a:lstStyle>
            <a:lvl1pPr marL="0" indent="0">
              <a:buNone/>
              <a:defRPr sz="1200" b="1"/>
            </a:lvl1pPr>
          </a:lstStyle>
          <a:p>
            <a:pPr lvl="0"/>
            <a:r>
              <a:rPr lang="en-US" dirty="0" err="1"/>
              <a:t>Firstname</a:t>
            </a:r>
            <a:r>
              <a:rPr lang="en-US" dirty="0"/>
              <a:t> </a:t>
            </a:r>
            <a:r>
              <a:rPr lang="en-US" dirty="0" err="1"/>
              <a:t>Lastname</a:t>
            </a:r>
            <a:endParaRPr lang="en-US" dirty="0"/>
          </a:p>
        </p:txBody>
      </p:sp>
      <p:sp>
        <p:nvSpPr>
          <p:cNvPr id="17" name="Content Placeholder 2"/>
          <p:cNvSpPr>
            <a:spLocks noGrp="1"/>
          </p:cNvSpPr>
          <p:nvPr>
            <p:ph idx="21" hasCustomPrompt="1"/>
          </p:nvPr>
        </p:nvSpPr>
        <p:spPr>
          <a:xfrm>
            <a:off x="3281382" y="1943100"/>
            <a:ext cx="2563038" cy="205285"/>
          </a:xfrm>
        </p:spPr>
        <p:txBody>
          <a:bodyPr>
            <a:noAutofit/>
          </a:bodyPr>
          <a:lstStyle>
            <a:lvl1pPr marL="0" indent="0">
              <a:buNone/>
              <a:defRPr sz="1200" b="0"/>
            </a:lvl1pPr>
          </a:lstStyle>
          <a:p>
            <a:pPr lvl="0"/>
            <a:r>
              <a:rPr lang="en-US" dirty="0"/>
              <a:t>Job Title</a:t>
            </a:r>
          </a:p>
        </p:txBody>
      </p:sp>
      <p:sp>
        <p:nvSpPr>
          <p:cNvPr id="19" name="Content Placeholder 2"/>
          <p:cNvSpPr>
            <a:spLocks noGrp="1"/>
          </p:cNvSpPr>
          <p:nvPr>
            <p:ph idx="23" hasCustomPrompt="1"/>
          </p:nvPr>
        </p:nvSpPr>
        <p:spPr>
          <a:xfrm>
            <a:off x="6032311" y="1737815"/>
            <a:ext cx="2563038" cy="205285"/>
          </a:xfrm>
        </p:spPr>
        <p:txBody>
          <a:bodyPr>
            <a:noAutofit/>
          </a:bodyPr>
          <a:lstStyle>
            <a:lvl1pPr marL="0" indent="0">
              <a:buNone/>
              <a:defRPr sz="1200" b="1"/>
            </a:lvl1pPr>
          </a:lstStyle>
          <a:p>
            <a:pPr lvl="0"/>
            <a:r>
              <a:rPr lang="en-US" dirty="0" err="1"/>
              <a:t>Firstname</a:t>
            </a:r>
            <a:r>
              <a:rPr lang="en-US" dirty="0"/>
              <a:t> </a:t>
            </a:r>
            <a:r>
              <a:rPr lang="en-US" dirty="0" err="1"/>
              <a:t>Lastname</a:t>
            </a:r>
            <a:endParaRPr lang="en-US" dirty="0"/>
          </a:p>
        </p:txBody>
      </p:sp>
      <p:sp>
        <p:nvSpPr>
          <p:cNvPr id="20" name="Content Placeholder 2"/>
          <p:cNvSpPr>
            <a:spLocks noGrp="1"/>
          </p:cNvSpPr>
          <p:nvPr>
            <p:ph idx="24" hasCustomPrompt="1"/>
          </p:nvPr>
        </p:nvSpPr>
        <p:spPr>
          <a:xfrm>
            <a:off x="6032311" y="1943100"/>
            <a:ext cx="2563038" cy="205285"/>
          </a:xfrm>
        </p:spPr>
        <p:txBody>
          <a:bodyPr>
            <a:noAutofit/>
          </a:bodyPr>
          <a:lstStyle>
            <a:lvl1pPr marL="0" indent="0">
              <a:buNone/>
              <a:defRPr sz="1200" b="0"/>
            </a:lvl1pPr>
          </a:lstStyle>
          <a:p>
            <a:pPr lvl="0"/>
            <a:r>
              <a:rPr lang="en-US" dirty="0"/>
              <a:t>Job Title</a:t>
            </a:r>
          </a:p>
        </p:txBody>
      </p:sp>
      <p:sp>
        <p:nvSpPr>
          <p:cNvPr id="22" name="Content Placeholder 2"/>
          <p:cNvSpPr>
            <a:spLocks noGrp="1"/>
          </p:cNvSpPr>
          <p:nvPr>
            <p:ph idx="26" hasCustomPrompt="1"/>
          </p:nvPr>
        </p:nvSpPr>
        <p:spPr>
          <a:xfrm>
            <a:off x="539551" y="4781550"/>
            <a:ext cx="8055797" cy="368300"/>
          </a:xfrm>
        </p:spPr>
        <p:txBody>
          <a:bodyPr>
            <a:noAutofit/>
          </a:bodyPr>
          <a:lstStyle>
            <a:lvl1pPr marL="0" indent="0">
              <a:buNone/>
              <a:defRPr sz="800" b="0" baseline="0">
                <a:solidFill>
                  <a:schemeClr val="bg2"/>
                </a:solidFill>
              </a:defRPr>
            </a:lvl1pPr>
          </a:lstStyle>
          <a:p>
            <a:pPr lvl="0"/>
            <a:r>
              <a:rPr lang="en-US" dirty="0"/>
              <a:t>Origin Energy Electricity Limited ABN 33 071 052 287, Origin Energy Retail Ltd ABN 22 078 868 425, Origin Energy (Vic) Pty Ltd ABN 11 086 013 283, Origin Energy LPG Limited ABN 77 000 508 369 and Sun Retail Pty Ltd ABN 97 078 848 549 • 1 King William Street, Adelaide SA 5000 • Telephone 13 24 63 • Facsimile 1800 132 463 • </a:t>
            </a:r>
            <a:r>
              <a:rPr lang="en-US" dirty="0" err="1"/>
              <a:t>originenergy.com.au</a:t>
            </a:r>
            <a:r>
              <a:rPr lang="en-US" dirty="0"/>
              <a:t> </a:t>
            </a:r>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2975" y="0"/>
            <a:ext cx="791025" cy="1080000"/>
          </a:xfrm>
          <a:prstGeom prst="rect">
            <a:avLst/>
          </a:prstGeom>
        </p:spPr>
      </p:pic>
      <p:sp>
        <p:nvSpPr>
          <p:cNvPr id="27" name="Content Placeholder 2"/>
          <p:cNvSpPr>
            <a:spLocks noGrp="1"/>
          </p:cNvSpPr>
          <p:nvPr>
            <p:ph idx="27" hasCustomPrompt="1"/>
          </p:nvPr>
        </p:nvSpPr>
        <p:spPr>
          <a:xfrm>
            <a:off x="3281382" y="2451100"/>
            <a:ext cx="2563038" cy="927100"/>
          </a:xfrm>
        </p:spPr>
        <p:txBody>
          <a:bodyPr>
            <a:noAutofit/>
          </a:bodyPr>
          <a:lstStyle>
            <a:lvl1pPr marL="0" indent="0">
              <a:lnSpc>
                <a:spcPct val="130000"/>
              </a:lnSpc>
              <a:buNone/>
              <a:defRPr sz="1200" b="0" baseline="0"/>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
        <p:nvSpPr>
          <p:cNvPr id="29" name="Content Placeholder 2"/>
          <p:cNvSpPr>
            <a:spLocks noGrp="1"/>
          </p:cNvSpPr>
          <p:nvPr>
            <p:ph idx="28" hasCustomPrompt="1"/>
          </p:nvPr>
        </p:nvSpPr>
        <p:spPr>
          <a:xfrm>
            <a:off x="6032311" y="2451100"/>
            <a:ext cx="2563038" cy="927100"/>
          </a:xfrm>
        </p:spPr>
        <p:txBody>
          <a:bodyPr>
            <a:noAutofit/>
          </a:bodyPr>
          <a:lstStyle>
            <a:lvl1pPr marL="0" indent="0">
              <a:lnSpc>
                <a:spcPct val="130000"/>
              </a:lnSpc>
              <a:buNone/>
              <a:defRPr sz="1200" b="0" baseline="0"/>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Tree>
    <p:extLst>
      <p:ext uri="{BB962C8B-B14F-4D97-AF65-F5344CB8AC3E}">
        <p14:creationId xmlns:p14="http://schemas.microsoft.com/office/powerpoint/2010/main" val="145878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Page Spectrum">
    <p:spTree>
      <p:nvGrpSpPr>
        <p:cNvPr id="1" name=""/>
        <p:cNvGrpSpPr/>
        <p:nvPr/>
      </p:nvGrpSpPr>
      <p:grpSpPr>
        <a:xfrm>
          <a:off x="0" y="0"/>
          <a:ext cx="0" cy="0"/>
          <a:chOff x="0" y="0"/>
          <a:chExt cx="0" cy="0"/>
        </a:xfrm>
      </p:grpSpPr>
      <p:grpSp>
        <p:nvGrpSpPr>
          <p:cNvPr id="15" name="Group 14"/>
          <p:cNvGrpSpPr/>
          <p:nvPr userDrawn="1"/>
        </p:nvGrpSpPr>
        <p:grpSpPr>
          <a:xfrm>
            <a:off x="0" y="0"/>
            <a:ext cx="9144000" cy="5143500"/>
            <a:chOff x="0" y="0"/>
            <a:chExt cx="9144000" cy="514350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1" y="0"/>
              <a:ext cx="9135879" cy="5143500"/>
            </a:xfrm>
            <a:prstGeom prst="rect">
              <a:avLst/>
            </a:prstGeom>
          </p:spPr>
        </p:pic>
      </p:grpSp>
      <p:sp>
        <p:nvSpPr>
          <p:cNvPr id="2" name="Title 1"/>
          <p:cNvSpPr>
            <a:spLocks noGrp="1"/>
          </p:cNvSpPr>
          <p:nvPr>
            <p:ph type="title"/>
          </p:nvPr>
        </p:nvSpPr>
        <p:spPr>
          <a:xfrm>
            <a:off x="539552" y="987574"/>
            <a:ext cx="6940748" cy="504056"/>
          </a:xfrm>
        </p:spPr>
        <p:txBody>
          <a:bodyPr/>
          <a:lstStyle>
            <a:lvl1pPr>
              <a:defRPr>
                <a:solidFill>
                  <a:schemeClr val="bg1"/>
                </a:solidFill>
              </a:defRPr>
            </a:lvl1pPr>
          </a:lstStyle>
          <a:p>
            <a:r>
              <a:rPr lang="en-AU" dirty="0"/>
              <a:t>Click to edit Master title style</a:t>
            </a:r>
            <a:endParaRPr lang="en-US" dirty="0"/>
          </a:p>
        </p:txBody>
      </p:sp>
      <p:sp>
        <p:nvSpPr>
          <p:cNvPr id="3" name="Content Placeholder 2"/>
          <p:cNvSpPr>
            <a:spLocks noGrp="1"/>
          </p:cNvSpPr>
          <p:nvPr>
            <p:ph idx="1" hasCustomPrompt="1"/>
          </p:nvPr>
        </p:nvSpPr>
        <p:spPr>
          <a:xfrm>
            <a:off x="539552" y="1737815"/>
            <a:ext cx="2563038"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12" name="Content Placeholder 2"/>
          <p:cNvSpPr>
            <a:spLocks noGrp="1"/>
          </p:cNvSpPr>
          <p:nvPr>
            <p:ph idx="18" hasCustomPrompt="1"/>
          </p:nvPr>
        </p:nvSpPr>
        <p:spPr>
          <a:xfrm>
            <a:off x="539552" y="1943100"/>
            <a:ext cx="2563038" cy="205285"/>
          </a:xfrm>
        </p:spPr>
        <p:txBody>
          <a:bodyPr>
            <a:noAutofit/>
          </a:bodyPr>
          <a:lstStyle>
            <a:lvl1pPr marL="0" indent="0">
              <a:buNone/>
              <a:defRPr sz="1200" b="0">
                <a:solidFill>
                  <a:schemeClr val="bg1"/>
                </a:solidFill>
              </a:defRPr>
            </a:lvl1pPr>
          </a:lstStyle>
          <a:p>
            <a:pPr lvl="0"/>
            <a:r>
              <a:rPr lang="en-US" dirty="0"/>
              <a:t>Job Title</a:t>
            </a:r>
          </a:p>
        </p:txBody>
      </p:sp>
      <p:sp>
        <p:nvSpPr>
          <p:cNvPr id="13" name="Content Placeholder 2"/>
          <p:cNvSpPr>
            <a:spLocks noGrp="1"/>
          </p:cNvSpPr>
          <p:nvPr>
            <p:ph idx="19" hasCustomPrompt="1"/>
          </p:nvPr>
        </p:nvSpPr>
        <p:spPr>
          <a:xfrm>
            <a:off x="539552" y="2451100"/>
            <a:ext cx="2563038"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
        <p:nvSpPr>
          <p:cNvPr id="16" name="Content Placeholder 2"/>
          <p:cNvSpPr>
            <a:spLocks noGrp="1"/>
          </p:cNvSpPr>
          <p:nvPr>
            <p:ph idx="20" hasCustomPrompt="1"/>
          </p:nvPr>
        </p:nvSpPr>
        <p:spPr>
          <a:xfrm>
            <a:off x="3281382" y="1737815"/>
            <a:ext cx="2563038"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17" name="Content Placeholder 2"/>
          <p:cNvSpPr>
            <a:spLocks noGrp="1"/>
          </p:cNvSpPr>
          <p:nvPr>
            <p:ph idx="21" hasCustomPrompt="1"/>
          </p:nvPr>
        </p:nvSpPr>
        <p:spPr>
          <a:xfrm>
            <a:off x="3281382" y="1943100"/>
            <a:ext cx="2563038" cy="205285"/>
          </a:xfrm>
        </p:spPr>
        <p:txBody>
          <a:bodyPr>
            <a:noAutofit/>
          </a:bodyPr>
          <a:lstStyle>
            <a:lvl1pPr marL="0" indent="0">
              <a:buNone/>
              <a:defRPr sz="1200" b="0">
                <a:solidFill>
                  <a:schemeClr val="bg1"/>
                </a:solidFill>
              </a:defRPr>
            </a:lvl1pPr>
          </a:lstStyle>
          <a:p>
            <a:pPr lvl="0"/>
            <a:r>
              <a:rPr lang="en-US" dirty="0"/>
              <a:t>Job Title</a:t>
            </a:r>
          </a:p>
        </p:txBody>
      </p:sp>
      <p:sp>
        <p:nvSpPr>
          <p:cNvPr id="19" name="Content Placeholder 2"/>
          <p:cNvSpPr>
            <a:spLocks noGrp="1"/>
          </p:cNvSpPr>
          <p:nvPr>
            <p:ph idx="23" hasCustomPrompt="1"/>
          </p:nvPr>
        </p:nvSpPr>
        <p:spPr>
          <a:xfrm>
            <a:off x="6032311" y="1737815"/>
            <a:ext cx="2563038"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20" name="Content Placeholder 2"/>
          <p:cNvSpPr>
            <a:spLocks noGrp="1"/>
          </p:cNvSpPr>
          <p:nvPr>
            <p:ph idx="24" hasCustomPrompt="1"/>
          </p:nvPr>
        </p:nvSpPr>
        <p:spPr>
          <a:xfrm>
            <a:off x="6032311" y="1943100"/>
            <a:ext cx="2563038" cy="205285"/>
          </a:xfrm>
        </p:spPr>
        <p:txBody>
          <a:bodyPr>
            <a:noAutofit/>
          </a:bodyPr>
          <a:lstStyle>
            <a:lvl1pPr marL="0" indent="0">
              <a:buNone/>
              <a:defRPr sz="1200" b="0">
                <a:solidFill>
                  <a:schemeClr val="bg1"/>
                </a:solidFill>
              </a:defRPr>
            </a:lvl1pPr>
          </a:lstStyle>
          <a:p>
            <a:pPr lvl="0"/>
            <a:r>
              <a:rPr lang="en-US" dirty="0"/>
              <a:t>Job Title</a:t>
            </a:r>
          </a:p>
        </p:txBody>
      </p:sp>
      <p:sp>
        <p:nvSpPr>
          <p:cNvPr id="22" name="Content Placeholder 2"/>
          <p:cNvSpPr>
            <a:spLocks noGrp="1"/>
          </p:cNvSpPr>
          <p:nvPr>
            <p:ph idx="26" hasCustomPrompt="1"/>
          </p:nvPr>
        </p:nvSpPr>
        <p:spPr>
          <a:xfrm>
            <a:off x="539551" y="4781550"/>
            <a:ext cx="8055797" cy="368300"/>
          </a:xfrm>
        </p:spPr>
        <p:txBody>
          <a:bodyPr>
            <a:noAutofit/>
          </a:bodyPr>
          <a:lstStyle>
            <a:lvl1pPr marL="0" indent="0">
              <a:buNone/>
              <a:defRPr sz="800" b="0" baseline="0">
                <a:solidFill>
                  <a:schemeClr val="accent1"/>
                </a:solidFill>
              </a:defRPr>
            </a:lvl1pPr>
          </a:lstStyle>
          <a:p>
            <a:pPr lvl="0"/>
            <a:r>
              <a:rPr lang="en-US" dirty="0"/>
              <a:t>Origin Energy Electricity Limited ABN 33 071 052 287, Origin Energy Retail Ltd ABN 22 078 868 425, Origin Energy (Vic) Pty Ltd ABN 11 086 013 283, Origin Energy LPG Limited ABN 77 000 508 369 and Sun Retail Pty Ltd ABN 97 078 848 549 • 1 King William Street, Adelaide SA 5000 • Telephone 13 24 63 • Facsimile 1800 132 463 • </a:t>
            </a:r>
            <a:r>
              <a:rPr lang="en-US" dirty="0" err="1"/>
              <a:t>originenergy.com.au</a:t>
            </a:r>
            <a:r>
              <a:rPr lang="en-US" dirty="0"/>
              <a:t> </a:t>
            </a:r>
          </a:p>
        </p:txBody>
      </p:sp>
      <p:sp>
        <p:nvSpPr>
          <p:cNvPr id="29" name="Content Placeholder 2"/>
          <p:cNvSpPr>
            <a:spLocks noGrp="1"/>
          </p:cNvSpPr>
          <p:nvPr>
            <p:ph idx="27" hasCustomPrompt="1"/>
          </p:nvPr>
        </p:nvSpPr>
        <p:spPr>
          <a:xfrm>
            <a:off x="3281382" y="2451100"/>
            <a:ext cx="2563038"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
        <p:nvSpPr>
          <p:cNvPr id="30" name="Content Placeholder 2"/>
          <p:cNvSpPr>
            <a:spLocks noGrp="1"/>
          </p:cNvSpPr>
          <p:nvPr>
            <p:ph idx="28" hasCustomPrompt="1"/>
          </p:nvPr>
        </p:nvSpPr>
        <p:spPr>
          <a:xfrm>
            <a:off x="6032310" y="2451100"/>
            <a:ext cx="2563038"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Tree>
    <p:extLst>
      <p:ext uri="{BB962C8B-B14F-4D97-AF65-F5344CB8AC3E}">
        <p14:creationId xmlns:p14="http://schemas.microsoft.com/office/powerpoint/2010/main" val="3389706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 Page Dark">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539552" y="987574"/>
            <a:ext cx="6940748" cy="504056"/>
          </a:xfrm>
        </p:spPr>
        <p:txBody>
          <a:bodyPr/>
          <a:lstStyle>
            <a:lvl1pPr>
              <a:defRPr>
                <a:solidFill>
                  <a:schemeClr val="bg1"/>
                </a:solidFill>
              </a:defRPr>
            </a:lvl1pPr>
          </a:lstStyle>
          <a:p>
            <a:r>
              <a:rPr lang="en-AU" dirty="0"/>
              <a:t>Click to edit Master title style</a:t>
            </a:r>
            <a:endParaRPr lang="en-US" dirty="0"/>
          </a:p>
        </p:txBody>
      </p:sp>
      <p:sp>
        <p:nvSpPr>
          <p:cNvPr id="3" name="Content Placeholder 2"/>
          <p:cNvSpPr>
            <a:spLocks noGrp="1"/>
          </p:cNvSpPr>
          <p:nvPr>
            <p:ph idx="1" hasCustomPrompt="1"/>
          </p:nvPr>
        </p:nvSpPr>
        <p:spPr>
          <a:xfrm>
            <a:off x="539552" y="1737815"/>
            <a:ext cx="2563038"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12" name="Content Placeholder 2"/>
          <p:cNvSpPr>
            <a:spLocks noGrp="1"/>
          </p:cNvSpPr>
          <p:nvPr>
            <p:ph idx="18" hasCustomPrompt="1"/>
          </p:nvPr>
        </p:nvSpPr>
        <p:spPr>
          <a:xfrm>
            <a:off x="539552" y="1943100"/>
            <a:ext cx="2563038" cy="205285"/>
          </a:xfrm>
        </p:spPr>
        <p:txBody>
          <a:bodyPr>
            <a:noAutofit/>
          </a:bodyPr>
          <a:lstStyle>
            <a:lvl1pPr marL="0" indent="0">
              <a:buNone/>
              <a:defRPr sz="1200" b="0">
                <a:solidFill>
                  <a:schemeClr val="bg1"/>
                </a:solidFill>
              </a:defRPr>
            </a:lvl1pPr>
          </a:lstStyle>
          <a:p>
            <a:pPr lvl="0"/>
            <a:r>
              <a:rPr lang="en-US" dirty="0"/>
              <a:t>Job Title</a:t>
            </a:r>
          </a:p>
        </p:txBody>
      </p:sp>
      <p:sp>
        <p:nvSpPr>
          <p:cNvPr id="16" name="Content Placeholder 2"/>
          <p:cNvSpPr>
            <a:spLocks noGrp="1"/>
          </p:cNvSpPr>
          <p:nvPr>
            <p:ph idx="20" hasCustomPrompt="1"/>
          </p:nvPr>
        </p:nvSpPr>
        <p:spPr>
          <a:xfrm>
            <a:off x="3281382" y="1737815"/>
            <a:ext cx="2563038"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17" name="Content Placeholder 2"/>
          <p:cNvSpPr>
            <a:spLocks noGrp="1"/>
          </p:cNvSpPr>
          <p:nvPr>
            <p:ph idx="21" hasCustomPrompt="1"/>
          </p:nvPr>
        </p:nvSpPr>
        <p:spPr>
          <a:xfrm>
            <a:off x="3281382" y="1943100"/>
            <a:ext cx="2563038" cy="205285"/>
          </a:xfrm>
        </p:spPr>
        <p:txBody>
          <a:bodyPr>
            <a:noAutofit/>
          </a:bodyPr>
          <a:lstStyle>
            <a:lvl1pPr marL="0" indent="0">
              <a:buNone/>
              <a:defRPr sz="1200" b="0">
                <a:solidFill>
                  <a:schemeClr val="bg1"/>
                </a:solidFill>
              </a:defRPr>
            </a:lvl1pPr>
          </a:lstStyle>
          <a:p>
            <a:pPr lvl="0"/>
            <a:r>
              <a:rPr lang="en-US" dirty="0"/>
              <a:t>Job Title</a:t>
            </a:r>
          </a:p>
        </p:txBody>
      </p:sp>
      <p:sp>
        <p:nvSpPr>
          <p:cNvPr id="19" name="Content Placeholder 2"/>
          <p:cNvSpPr>
            <a:spLocks noGrp="1"/>
          </p:cNvSpPr>
          <p:nvPr>
            <p:ph idx="23" hasCustomPrompt="1"/>
          </p:nvPr>
        </p:nvSpPr>
        <p:spPr>
          <a:xfrm>
            <a:off x="6032311" y="1737815"/>
            <a:ext cx="2563038"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20" name="Content Placeholder 2"/>
          <p:cNvSpPr>
            <a:spLocks noGrp="1"/>
          </p:cNvSpPr>
          <p:nvPr>
            <p:ph idx="24" hasCustomPrompt="1"/>
          </p:nvPr>
        </p:nvSpPr>
        <p:spPr>
          <a:xfrm>
            <a:off x="6032311" y="1943100"/>
            <a:ext cx="2563038" cy="205285"/>
          </a:xfrm>
        </p:spPr>
        <p:txBody>
          <a:bodyPr>
            <a:noAutofit/>
          </a:bodyPr>
          <a:lstStyle>
            <a:lvl1pPr marL="0" indent="0">
              <a:buNone/>
              <a:defRPr sz="1200" b="0">
                <a:solidFill>
                  <a:schemeClr val="bg1"/>
                </a:solidFill>
              </a:defRPr>
            </a:lvl1pPr>
          </a:lstStyle>
          <a:p>
            <a:pPr lvl="0"/>
            <a:r>
              <a:rPr lang="en-US" dirty="0"/>
              <a:t>Job Title</a:t>
            </a:r>
          </a:p>
        </p:txBody>
      </p:sp>
      <p:sp>
        <p:nvSpPr>
          <p:cNvPr id="22" name="Content Placeholder 2"/>
          <p:cNvSpPr>
            <a:spLocks noGrp="1"/>
          </p:cNvSpPr>
          <p:nvPr>
            <p:ph idx="26" hasCustomPrompt="1"/>
          </p:nvPr>
        </p:nvSpPr>
        <p:spPr>
          <a:xfrm>
            <a:off x="539551" y="4781550"/>
            <a:ext cx="8055797" cy="368300"/>
          </a:xfrm>
        </p:spPr>
        <p:txBody>
          <a:bodyPr>
            <a:noAutofit/>
          </a:bodyPr>
          <a:lstStyle>
            <a:lvl1pPr marL="0" indent="0">
              <a:buNone/>
              <a:defRPr sz="800" b="0" baseline="0">
                <a:solidFill>
                  <a:schemeClr val="tx2"/>
                </a:solidFill>
              </a:defRPr>
            </a:lvl1pPr>
          </a:lstStyle>
          <a:p>
            <a:pPr lvl="0"/>
            <a:r>
              <a:rPr lang="en-US" dirty="0"/>
              <a:t>Origin Energy Electricity Limited ABN 33 071 052 287, Origin Energy Retail Ltd ABN 22 078 868 425, Origin Energy (Vic) Pty Ltd ABN 11 086 013 283, Origin Energy LPG Limited ABN 77 000 508 369 and Sun Retail Pty Ltd ABN 97 078 848 549 • 1 King William Street, Adelaide SA 5000 • Telephone 13 24 63 • Facsimile 1800 132 463 • </a:t>
            </a:r>
            <a:r>
              <a:rPr lang="en-US" dirty="0" err="1"/>
              <a:t>originenergy.com.au</a:t>
            </a:r>
            <a:r>
              <a:rPr lang="en-US" dirty="0"/>
              <a:t> </a:t>
            </a:r>
          </a:p>
        </p:txBody>
      </p:sp>
      <p:pic>
        <p:nvPicPr>
          <p:cNvPr id="25" name="Picture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52975" y="0"/>
            <a:ext cx="791025" cy="1080000"/>
          </a:xfrm>
          <a:prstGeom prst="rect">
            <a:avLst/>
          </a:prstGeom>
        </p:spPr>
      </p:pic>
      <p:sp>
        <p:nvSpPr>
          <p:cNvPr id="27" name="Content Placeholder 2"/>
          <p:cNvSpPr>
            <a:spLocks noGrp="1"/>
          </p:cNvSpPr>
          <p:nvPr>
            <p:ph idx="19" hasCustomPrompt="1"/>
          </p:nvPr>
        </p:nvSpPr>
        <p:spPr>
          <a:xfrm>
            <a:off x="539552" y="2451100"/>
            <a:ext cx="2563038"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
        <p:nvSpPr>
          <p:cNvPr id="28" name="Content Placeholder 2"/>
          <p:cNvSpPr>
            <a:spLocks noGrp="1"/>
          </p:cNvSpPr>
          <p:nvPr>
            <p:ph idx="27" hasCustomPrompt="1"/>
          </p:nvPr>
        </p:nvSpPr>
        <p:spPr>
          <a:xfrm>
            <a:off x="3281382" y="2451100"/>
            <a:ext cx="2563038"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
        <p:nvSpPr>
          <p:cNvPr id="29" name="Content Placeholder 2"/>
          <p:cNvSpPr>
            <a:spLocks noGrp="1"/>
          </p:cNvSpPr>
          <p:nvPr>
            <p:ph idx="28" hasCustomPrompt="1"/>
          </p:nvPr>
        </p:nvSpPr>
        <p:spPr>
          <a:xfrm>
            <a:off x="6032310" y="2451100"/>
            <a:ext cx="2563038"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Tree>
    <p:extLst>
      <p:ext uri="{BB962C8B-B14F-4D97-AF65-F5344CB8AC3E}">
        <p14:creationId xmlns:p14="http://schemas.microsoft.com/office/powerpoint/2010/main" val="4286718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 Page Photo">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36063" cy="5143500"/>
          </a:xfrm>
          <a:solidFill>
            <a:schemeClr val="bg2"/>
          </a:solidFill>
        </p:spPr>
        <p:txBody>
          <a:bodyPr anchor="ctr"/>
          <a:lstStyle>
            <a:lvl1pPr algn="ctr">
              <a:defRPr/>
            </a:lvl1pPr>
          </a:lstStyle>
          <a:p>
            <a:endParaRPr lang="en-US" dirty="0"/>
          </a:p>
        </p:txBody>
      </p:sp>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l="12433" b="22262"/>
          <a:stretch/>
        </p:blipFill>
        <p:spPr>
          <a:xfrm>
            <a:off x="572535" y="572535"/>
            <a:ext cx="7999966" cy="3998430"/>
          </a:xfrm>
          <a:prstGeom prst="rect">
            <a:avLst/>
          </a:prstGeom>
        </p:spPr>
      </p:pic>
      <p:sp>
        <p:nvSpPr>
          <p:cNvPr id="17" name="Title 1"/>
          <p:cNvSpPr>
            <a:spLocks noGrp="1"/>
          </p:cNvSpPr>
          <p:nvPr>
            <p:ph type="title"/>
          </p:nvPr>
        </p:nvSpPr>
        <p:spPr>
          <a:xfrm>
            <a:off x="806252" y="1322451"/>
            <a:ext cx="6940748" cy="504056"/>
          </a:xfrm>
        </p:spPr>
        <p:txBody>
          <a:bodyPr/>
          <a:lstStyle>
            <a:lvl1pPr>
              <a:defRPr>
                <a:solidFill>
                  <a:schemeClr val="bg1"/>
                </a:solidFill>
              </a:defRPr>
            </a:lvl1pPr>
          </a:lstStyle>
          <a:p>
            <a:r>
              <a:rPr lang="en-AU" dirty="0"/>
              <a:t>Click to edit Master title style</a:t>
            </a:r>
            <a:endParaRPr lang="en-US" dirty="0"/>
          </a:p>
        </p:txBody>
      </p:sp>
      <p:sp>
        <p:nvSpPr>
          <p:cNvPr id="18" name="Content Placeholder 2"/>
          <p:cNvSpPr>
            <a:spLocks noGrp="1"/>
          </p:cNvSpPr>
          <p:nvPr>
            <p:ph idx="1" hasCustomPrompt="1"/>
          </p:nvPr>
        </p:nvSpPr>
        <p:spPr>
          <a:xfrm>
            <a:off x="806252" y="2072692"/>
            <a:ext cx="2273490"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19" name="Content Placeholder 2"/>
          <p:cNvSpPr>
            <a:spLocks noGrp="1"/>
          </p:cNvSpPr>
          <p:nvPr>
            <p:ph idx="18" hasCustomPrompt="1"/>
          </p:nvPr>
        </p:nvSpPr>
        <p:spPr>
          <a:xfrm>
            <a:off x="806252" y="2277977"/>
            <a:ext cx="2273490" cy="205285"/>
          </a:xfrm>
        </p:spPr>
        <p:txBody>
          <a:bodyPr>
            <a:noAutofit/>
          </a:bodyPr>
          <a:lstStyle>
            <a:lvl1pPr marL="0" indent="0">
              <a:buNone/>
              <a:defRPr sz="1200" b="0">
                <a:solidFill>
                  <a:schemeClr val="bg1"/>
                </a:solidFill>
              </a:defRPr>
            </a:lvl1pPr>
          </a:lstStyle>
          <a:p>
            <a:pPr lvl="0"/>
            <a:r>
              <a:rPr lang="en-US" dirty="0"/>
              <a:t>Job Title</a:t>
            </a:r>
          </a:p>
        </p:txBody>
      </p:sp>
      <p:sp>
        <p:nvSpPr>
          <p:cNvPr id="20" name="Content Placeholder 2"/>
          <p:cNvSpPr>
            <a:spLocks noGrp="1"/>
          </p:cNvSpPr>
          <p:nvPr>
            <p:ph idx="19" hasCustomPrompt="1"/>
          </p:nvPr>
        </p:nvSpPr>
        <p:spPr>
          <a:xfrm>
            <a:off x="806252" y="2785977"/>
            <a:ext cx="2273490"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
        <p:nvSpPr>
          <p:cNvPr id="21" name="Content Placeholder 2"/>
          <p:cNvSpPr>
            <a:spLocks noGrp="1"/>
          </p:cNvSpPr>
          <p:nvPr>
            <p:ph idx="20" hasCustomPrompt="1"/>
          </p:nvPr>
        </p:nvSpPr>
        <p:spPr>
          <a:xfrm>
            <a:off x="3395682" y="2072692"/>
            <a:ext cx="2273490"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22" name="Content Placeholder 2"/>
          <p:cNvSpPr>
            <a:spLocks noGrp="1"/>
          </p:cNvSpPr>
          <p:nvPr>
            <p:ph idx="21" hasCustomPrompt="1"/>
          </p:nvPr>
        </p:nvSpPr>
        <p:spPr>
          <a:xfrm>
            <a:off x="3395682" y="2277977"/>
            <a:ext cx="2273490" cy="205285"/>
          </a:xfrm>
        </p:spPr>
        <p:txBody>
          <a:bodyPr>
            <a:noAutofit/>
          </a:bodyPr>
          <a:lstStyle>
            <a:lvl1pPr marL="0" indent="0">
              <a:buNone/>
              <a:defRPr sz="1200" b="0">
                <a:solidFill>
                  <a:schemeClr val="bg1"/>
                </a:solidFill>
              </a:defRPr>
            </a:lvl1pPr>
          </a:lstStyle>
          <a:p>
            <a:pPr lvl="0"/>
            <a:r>
              <a:rPr lang="en-US" dirty="0"/>
              <a:t>Job Title</a:t>
            </a:r>
          </a:p>
        </p:txBody>
      </p:sp>
      <p:sp>
        <p:nvSpPr>
          <p:cNvPr id="24" name="Content Placeholder 2"/>
          <p:cNvSpPr>
            <a:spLocks noGrp="1"/>
          </p:cNvSpPr>
          <p:nvPr>
            <p:ph idx="23" hasCustomPrompt="1"/>
          </p:nvPr>
        </p:nvSpPr>
        <p:spPr>
          <a:xfrm>
            <a:off x="5994211" y="2072692"/>
            <a:ext cx="2273490" cy="205285"/>
          </a:xfrm>
        </p:spPr>
        <p:txBody>
          <a:bodyPr>
            <a:noAutofit/>
          </a:bodyPr>
          <a:lstStyle>
            <a:lvl1pPr marL="0" indent="0">
              <a:buNone/>
              <a:defRPr sz="1200" b="1">
                <a:solidFill>
                  <a:schemeClr val="bg1"/>
                </a:solidFill>
              </a:defRPr>
            </a:lvl1pPr>
          </a:lstStyle>
          <a:p>
            <a:pPr lvl="0"/>
            <a:r>
              <a:rPr lang="en-US" dirty="0" err="1"/>
              <a:t>Firstname</a:t>
            </a:r>
            <a:r>
              <a:rPr lang="en-US" dirty="0"/>
              <a:t> </a:t>
            </a:r>
            <a:r>
              <a:rPr lang="en-US" dirty="0" err="1"/>
              <a:t>Lastname</a:t>
            </a:r>
            <a:endParaRPr lang="en-US" dirty="0"/>
          </a:p>
        </p:txBody>
      </p:sp>
      <p:sp>
        <p:nvSpPr>
          <p:cNvPr id="25" name="Content Placeholder 2"/>
          <p:cNvSpPr>
            <a:spLocks noGrp="1"/>
          </p:cNvSpPr>
          <p:nvPr>
            <p:ph idx="24" hasCustomPrompt="1"/>
          </p:nvPr>
        </p:nvSpPr>
        <p:spPr>
          <a:xfrm>
            <a:off x="5994211" y="2277977"/>
            <a:ext cx="2273490" cy="205285"/>
          </a:xfrm>
        </p:spPr>
        <p:txBody>
          <a:bodyPr>
            <a:noAutofit/>
          </a:bodyPr>
          <a:lstStyle>
            <a:lvl1pPr marL="0" indent="0">
              <a:buNone/>
              <a:defRPr sz="1200" b="0">
                <a:solidFill>
                  <a:schemeClr val="bg1"/>
                </a:solidFill>
              </a:defRPr>
            </a:lvl1pPr>
          </a:lstStyle>
          <a:p>
            <a:pPr lvl="0"/>
            <a:r>
              <a:rPr lang="en-US" dirty="0"/>
              <a:t>Job Title</a:t>
            </a:r>
          </a:p>
        </p:txBody>
      </p:sp>
      <p:sp>
        <p:nvSpPr>
          <p:cNvPr id="27" name="Content Placeholder 2"/>
          <p:cNvSpPr>
            <a:spLocks noGrp="1"/>
          </p:cNvSpPr>
          <p:nvPr>
            <p:ph idx="26" hasCustomPrompt="1"/>
          </p:nvPr>
        </p:nvSpPr>
        <p:spPr>
          <a:xfrm>
            <a:off x="806251" y="4151227"/>
            <a:ext cx="7105849" cy="368300"/>
          </a:xfrm>
        </p:spPr>
        <p:txBody>
          <a:bodyPr>
            <a:noAutofit/>
          </a:bodyPr>
          <a:lstStyle>
            <a:lvl1pPr marL="0" indent="0">
              <a:buNone/>
              <a:defRPr sz="700" b="0" baseline="0">
                <a:solidFill>
                  <a:schemeClr val="bg1"/>
                </a:solidFill>
              </a:defRPr>
            </a:lvl1pPr>
          </a:lstStyle>
          <a:p>
            <a:pPr lvl="0"/>
            <a:r>
              <a:rPr lang="en-US" dirty="0"/>
              <a:t>Origin Energy Electricity Limited ABN 33 071 052 287, Origin Energy Retail Ltd ABN 22 078 868 425, Origin Energy (Vic) Pty Ltd ABN 11 086 013 283, Origin Energy LPG Limited ABN 77 000 508 369 and Sun Retail Pty Ltd ABN 97 078 848 549 • 1 King William Street, Adelaide SA 5000 • Telephone 13 24 63 • Facsimile 1800 132 463 • </a:t>
            </a:r>
            <a:r>
              <a:rPr lang="en-US" dirty="0" err="1"/>
              <a:t>originenergy.com.au</a:t>
            </a:r>
            <a:r>
              <a:rPr lang="en-US" dirty="0"/>
              <a:t> </a:t>
            </a:r>
          </a:p>
        </p:txBody>
      </p:sp>
      <p:sp>
        <p:nvSpPr>
          <p:cNvPr id="33" name="Content Placeholder 2"/>
          <p:cNvSpPr>
            <a:spLocks noGrp="1"/>
          </p:cNvSpPr>
          <p:nvPr>
            <p:ph idx="27" hasCustomPrompt="1"/>
          </p:nvPr>
        </p:nvSpPr>
        <p:spPr>
          <a:xfrm>
            <a:off x="3389134" y="2785977"/>
            <a:ext cx="2273490"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
        <p:nvSpPr>
          <p:cNvPr id="34" name="Content Placeholder 2"/>
          <p:cNvSpPr>
            <a:spLocks noGrp="1"/>
          </p:cNvSpPr>
          <p:nvPr>
            <p:ph idx="28" hasCustomPrompt="1"/>
          </p:nvPr>
        </p:nvSpPr>
        <p:spPr>
          <a:xfrm>
            <a:off x="5994211" y="2785977"/>
            <a:ext cx="2273490" cy="927100"/>
          </a:xfrm>
        </p:spPr>
        <p:txBody>
          <a:bodyPr>
            <a:noAutofit/>
          </a:bodyPr>
          <a:lstStyle>
            <a:lvl1pPr marL="0" indent="0">
              <a:lnSpc>
                <a:spcPct val="130000"/>
              </a:lnSpc>
              <a:buNone/>
              <a:defRPr sz="1200" b="0" baseline="0">
                <a:solidFill>
                  <a:schemeClr val="bg1"/>
                </a:solidFill>
              </a:defRPr>
            </a:lvl1pPr>
          </a:lstStyle>
          <a:p>
            <a:pPr lvl="0"/>
            <a:r>
              <a:rPr lang="en-US" dirty="0"/>
              <a:t>03 1234 5678</a:t>
            </a:r>
            <a:br>
              <a:rPr lang="en-US" dirty="0"/>
            </a:br>
            <a:r>
              <a:rPr lang="en-US" dirty="0" err="1"/>
              <a:t>info@originenergy.com.au</a:t>
            </a:r>
            <a:br>
              <a:rPr lang="en-US" dirty="0"/>
            </a:br>
            <a:r>
              <a:rPr lang="en-US" dirty="0" err="1"/>
              <a:t>originenergy.com.au</a:t>
            </a:r>
            <a:endParaRPr lang="en-US" dirty="0"/>
          </a:p>
        </p:txBody>
      </p:sp>
    </p:spTree>
    <p:extLst>
      <p:ext uri="{BB962C8B-B14F-4D97-AF65-F5344CB8AC3E}">
        <p14:creationId xmlns:p14="http://schemas.microsoft.com/office/powerpoint/2010/main" val="85640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16" name="Picture Placeholder 8"/>
          <p:cNvSpPr>
            <a:spLocks noGrp="1"/>
          </p:cNvSpPr>
          <p:nvPr>
            <p:ph type="pic" sz="quarter" idx="14"/>
          </p:nvPr>
        </p:nvSpPr>
        <p:spPr>
          <a:xfrm>
            <a:off x="0" y="0"/>
            <a:ext cx="9136063" cy="5143500"/>
          </a:xfrm>
          <a:solidFill>
            <a:schemeClr val="bg2"/>
          </a:solidFill>
        </p:spPr>
        <p:txBody>
          <a:bodyPr anchor="ctr"/>
          <a:lstStyle>
            <a:lvl1pPr algn="ctr">
              <a:defRPr/>
            </a:lvl1pPr>
          </a:lstStyle>
          <a:p>
            <a:endParaRPr lang="en-US" dirty="0"/>
          </a:p>
        </p:txBody>
      </p:sp>
    </p:spTree>
    <p:extLst>
      <p:ext uri="{BB962C8B-B14F-4D97-AF65-F5344CB8AC3E}">
        <p14:creationId xmlns:p14="http://schemas.microsoft.com/office/powerpoint/2010/main" val="1183925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Over Photo Title Page">
    <p:spTree>
      <p:nvGrpSpPr>
        <p:cNvPr id="1" name=""/>
        <p:cNvGrpSpPr/>
        <p:nvPr/>
      </p:nvGrpSpPr>
      <p:grpSpPr>
        <a:xfrm>
          <a:off x="0" y="0"/>
          <a:ext cx="0" cy="0"/>
          <a:chOff x="0" y="0"/>
          <a:chExt cx="0" cy="0"/>
        </a:xfrm>
      </p:grpSpPr>
      <p:sp>
        <p:nvSpPr>
          <p:cNvPr id="16" name="Picture Placeholder 8"/>
          <p:cNvSpPr>
            <a:spLocks noGrp="1"/>
          </p:cNvSpPr>
          <p:nvPr>
            <p:ph type="pic" sz="quarter" idx="14"/>
          </p:nvPr>
        </p:nvSpPr>
        <p:spPr>
          <a:xfrm>
            <a:off x="0" y="0"/>
            <a:ext cx="9136063" cy="5143500"/>
          </a:xfrm>
          <a:solidFill>
            <a:schemeClr val="bg2"/>
          </a:solidFill>
        </p:spPr>
        <p:txBody>
          <a:bodyPr anchor="ctr"/>
          <a:lstStyle>
            <a:lvl1pPr algn="ctr">
              <a:defRPr/>
            </a:lvl1pPr>
          </a:lstStyle>
          <a:p>
            <a:endParaRPr lang="en-US" dirty="0"/>
          </a:p>
        </p:txBody>
      </p:sp>
      <p:sp>
        <p:nvSpPr>
          <p:cNvPr id="3" name="Title 1"/>
          <p:cNvSpPr>
            <a:spLocks noGrp="1"/>
          </p:cNvSpPr>
          <p:nvPr>
            <p:ph type="ctrTitle"/>
          </p:nvPr>
        </p:nvSpPr>
        <p:spPr>
          <a:xfrm>
            <a:off x="539552" y="987574"/>
            <a:ext cx="7128792" cy="566774"/>
          </a:xfrm>
        </p:spPr>
        <p:txBody>
          <a:bodyPr anchor="t" anchorCtr="0">
            <a:noAutofit/>
          </a:bodyPr>
          <a:lstStyle>
            <a:lvl1pPr algn="l">
              <a:defRPr sz="4000" b="1">
                <a:solidFill>
                  <a:schemeClr val="bg1"/>
                </a:solidFill>
              </a:defRPr>
            </a:lvl1pPr>
          </a:lstStyle>
          <a:p>
            <a:r>
              <a:rPr lang="en-AU" dirty="0"/>
              <a:t>Click to edit Master title style</a:t>
            </a:r>
            <a:endParaRPr lang="en-US" dirty="0"/>
          </a:p>
        </p:txBody>
      </p:sp>
      <p:sp>
        <p:nvSpPr>
          <p:cNvPr id="4" name="Subtitle 2"/>
          <p:cNvSpPr>
            <a:spLocks noGrp="1"/>
          </p:cNvSpPr>
          <p:nvPr>
            <p:ph type="subTitle" idx="1"/>
          </p:nvPr>
        </p:nvSpPr>
        <p:spPr>
          <a:xfrm>
            <a:off x="539552" y="1635646"/>
            <a:ext cx="6858000" cy="571929"/>
          </a:xfrm>
        </p:spPr>
        <p:txBody>
          <a:bodyPr>
            <a:noAutofit/>
          </a:bodyPr>
          <a:lstStyle>
            <a:lvl1pPr marL="0" indent="0" algn="l">
              <a:buNone/>
              <a:defRPr sz="2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dirty="0"/>
              <a:t>Click to edit Master subtitle style</a:t>
            </a:r>
            <a:endParaRPr lang="en-US" dirty="0"/>
          </a:p>
        </p:txBody>
      </p:sp>
    </p:spTree>
    <p:extLst>
      <p:ext uri="{BB962C8B-B14F-4D97-AF65-F5344CB8AC3E}">
        <p14:creationId xmlns:p14="http://schemas.microsoft.com/office/powerpoint/2010/main" val="3285121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ver Photo Text Page">
    <p:spTree>
      <p:nvGrpSpPr>
        <p:cNvPr id="1" name=""/>
        <p:cNvGrpSpPr/>
        <p:nvPr/>
      </p:nvGrpSpPr>
      <p:grpSpPr>
        <a:xfrm>
          <a:off x="0" y="0"/>
          <a:ext cx="0" cy="0"/>
          <a:chOff x="0" y="0"/>
          <a:chExt cx="0" cy="0"/>
        </a:xfrm>
      </p:grpSpPr>
      <p:sp>
        <p:nvSpPr>
          <p:cNvPr id="16" name="Picture Placeholder 8"/>
          <p:cNvSpPr>
            <a:spLocks noGrp="1"/>
          </p:cNvSpPr>
          <p:nvPr>
            <p:ph type="pic" sz="quarter" idx="14"/>
          </p:nvPr>
        </p:nvSpPr>
        <p:spPr>
          <a:xfrm>
            <a:off x="0" y="0"/>
            <a:ext cx="9136063" cy="5143500"/>
          </a:xfrm>
          <a:solidFill>
            <a:schemeClr val="bg2"/>
          </a:solidFill>
        </p:spPr>
        <p:txBody>
          <a:bodyPr anchor="ctr"/>
          <a:lstStyle>
            <a:lvl1pPr algn="ctr">
              <a:defRPr/>
            </a:lvl1pPr>
          </a:lstStyle>
          <a:p>
            <a:endParaRPr lang="en-US" dirty="0"/>
          </a:p>
        </p:txBody>
      </p:sp>
      <p:sp>
        <p:nvSpPr>
          <p:cNvPr id="7" name="Title 1"/>
          <p:cNvSpPr>
            <a:spLocks noGrp="1"/>
          </p:cNvSpPr>
          <p:nvPr>
            <p:ph type="title"/>
          </p:nvPr>
        </p:nvSpPr>
        <p:spPr>
          <a:xfrm>
            <a:off x="539552" y="483518"/>
            <a:ext cx="7886700" cy="504056"/>
          </a:xfrm>
        </p:spPr>
        <p:txBody>
          <a:bodyPr/>
          <a:lstStyle>
            <a:lvl1pPr>
              <a:defRPr>
                <a:solidFill>
                  <a:schemeClr val="bg1"/>
                </a:solidFill>
              </a:defRPr>
            </a:lvl1pPr>
          </a:lstStyle>
          <a:p>
            <a:r>
              <a:rPr lang="en-AU" dirty="0"/>
              <a:t>Click to edit Master title style</a:t>
            </a:r>
            <a:endParaRPr lang="en-US" dirty="0"/>
          </a:p>
        </p:txBody>
      </p:sp>
      <p:sp>
        <p:nvSpPr>
          <p:cNvPr id="8" name="Content Placeholder 2"/>
          <p:cNvSpPr>
            <a:spLocks noGrp="1"/>
          </p:cNvSpPr>
          <p:nvPr>
            <p:ph idx="1"/>
          </p:nvPr>
        </p:nvSpPr>
        <p:spPr>
          <a:xfrm>
            <a:off x="539552" y="1059583"/>
            <a:ext cx="7975798" cy="3168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724346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Text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1633065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One Column Text Dark">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1064708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Text + 1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10" name="Picture Placeholder 9"/>
          <p:cNvSpPr>
            <a:spLocks noGrp="1"/>
          </p:cNvSpPr>
          <p:nvPr>
            <p:ph type="pic" sz="quarter" idx="13" hasCustomPrompt="1"/>
          </p:nvPr>
        </p:nvSpPr>
        <p:spPr>
          <a:xfrm>
            <a:off x="539551" y="1737815"/>
            <a:ext cx="7975799" cy="2502090"/>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213021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Spectrum">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1"/>
          <p:cNvSpPr>
            <a:spLocks noGrp="1"/>
          </p:cNvSpPr>
          <p:nvPr>
            <p:ph type="ctrTitle"/>
          </p:nvPr>
        </p:nvSpPr>
        <p:spPr>
          <a:xfrm>
            <a:off x="539552" y="987574"/>
            <a:ext cx="7128792" cy="566774"/>
          </a:xfrm>
        </p:spPr>
        <p:txBody>
          <a:bodyPr anchor="t" anchorCtr="0">
            <a:noAutofit/>
          </a:bodyPr>
          <a:lstStyle>
            <a:lvl1pPr algn="l">
              <a:defRPr sz="4000" b="1">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539552" y="1635646"/>
            <a:ext cx="6858000" cy="571929"/>
          </a:xfrm>
        </p:spPr>
        <p:txBody>
          <a:bodyPr>
            <a:noAutofit/>
          </a:bodyPr>
          <a:lstStyle>
            <a:lvl1pPr marL="0" indent="0" algn="l">
              <a:buNone/>
              <a:defRPr sz="2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dirty="0"/>
              <a:t>Click to edit Master subtitle style</a:t>
            </a:r>
            <a:endParaRPr lang="en-US" dirty="0"/>
          </a:p>
        </p:txBody>
      </p:sp>
      <p:sp>
        <p:nvSpPr>
          <p:cNvPr id="13" name="Text Placeholder 12"/>
          <p:cNvSpPr>
            <a:spLocks noGrp="1"/>
          </p:cNvSpPr>
          <p:nvPr>
            <p:ph type="body" sz="quarter" idx="13" hasCustomPrompt="1"/>
          </p:nvPr>
        </p:nvSpPr>
        <p:spPr>
          <a:xfrm>
            <a:off x="539750" y="4460720"/>
            <a:ext cx="8064698" cy="199262"/>
          </a:xfrm>
        </p:spPr>
        <p:txBody>
          <a:bodyPr>
            <a:noAutofit/>
          </a:bodyPr>
          <a:lstStyle>
            <a:lvl1pPr marL="0" indent="0">
              <a:buNone/>
              <a:defRPr sz="1200" b="0">
                <a:solidFill>
                  <a:schemeClr val="bg1"/>
                </a:solidFill>
              </a:defRPr>
            </a:lvl1pPr>
          </a:lstStyle>
          <a:p>
            <a:pPr lvl="0"/>
            <a:r>
              <a:rPr lang="en-US" dirty="0"/>
              <a:t>Additional information required for cover page.</a:t>
            </a:r>
          </a:p>
        </p:txBody>
      </p:sp>
      <p:sp>
        <p:nvSpPr>
          <p:cNvPr id="6" name="Text Placeholder 12"/>
          <p:cNvSpPr>
            <a:spLocks noGrp="1"/>
          </p:cNvSpPr>
          <p:nvPr>
            <p:ph type="body" sz="quarter" idx="15" hasCustomPrompt="1"/>
          </p:nvPr>
        </p:nvSpPr>
        <p:spPr>
          <a:xfrm>
            <a:off x="539750" y="2207575"/>
            <a:ext cx="6268472" cy="199262"/>
          </a:xfrm>
        </p:spPr>
        <p:txBody>
          <a:bodyPr>
            <a:noAutofit/>
          </a:bodyPr>
          <a:lstStyle>
            <a:lvl1pPr marL="0" indent="0">
              <a:buNone/>
              <a:defRPr sz="1200" b="0">
                <a:solidFill>
                  <a:schemeClr val="bg1"/>
                </a:solidFill>
              </a:defRPr>
            </a:lvl1pPr>
          </a:lstStyle>
          <a:p>
            <a:pPr lvl="0"/>
            <a:r>
              <a:rPr lang="en-US" dirty="0" err="1"/>
              <a:t>Firstname</a:t>
            </a:r>
            <a:r>
              <a:rPr lang="en-US" dirty="0"/>
              <a:t> </a:t>
            </a:r>
            <a:r>
              <a:rPr lang="en-US" dirty="0" err="1"/>
              <a:t>Lastname</a:t>
            </a:r>
            <a:endParaRPr lang="en-US" dirty="0"/>
          </a:p>
        </p:txBody>
      </p:sp>
      <p:sp>
        <p:nvSpPr>
          <p:cNvPr id="7" name="Text Placeholder 12"/>
          <p:cNvSpPr>
            <a:spLocks noGrp="1"/>
          </p:cNvSpPr>
          <p:nvPr>
            <p:ph type="body" sz="quarter" idx="16" hasCustomPrompt="1"/>
          </p:nvPr>
        </p:nvSpPr>
        <p:spPr>
          <a:xfrm>
            <a:off x="539750" y="2406837"/>
            <a:ext cx="6268472" cy="199262"/>
          </a:xfrm>
        </p:spPr>
        <p:txBody>
          <a:bodyPr>
            <a:noAutofit/>
          </a:bodyPr>
          <a:lstStyle>
            <a:lvl1pPr marL="0" indent="0">
              <a:buNone/>
              <a:defRPr sz="1200" b="0">
                <a:solidFill>
                  <a:schemeClr val="bg1"/>
                </a:solidFill>
              </a:defRPr>
            </a:lvl1pPr>
          </a:lstStyle>
          <a:p>
            <a:pPr lvl="0"/>
            <a:r>
              <a:rPr lang="en-AU" dirty="0"/>
              <a:t>24/06/16</a:t>
            </a:r>
            <a:endParaRPr lang="en-US" dirty="0"/>
          </a:p>
        </p:txBody>
      </p:sp>
    </p:spTree>
    <p:extLst>
      <p:ext uri="{BB962C8B-B14F-4D97-AF65-F5344CB8AC3E}">
        <p14:creationId xmlns:p14="http://schemas.microsoft.com/office/powerpoint/2010/main" val="1323380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Text +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10" name="Picture Placeholder 9"/>
          <p:cNvSpPr>
            <a:spLocks noGrp="1"/>
          </p:cNvSpPr>
          <p:nvPr>
            <p:ph type="pic" sz="quarter" idx="13" hasCustomPrompt="1"/>
          </p:nvPr>
        </p:nvSpPr>
        <p:spPr>
          <a:xfrm>
            <a:off x="539551" y="1737815"/>
            <a:ext cx="3911799" cy="2502090"/>
          </a:xfrm>
        </p:spPr>
        <p:txBody>
          <a:bodyPr anchor="ctr">
            <a:normAutofit/>
          </a:bodyPr>
          <a:lstStyle>
            <a:lvl1pPr marL="0" indent="0" algn="ctr">
              <a:buNone/>
              <a:defRPr sz="1200"/>
            </a:lvl1pPr>
          </a:lstStyle>
          <a:p>
            <a:r>
              <a:rPr lang="en-US" dirty="0"/>
              <a:t>Insert image here</a:t>
            </a:r>
          </a:p>
        </p:txBody>
      </p:sp>
      <p:sp>
        <p:nvSpPr>
          <p:cNvPr id="15" name="Picture Placeholder 9"/>
          <p:cNvSpPr>
            <a:spLocks noGrp="1"/>
          </p:cNvSpPr>
          <p:nvPr>
            <p:ph type="pic" sz="quarter" idx="15" hasCustomPrompt="1"/>
          </p:nvPr>
        </p:nvSpPr>
        <p:spPr>
          <a:xfrm>
            <a:off x="4654551" y="1737815"/>
            <a:ext cx="3940800" cy="2502090"/>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1646315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Text + Images Dark">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144000" cy="5143500"/>
          </a:xfrm>
          <a:prstGeom prst="rect">
            <a:avLst/>
          </a:prstGeom>
        </p:spPr>
      </p:pic>
      <p:sp>
        <p:nvSpPr>
          <p:cNvPr id="5" name="Title 1"/>
          <p:cNvSpPr>
            <a:spLocks noGrp="1"/>
          </p:cNvSpPr>
          <p:nvPr>
            <p:ph type="title"/>
          </p:nvPr>
        </p:nvSpPr>
        <p:spPr>
          <a:xfrm>
            <a:off x="539552" y="483518"/>
            <a:ext cx="7886700" cy="504056"/>
          </a:xfrm>
        </p:spPr>
        <p:txBody>
          <a:bodyPr/>
          <a:lstStyle/>
          <a:p>
            <a:r>
              <a:rPr lang="en-AU" dirty="0"/>
              <a:t>Click to edit Master title style</a:t>
            </a:r>
            <a:endParaRPr lang="en-US" dirty="0"/>
          </a:p>
        </p:txBody>
      </p:sp>
      <p:sp>
        <p:nvSpPr>
          <p:cNvPr id="6" name="Content Placeholder 2"/>
          <p:cNvSpPr>
            <a:spLocks noGrp="1"/>
          </p:cNvSpPr>
          <p:nvPr>
            <p:ph idx="1" hasCustomPrompt="1"/>
          </p:nvPr>
        </p:nvSpPr>
        <p:spPr>
          <a:xfrm>
            <a:off x="539552" y="1059583"/>
            <a:ext cx="7975798" cy="504055"/>
          </a:xfrm>
        </p:spPr>
        <p:txBody>
          <a:bodyPr>
            <a:noAutofit/>
          </a:bodyPr>
          <a:lstStyle>
            <a:lvl1pPr marL="0" indent="0">
              <a:buNone/>
              <a:defRPr sz="1200" b="0">
                <a:solidFill>
                  <a:schemeClr val="bg1"/>
                </a:solidFill>
              </a:defRPr>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7" name="Picture Placeholder 9"/>
          <p:cNvSpPr>
            <a:spLocks noGrp="1"/>
          </p:cNvSpPr>
          <p:nvPr>
            <p:ph type="pic" sz="quarter" idx="13" hasCustomPrompt="1"/>
          </p:nvPr>
        </p:nvSpPr>
        <p:spPr>
          <a:xfrm>
            <a:off x="539551" y="1737815"/>
            <a:ext cx="3911799" cy="2502090"/>
          </a:xfrm>
        </p:spPr>
        <p:txBody>
          <a:bodyPr anchor="ctr">
            <a:normAutofit/>
          </a:bodyPr>
          <a:lstStyle>
            <a:lvl1pPr marL="0" indent="0" algn="ctr">
              <a:buNone/>
              <a:defRPr sz="1200"/>
            </a:lvl1pPr>
          </a:lstStyle>
          <a:p>
            <a:r>
              <a:rPr lang="en-US" dirty="0"/>
              <a:t>Insert image here</a:t>
            </a:r>
          </a:p>
        </p:txBody>
      </p:sp>
      <p:sp>
        <p:nvSpPr>
          <p:cNvPr id="8" name="Picture Placeholder 9"/>
          <p:cNvSpPr>
            <a:spLocks noGrp="1"/>
          </p:cNvSpPr>
          <p:nvPr>
            <p:ph type="pic" sz="quarter" idx="15" hasCustomPrompt="1"/>
          </p:nvPr>
        </p:nvSpPr>
        <p:spPr>
          <a:xfrm>
            <a:off x="4654551" y="1737815"/>
            <a:ext cx="3940800" cy="2502090"/>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273278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Text + 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7" name="Picture Placeholder 9"/>
          <p:cNvSpPr>
            <a:spLocks noGrp="1"/>
          </p:cNvSpPr>
          <p:nvPr>
            <p:ph type="pic" sz="quarter" idx="15" hasCustomPrompt="1"/>
          </p:nvPr>
        </p:nvSpPr>
        <p:spPr>
          <a:xfrm>
            <a:off x="5952311" y="1737815"/>
            <a:ext cx="2563039" cy="2502090"/>
          </a:xfrm>
        </p:spPr>
        <p:txBody>
          <a:bodyPr anchor="ctr">
            <a:normAutofit/>
          </a:bodyPr>
          <a:lstStyle>
            <a:lvl1pPr marL="0" indent="0" algn="ctr">
              <a:buNone/>
              <a:defRPr sz="1200"/>
            </a:lvl1pPr>
          </a:lstStyle>
          <a:p>
            <a:r>
              <a:rPr lang="en-US" dirty="0"/>
              <a:t>Insert image here</a:t>
            </a:r>
          </a:p>
        </p:txBody>
      </p:sp>
      <p:sp>
        <p:nvSpPr>
          <p:cNvPr id="8" name="Picture Placeholder 9"/>
          <p:cNvSpPr>
            <a:spLocks noGrp="1"/>
          </p:cNvSpPr>
          <p:nvPr>
            <p:ph type="pic" sz="quarter" idx="27" hasCustomPrompt="1"/>
          </p:nvPr>
        </p:nvSpPr>
        <p:spPr>
          <a:xfrm>
            <a:off x="3245931" y="1737815"/>
            <a:ext cx="2563039" cy="2502090"/>
          </a:xfrm>
        </p:spPr>
        <p:txBody>
          <a:bodyPr anchor="ctr">
            <a:normAutofit/>
          </a:bodyPr>
          <a:lstStyle>
            <a:lvl1pPr marL="0" indent="0" algn="ctr">
              <a:buNone/>
              <a:defRPr sz="1200"/>
            </a:lvl1pPr>
          </a:lstStyle>
          <a:p>
            <a:r>
              <a:rPr lang="en-US" dirty="0"/>
              <a:t>Insert image here</a:t>
            </a:r>
          </a:p>
        </p:txBody>
      </p:sp>
      <p:sp>
        <p:nvSpPr>
          <p:cNvPr id="9" name="Picture Placeholder 9"/>
          <p:cNvSpPr>
            <a:spLocks noGrp="1"/>
          </p:cNvSpPr>
          <p:nvPr>
            <p:ph type="pic" sz="quarter" idx="28" hasCustomPrompt="1"/>
          </p:nvPr>
        </p:nvSpPr>
        <p:spPr>
          <a:xfrm>
            <a:off x="539552" y="1737815"/>
            <a:ext cx="2563039" cy="2502090"/>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192094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Text + 4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10" name="Picture Placeholder 9"/>
          <p:cNvSpPr>
            <a:spLocks noGrp="1"/>
          </p:cNvSpPr>
          <p:nvPr>
            <p:ph type="pic" sz="quarter" idx="13" hasCustomPrompt="1"/>
          </p:nvPr>
        </p:nvSpPr>
        <p:spPr>
          <a:xfrm>
            <a:off x="2582342" y="1737815"/>
            <a:ext cx="1847428" cy="2502090"/>
          </a:xfrm>
        </p:spPr>
        <p:txBody>
          <a:bodyPr anchor="ctr">
            <a:normAutofit/>
          </a:bodyPr>
          <a:lstStyle>
            <a:lvl1pPr marL="0" indent="0" algn="ctr">
              <a:buNone/>
              <a:defRPr sz="1200"/>
            </a:lvl1pPr>
          </a:lstStyle>
          <a:p>
            <a:r>
              <a:rPr lang="en-US" dirty="0"/>
              <a:t>Insert image here</a:t>
            </a:r>
          </a:p>
        </p:txBody>
      </p:sp>
      <p:sp>
        <p:nvSpPr>
          <p:cNvPr id="14" name="Picture Placeholder 9"/>
          <p:cNvSpPr>
            <a:spLocks noGrp="1"/>
          </p:cNvSpPr>
          <p:nvPr>
            <p:ph type="pic" sz="quarter" idx="14" hasCustomPrompt="1"/>
          </p:nvPr>
        </p:nvSpPr>
        <p:spPr>
          <a:xfrm>
            <a:off x="4625132" y="1737815"/>
            <a:ext cx="1847428" cy="2502090"/>
          </a:xfrm>
        </p:spPr>
        <p:txBody>
          <a:bodyPr anchor="ctr">
            <a:normAutofit/>
          </a:bodyPr>
          <a:lstStyle>
            <a:lvl1pPr marL="0" indent="0" algn="ctr">
              <a:buNone/>
              <a:defRPr sz="1200"/>
            </a:lvl1pPr>
          </a:lstStyle>
          <a:p>
            <a:r>
              <a:rPr lang="en-US" dirty="0"/>
              <a:t>Insert image here</a:t>
            </a:r>
          </a:p>
        </p:txBody>
      </p:sp>
      <p:sp>
        <p:nvSpPr>
          <p:cNvPr id="15" name="Picture Placeholder 9"/>
          <p:cNvSpPr>
            <a:spLocks noGrp="1"/>
          </p:cNvSpPr>
          <p:nvPr>
            <p:ph type="pic" sz="quarter" idx="15" hasCustomPrompt="1"/>
          </p:nvPr>
        </p:nvSpPr>
        <p:spPr>
          <a:xfrm>
            <a:off x="6667922" y="1737815"/>
            <a:ext cx="1847428" cy="2502090"/>
          </a:xfrm>
        </p:spPr>
        <p:txBody>
          <a:bodyPr anchor="ctr">
            <a:normAutofit/>
          </a:bodyPr>
          <a:lstStyle>
            <a:lvl1pPr marL="0" indent="0" algn="ctr">
              <a:buNone/>
              <a:defRPr sz="1200"/>
            </a:lvl1pPr>
          </a:lstStyle>
          <a:p>
            <a:r>
              <a:rPr lang="en-US" dirty="0"/>
              <a:t>Insert image here</a:t>
            </a:r>
          </a:p>
        </p:txBody>
      </p:sp>
      <p:sp>
        <p:nvSpPr>
          <p:cNvPr id="7" name="Picture Placeholder 9"/>
          <p:cNvSpPr>
            <a:spLocks noGrp="1"/>
          </p:cNvSpPr>
          <p:nvPr>
            <p:ph type="pic" sz="quarter" idx="16" hasCustomPrompt="1"/>
          </p:nvPr>
        </p:nvSpPr>
        <p:spPr>
          <a:xfrm>
            <a:off x="539552" y="1737815"/>
            <a:ext cx="1847428" cy="2502090"/>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496984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Text + 5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7" name="Picture Placeholder 9"/>
          <p:cNvSpPr>
            <a:spLocks noGrp="1"/>
          </p:cNvSpPr>
          <p:nvPr>
            <p:ph type="pic" sz="quarter" idx="13" hasCustomPrompt="1"/>
          </p:nvPr>
        </p:nvSpPr>
        <p:spPr>
          <a:xfrm>
            <a:off x="2164854" y="1737815"/>
            <a:ext cx="1474587" cy="2502090"/>
          </a:xfrm>
        </p:spPr>
        <p:txBody>
          <a:bodyPr anchor="ctr">
            <a:normAutofit/>
          </a:bodyPr>
          <a:lstStyle>
            <a:lvl1pPr marL="0" indent="0" algn="ctr">
              <a:buNone/>
              <a:defRPr sz="1200"/>
            </a:lvl1pPr>
          </a:lstStyle>
          <a:p>
            <a:r>
              <a:rPr lang="en-US" dirty="0"/>
              <a:t>Insert image here</a:t>
            </a:r>
          </a:p>
        </p:txBody>
      </p:sp>
      <p:sp>
        <p:nvSpPr>
          <p:cNvPr id="8" name="Picture Placeholder 9"/>
          <p:cNvSpPr>
            <a:spLocks noGrp="1"/>
          </p:cNvSpPr>
          <p:nvPr>
            <p:ph type="pic" sz="quarter" idx="14" hasCustomPrompt="1"/>
          </p:nvPr>
        </p:nvSpPr>
        <p:spPr>
          <a:xfrm>
            <a:off x="3790156" y="1737815"/>
            <a:ext cx="1474587" cy="2502090"/>
          </a:xfrm>
        </p:spPr>
        <p:txBody>
          <a:bodyPr anchor="ctr">
            <a:normAutofit/>
          </a:bodyPr>
          <a:lstStyle>
            <a:lvl1pPr marL="0" indent="0" algn="ctr">
              <a:buNone/>
              <a:defRPr sz="1200"/>
            </a:lvl1pPr>
          </a:lstStyle>
          <a:p>
            <a:r>
              <a:rPr lang="en-US" dirty="0"/>
              <a:t>Insert image here</a:t>
            </a:r>
          </a:p>
        </p:txBody>
      </p:sp>
      <p:sp>
        <p:nvSpPr>
          <p:cNvPr id="9" name="Picture Placeholder 9"/>
          <p:cNvSpPr>
            <a:spLocks noGrp="1"/>
          </p:cNvSpPr>
          <p:nvPr>
            <p:ph type="pic" sz="quarter" idx="15" hasCustomPrompt="1"/>
          </p:nvPr>
        </p:nvSpPr>
        <p:spPr>
          <a:xfrm>
            <a:off x="7040762" y="1737815"/>
            <a:ext cx="1474587" cy="2502090"/>
          </a:xfrm>
        </p:spPr>
        <p:txBody>
          <a:bodyPr anchor="ctr">
            <a:normAutofit/>
          </a:bodyPr>
          <a:lstStyle>
            <a:lvl1pPr marL="0" indent="0" algn="ctr">
              <a:buNone/>
              <a:defRPr sz="1200"/>
            </a:lvl1pPr>
          </a:lstStyle>
          <a:p>
            <a:r>
              <a:rPr lang="en-US" dirty="0"/>
              <a:t>Insert image here</a:t>
            </a:r>
          </a:p>
        </p:txBody>
      </p:sp>
      <p:sp>
        <p:nvSpPr>
          <p:cNvPr id="11" name="Picture Placeholder 9"/>
          <p:cNvSpPr>
            <a:spLocks noGrp="1"/>
          </p:cNvSpPr>
          <p:nvPr>
            <p:ph type="pic" sz="quarter" idx="16" hasCustomPrompt="1"/>
          </p:nvPr>
        </p:nvSpPr>
        <p:spPr>
          <a:xfrm>
            <a:off x="539552" y="1737815"/>
            <a:ext cx="1474587" cy="2502090"/>
          </a:xfrm>
        </p:spPr>
        <p:txBody>
          <a:bodyPr anchor="ctr">
            <a:normAutofit/>
          </a:bodyPr>
          <a:lstStyle>
            <a:lvl1pPr marL="0" indent="0" algn="ctr">
              <a:buNone/>
              <a:defRPr sz="1200"/>
            </a:lvl1pPr>
          </a:lstStyle>
          <a:p>
            <a:r>
              <a:rPr lang="en-US" dirty="0"/>
              <a:t>Insert image here</a:t>
            </a:r>
          </a:p>
        </p:txBody>
      </p:sp>
      <p:sp>
        <p:nvSpPr>
          <p:cNvPr id="12" name="Picture Placeholder 9"/>
          <p:cNvSpPr>
            <a:spLocks noGrp="1"/>
          </p:cNvSpPr>
          <p:nvPr>
            <p:ph type="pic" sz="quarter" idx="17" hasCustomPrompt="1"/>
          </p:nvPr>
        </p:nvSpPr>
        <p:spPr>
          <a:xfrm>
            <a:off x="5415458" y="1737815"/>
            <a:ext cx="1474587" cy="2502090"/>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1338827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Text + 6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7" name="Picture Placeholder 9"/>
          <p:cNvSpPr>
            <a:spLocks noGrp="1"/>
          </p:cNvSpPr>
          <p:nvPr>
            <p:ph type="pic" sz="quarter" idx="16" hasCustomPrompt="1"/>
          </p:nvPr>
        </p:nvSpPr>
        <p:spPr>
          <a:xfrm>
            <a:off x="539551" y="3058002"/>
            <a:ext cx="2563039" cy="1181903"/>
          </a:xfrm>
        </p:spPr>
        <p:txBody>
          <a:bodyPr anchor="ctr">
            <a:normAutofit/>
          </a:bodyPr>
          <a:lstStyle>
            <a:lvl1pPr marL="0" indent="0" algn="ctr">
              <a:buNone/>
              <a:defRPr sz="1200"/>
            </a:lvl1pPr>
          </a:lstStyle>
          <a:p>
            <a:r>
              <a:rPr lang="en-US" dirty="0"/>
              <a:t>Insert image here</a:t>
            </a:r>
          </a:p>
        </p:txBody>
      </p:sp>
      <p:sp>
        <p:nvSpPr>
          <p:cNvPr id="8" name="Picture Placeholder 9"/>
          <p:cNvSpPr>
            <a:spLocks noGrp="1"/>
          </p:cNvSpPr>
          <p:nvPr>
            <p:ph type="pic" sz="quarter" idx="17" hasCustomPrompt="1"/>
          </p:nvPr>
        </p:nvSpPr>
        <p:spPr>
          <a:xfrm>
            <a:off x="3245931" y="3058002"/>
            <a:ext cx="2563039" cy="1181903"/>
          </a:xfrm>
        </p:spPr>
        <p:txBody>
          <a:bodyPr anchor="ctr">
            <a:normAutofit/>
          </a:bodyPr>
          <a:lstStyle>
            <a:lvl1pPr marL="0" indent="0" algn="ctr">
              <a:buNone/>
              <a:defRPr sz="1200"/>
            </a:lvl1pPr>
          </a:lstStyle>
          <a:p>
            <a:r>
              <a:rPr lang="en-US" dirty="0"/>
              <a:t>Insert image here</a:t>
            </a:r>
          </a:p>
        </p:txBody>
      </p:sp>
      <p:sp>
        <p:nvSpPr>
          <p:cNvPr id="9" name="Picture Placeholder 9"/>
          <p:cNvSpPr>
            <a:spLocks noGrp="1"/>
          </p:cNvSpPr>
          <p:nvPr>
            <p:ph type="pic" sz="quarter" idx="18" hasCustomPrompt="1"/>
          </p:nvPr>
        </p:nvSpPr>
        <p:spPr>
          <a:xfrm>
            <a:off x="5952311" y="3058002"/>
            <a:ext cx="2563039" cy="1181903"/>
          </a:xfrm>
        </p:spPr>
        <p:txBody>
          <a:bodyPr anchor="ctr">
            <a:normAutofit/>
          </a:bodyPr>
          <a:lstStyle>
            <a:lvl1pPr marL="0" indent="0" algn="ctr">
              <a:buNone/>
              <a:defRPr sz="1200"/>
            </a:lvl1pPr>
          </a:lstStyle>
          <a:p>
            <a:r>
              <a:rPr lang="en-US" dirty="0"/>
              <a:t>Insert image here</a:t>
            </a:r>
          </a:p>
        </p:txBody>
      </p:sp>
      <p:sp>
        <p:nvSpPr>
          <p:cNvPr id="13" name="Picture Placeholder 9"/>
          <p:cNvSpPr>
            <a:spLocks noGrp="1"/>
          </p:cNvSpPr>
          <p:nvPr>
            <p:ph type="pic" sz="quarter" idx="24" hasCustomPrompt="1"/>
          </p:nvPr>
        </p:nvSpPr>
        <p:spPr>
          <a:xfrm>
            <a:off x="539551" y="1737815"/>
            <a:ext cx="2563039" cy="1181903"/>
          </a:xfrm>
        </p:spPr>
        <p:txBody>
          <a:bodyPr anchor="ctr">
            <a:normAutofit/>
          </a:bodyPr>
          <a:lstStyle>
            <a:lvl1pPr marL="0" indent="0" algn="ctr">
              <a:buNone/>
              <a:defRPr sz="1200"/>
            </a:lvl1pPr>
          </a:lstStyle>
          <a:p>
            <a:r>
              <a:rPr lang="en-US" dirty="0"/>
              <a:t>Insert image here</a:t>
            </a:r>
          </a:p>
        </p:txBody>
      </p:sp>
      <p:sp>
        <p:nvSpPr>
          <p:cNvPr id="16" name="Picture Placeholder 9"/>
          <p:cNvSpPr>
            <a:spLocks noGrp="1"/>
          </p:cNvSpPr>
          <p:nvPr>
            <p:ph type="pic" sz="quarter" idx="25" hasCustomPrompt="1"/>
          </p:nvPr>
        </p:nvSpPr>
        <p:spPr>
          <a:xfrm>
            <a:off x="3245931" y="1737815"/>
            <a:ext cx="2563039" cy="1181903"/>
          </a:xfrm>
        </p:spPr>
        <p:txBody>
          <a:bodyPr anchor="ctr">
            <a:normAutofit/>
          </a:bodyPr>
          <a:lstStyle>
            <a:lvl1pPr marL="0" indent="0" algn="ctr">
              <a:buNone/>
              <a:defRPr sz="1200"/>
            </a:lvl1pPr>
          </a:lstStyle>
          <a:p>
            <a:r>
              <a:rPr lang="en-US" dirty="0"/>
              <a:t>Insert image here</a:t>
            </a:r>
          </a:p>
        </p:txBody>
      </p:sp>
      <p:sp>
        <p:nvSpPr>
          <p:cNvPr id="17" name="Picture Placeholder 9"/>
          <p:cNvSpPr>
            <a:spLocks noGrp="1"/>
          </p:cNvSpPr>
          <p:nvPr>
            <p:ph type="pic" sz="quarter" idx="26" hasCustomPrompt="1"/>
          </p:nvPr>
        </p:nvSpPr>
        <p:spPr>
          <a:xfrm>
            <a:off x="5952311" y="1737815"/>
            <a:ext cx="2563039" cy="1181903"/>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3422076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Text + 7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9" name="Picture Placeholder 9"/>
          <p:cNvSpPr>
            <a:spLocks noGrp="1"/>
          </p:cNvSpPr>
          <p:nvPr>
            <p:ph type="pic" sz="quarter" idx="15" hasCustomPrompt="1"/>
          </p:nvPr>
        </p:nvSpPr>
        <p:spPr>
          <a:xfrm>
            <a:off x="5415458" y="1737815"/>
            <a:ext cx="3099891" cy="2502090"/>
          </a:xfrm>
        </p:spPr>
        <p:txBody>
          <a:bodyPr anchor="ctr">
            <a:normAutofit/>
          </a:bodyPr>
          <a:lstStyle>
            <a:lvl1pPr marL="0" indent="0" algn="ctr">
              <a:buNone/>
              <a:defRPr sz="1200"/>
            </a:lvl1pPr>
          </a:lstStyle>
          <a:p>
            <a:r>
              <a:rPr lang="en-US" dirty="0"/>
              <a:t>Insert image here</a:t>
            </a:r>
          </a:p>
        </p:txBody>
      </p:sp>
      <p:sp>
        <p:nvSpPr>
          <p:cNvPr id="13" name="Picture Placeholder 9"/>
          <p:cNvSpPr>
            <a:spLocks noGrp="1"/>
          </p:cNvSpPr>
          <p:nvPr>
            <p:ph type="pic" sz="quarter" idx="18" hasCustomPrompt="1"/>
          </p:nvPr>
        </p:nvSpPr>
        <p:spPr>
          <a:xfrm>
            <a:off x="539552" y="3058002"/>
            <a:ext cx="1474588" cy="1181903"/>
          </a:xfrm>
        </p:spPr>
        <p:txBody>
          <a:bodyPr anchor="ctr">
            <a:normAutofit/>
          </a:bodyPr>
          <a:lstStyle>
            <a:lvl1pPr marL="0" indent="0" algn="ctr">
              <a:buNone/>
              <a:defRPr sz="1200"/>
            </a:lvl1pPr>
          </a:lstStyle>
          <a:p>
            <a:r>
              <a:rPr lang="en-US" dirty="0"/>
              <a:t>Insert image here</a:t>
            </a:r>
          </a:p>
        </p:txBody>
      </p:sp>
      <p:sp>
        <p:nvSpPr>
          <p:cNvPr id="15" name="Picture Placeholder 9"/>
          <p:cNvSpPr>
            <a:spLocks noGrp="1"/>
          </p:cNvSpPr>
          <p:nvPr>
            <p:ph type="pic" sz="quarter" idx="20" hasCustomPrompt="1"/>
          </p:nvPr>
        </p:nvSpPr>
        <p:spPr>
          <a:xfrm>
            <a:off x="2164854" y="3058002"/>
            <a:ext cx="1474588" cy="1181903"/>
          </a:xfrm>
        </p:spPr>
        <p:txBody>
          <a:bodyPr anchor="ctr">
            <a:normAutofit/>
          </a:bodyPr>
          <a:lstStyle>
            <a:lvl1pPr marL="0" indent="0" algn="ctr">
              <a:buNone/>
              <a:defRPr sz="1200"/>
            </a:lvl1pPr>
          </a:lstStyle>
          <a:p>
            <a:r>
              <a:rPr lang="en-US" dirty="0"/>
              <a:t>Insert image here</a:t>
            </a:r>
          </a:p>
        </p:txBody>
      </p:sp>
      <p:sp>
        <p:nvSpPr>
          <p:cNvPr id="17" name="Picture Placeholder 9"/>
          <p:cNvSpPr>
            <a:spLocks noGrp="1"/>
          </p:cNvSpPr>
          <p:nvPr>
            <p:ph type="pic" sz="quarter" idx="22" hasCustomPrompt="1"/>
          </p:nvPr>
        </p:nvSpPr>
        <p:spPr>
          <a:xfrm>
            <a:off x="3790155" y="3058002"/>
            <a:ext cx="1474588" cy="1181903"/>
          </a:xfrm>
        </p:spPr>
        <p:txBody>
          <a:bodyPr anchor="ctr">
            <a:normAutofit/>
          </a:bodyPr>
          <a:lstStyle>
            <a:lvl1pPr marL="0" indent="0" algn="ctr">
              <a:buNone/>
              <a:defRPr sz="1200"/>
            </a:lvl1pPr>
          </a:lstStyle>
          <a:p>
            <a:r>
              <a:rPr lang="en-US" dirty="0"/>
              <a:t>Insert image here</a:t>
            </a:r>
          </a:p>
        </p:txBody>
      </p:sp>
      <p:sp>
        <p:nvSpPr>
          <p:cNvPr id="31" name="Picture Placeholder 9"/>
          <p:cNvSpPr>
            <a:spLocks noGrp="1"/>
          </p:cNvSpPr>
          <p:nvPr>
            <p:ph type="pic" sz="quarter" idx="23" hasCustomPrompt="1"/>
          </p:nvPr>
        </p:nvSpPr>
        <p:spPr>
          <a:xfrm>
            <a:off x="539552" y="1737815"/>
            <a:ext cx="1474588" cy="1181903"/>
          </a:xfrm>
        </p:spPr>
        <p:txBody>
          <a:bodyPr anchor="ctr">
            <a:normAutofit/>
          </a:bodyPr>
          <a:lstStyle>
            <a:lvl1pPr marL="0" indent="0" algn="ctr">
              <a:buNone/>
              <a:defRPr sz="1200"/>
            </a:lvl1pPr>
          </a:lstStyle>
          <a:p>
            <a:r>
              <a:rPr lang="en-US" dirty="0"/>
              <a:t>Insert image here</a:t>
            </a:r>
          </a:p>
        </p:txBody>
      </p:sp>
      <p:sp>
        <p:nvSpPr>
          <p:cNvPr id="32" name="Picture Placeholder 9"/>
          <p:cNvSpPr>
            <a:spLocks noGrp="1"/>
          </p:cNvSpPr>
          <p:nvPr>
            <p:ph type="pic" sz="quarter" idx="24" hasCustomPrompt="1"/>
          </p:nvPr>
        </p:nvSpPr>
        <p:spPr>
          <a:xfrm>
            <a:off x="2164854" y="1737815"/>
            <a:ext cx="1474588" cy="1181903"/>
          </a:xfrm>
        </p:spPr>
        <p:txBody>
          <a:bodyPr anchor="ctr">
            <a:normAutofit/>
          </a:bodyPr>
          <a:lstStyle>
            <a:lvl1pPr marL="0" indent="0" algn="ctr">
              <a:buNone/>
              <a:defRPr sz="1200"/>
            </a:lvl1pPr>
          </a:lstStyle>
          <a:p>
            <a:r>
              <a:rPr lang="en-US" dirty="0"/>
              <a:t>Insert image here</a:t>
            </a:r>
          </a:p>
        </p:txBody>
      </p:sp>
      <p:sp>
        <p:nvSpPr>
          <p:cNvPr id="33" name="Picture Placeholder 9"/>
          <p:cNvSpPr>
            <a:spLocks noGrp="1"/>
          </p:cNvSpPr>
          <p:nvPr>
            <p:ph type="pic" sz="quarter" idx="25" hasCustomPrompt="1"/>
          </p:nvPr>
        </p:nvSpPr>
        <p:spPr>
          <a:xfrm>
            <a:off x="3790155" y="1737815"/>
            <a:ext cx="1474588" cy="1181903"/>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2354885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Text + 8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13" name="Picture Placeholder 9"/>
          <p:cNvSpPr>
            <a:spLocks noGrp="1"/>
          </p:cNvSpPr>
          <p:nvPr>
            <p:ph type="pic" sz="quarter" idx="18" hasCustomPrompt="1"/>
          </p:nvPr>
        </p:nvSpPr>
        <p:spPr>
          <a:xfrm>
            <a:off x="539552" y="3058002"/>
            <a:ext cx="1474588" cy="1181903"/>
          </a:xfrm>
        </p:spPr>
        <p:txBody>
          <a:bodyPr anchor="ctr">
            <a:normAutofit/>
          </a:bodyPr>
          <a:lstStyle>
            <a:lvl1pPr marL="0" indent="0" algn="ctr">
              <a:buNone/>
              <a:defRPr sz="1200"/>
            </a:lvl1pPr>
          </a:lstStyle>
          <a:p>
            <a:r>
              <a:rPr lang="en-US" dirty="0"/>
              <a:t>Insert image here</a:t>
            </a:r>
          </a:p>
        </p:txBody>
      </p:sp>
      <p:sp>
        <p:nvSpPr>
          <p:cNvPr id="15" name="Picture Placeholder 9"/>
          <p:cNvSpPr>
            <a:spLocks noGrp="1"/>
          </p:cNvSpPr>
          <p:nvPr>
            <p:ph type="pic" sz="quarter" idx="20" hasCustomPrompt="1"/>
          </p:nvPr>
        </p:nvSpPr>
        <p:spPr>
          <a:xfrm>
            <a:off x="2164854" y="3058002"/>
            <a:ext cx="1474588" cy="1181903"/>
          </a:xfrm>
        </p:spPr>
        <p:txBody>
          <a:bodyPr anchor="ctr">
            <a:normAutofit/>
          </a:bodyPr>
          <a:lstStyle>
            <a:lvl1pPr marL="0" indent="0" algn="ctr">
              <a:buNone/>
              <a:defRPr sz="1200"/>
            </a:lvl1pPr>
          </a:lstStyle>
          <a:p>
            <a:r>
              <a:rPr lang="en-US" dirty="0"/>
              <a:t>Insert image here</a:t>
            </a:r>
          </a:p>
        </p:txBody>
      </p:sp>
      <p:sp>
        <p:nvSpPr>
          <p:cNvPr id="17" name="Picture Placeholder 9"/>
          <p:cNvSpPr>
            <a:spLocks noGrp="1"/>
          </p:cNvSpPr>
          <p:nvPr>
            <p:ph type="pic" sz="quarter" idx="22" hasCustomPrompt="1"/>
          </p:nvPr>
        </p:nvSpPr>
        <p:spPr>
          <a:xfrm>
            <a:off x="3790155" y="3058002"/>
            <a:ext cx="1474588" cy="1181903"/>
          </a:xfrm>
        </p:spPr>
        <p:txBody>
          <a:bodyPr anchor="ctr">
            <a:normAutofit/>
          </a:bodyPr>
          <a:lstStyle>
            <a:lvl1pPr marL="0" indent="0" algn="ctr">
              <a:buNone/>
              <a:defRPr sz="1200"/>
            </a:lvl1pPr>
          </a:lstStyle>
          <a:p>
            <a:r>
              <a:rPr lang="en-US" dirty="0"/>
              <a:t>Insert image here</a:t>
            </a:r>
          </a:p>
        </p:txBody>
      </p:sp>
      <p:sp>
        <p:nvSpPr>
          <p:cNvPr id="31" name="Picture Placeholder 9"/>
          <p:cNvSpPr>
            <a:spLocks noGrp="1"/>
          </p:cNvSpPr>
          <p:nvPr>
            <p:ph type="pic" sz="quarter" idx="23" hasCustomPrompt="1"/>
          </p:nvPr>
        </p:nvSpPr>
        <p:spPr>
          <a:xfrm>
            <a:off x="539552" y="1737815"/>
            <a:ext cx="1474588" cy="1181903"/>
          </a:xfrm>
        </p:spPr>
        <p:txBody>
          <a:bodyPr anchor="ctr">
            <a:normAutofit/>
          </a:bodyPr>
          <a:lstStyle>
            <a:lvl1pPr marL="0" indent="0" algn="ctr">
              <a:buNone/>
              <a:defRPr sz="1200"/>
            </a:lvl1pPr>
          </a:lstStyle>
          <a:p>
            <a:r>
              <a:rPr lang="en-US" dirty="0"/>
              <a:t>Insert image here</a:t>
            </a:r>
          </a:p>
        </p:txBody>
      </p:sp>
      <p:sp>
        <p:nvSpPr>
          <p:cNvPr id="32" name="Picture Placeholder 9"/>
          <p:cNvSpPr>
            <a:spLocks noGrp="1"/>
          </p:cNvSpPr>
          <p:nvPr>
            <p:ph type="pic" sz="quarter" idx="24" hasCustomPrompt="1"/>
          </p:nvPr>
        </p:nvSpPr>
        <p:spPr>
          <a:xfrm>
            <a:off x="2164854" y="1737815"/>
            <a:ext cx="1474588" cy="1181903"/>
          </a:xfrm>
        </p:spPr>
        <p:txBody>
          <a:bodyPr anchor="ctr">
            <a:normAutofit/>
          </a:bodyPr>
          <a:lstStyle>
            <a:lvl1pPr marL="0" indent="0" algn="ctr">
              <a:buNone/>
              <a:defRPr sz="1200"/>
            </a:lvl1pPr>
          </a:lstStyle>
          <a:p>
            <a:r>
              <a:rPr lang="en-US" dirty="0"/>
              <a:t>Insert image here</a:t>
            </a:r>
          </a:p>
        </p:txBody>
      </p:sp>
      <p:sp>
        <p:nvSpPr>
          <p:cNvPr id="33" name="Picture Placeholder 9"/>
          <p:cNvSpPr>
            <a:spLocks noGrp="1"/>
          </p:cNvSpPr>
          <p:nvPr>
            <p:ph type="pic" sz="quarter" idx="25" hasCustomPrompt="1"/>
          </p:nvPr>
        </p:nvSpPr>
        <p:spPr>
          <a:xfrm>
            <a:off x="3790155" y="1737815"/>
            <a:ext cx="1474588" cy="1181903"/>
          </a:xfrm>
        </p:spPr>
        <p:txBody>
          <a:bodyPr anchor="ctr">
            <a:normAutofit/>
          </a:bodyPr>
          <a:lstStyle>
            <a:lvl1pPr marL="0" indent="0" algn="ctr">
              <a:buNone/>
              <a:defRPr sz="1200"/>
            </a:lvl1pPr>
          </a:lstStyle>
          <a:p>
            <a:r>
              <a:rPr lang="en-US" dirty="0"/>
              <a:t>Insert image here</a:t>
            </a:r>
          </a:p>
        </p:txBody>
      </p:sp>
      <p:sp>
        <p:nvSpPr>
          <p:cNvPr id="11" name="Picture Placeholder 9"/>
          <p:cNvSpPr>
            <a:spLocks noGrp="1"/>
          </p:cNvSpPr>
          <p:nvPr>
            <p:ph type="pic" sz="quarter" idx="26" hasCustomPrompt="1"/>
          </p:nvPr>
        </p:nvSpPr>
        <p:spPr>
          <a:xfrm>
            <a:off x="7040762" y="1737815"/>
            <a:ext cx="1474587" cy="2502090"/>
          </a:xfrm>
        </p:spPr>
        <p:txBody>
          <a:bodyPr anchor="ctr">
            <a:normAutofit/>
          </a:bodyPr>
          <a:lstStyle>
            <a:lvl1pPr marL="0" indent="0" algn="ctr">
              <a:buNone/>
              <a:defRPr sz="1200"/>
            </a:lvl1pPr>
          </a:lstStyle>
          <a:p>
            <a:r>
              <a:rPr lang="en-US" dirty="0"/>
              <a:t>Insert image here</a:t>
            </a:r>
          </a:p>
        </p:txBody>
      </p:sp>
      <p:sp>
        <p:nvSpPr>
          <p:cNvPr id="12" name="Picture Placeholder 9"/>
          <p:cNvSpPr>
            <a:spLocks noGrp="1"/>
          </p:cNvSpPr>
          <p:nvPr>
            <p:ph type="pic" sz="quarter" idx="17" hasCustomPrompt="1"/>
          </p:nvPr>
        </p:nvSpPr>
        <p:spPr>
          <a:xfrm>
            <a:off x="5415458" y="1737815"/>
            <a:ext cx="1474587" cy="2502090"/>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740588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Column Text + 9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13" name="Picture Placeholder 9"/>
          <p:cNvSpPr>
            <a:spLocks noGrp="1"/>
          </p:cNvSpPr>
          <p:nvPr>
            <p:ph type="pic" sz="quarter" idx="18" hasCustomPrompt="1"/>
          </p:nvPr>
        </p:nvSpPr>
        <p:spPr>
          <a:xfrm>
            <a:off x="539552" y="3058002"/>
            <a:ext cx="1474588" cy="1181903"/>
          </a:xfrm>
        </p:spPr>
        <p:txBody>
          <a:bodyPr anchor="ctr">
            <a:normAutofit/>
          </a:bodyPr>
          <a:lstStyle>
            <a:lvl1pPr marL="0" indent="0" algn="ctr">
              <a:buNone/>
              <a:defRPr sz="1200"/>
            </a:lvl1pPr>
          </a:lstStyle>
          <a:p>
            <a:r>
              <a:rPr lang="en-US" dirty="0"/>
              <a:t>Insert image here</a:t>
            </a:r>
          </a:p>
        </p:txBody>
      </p:sp>
      <p:sp>
        <p:nvSpPr>
          <p:cNvPr id="15" name="Picture Placeholder 9"/>
          <p:cNvSpPr>
            <a:spLocks noGrp="1"/>
          </p:cNvSpPr>
          <p:nvPr>
            <p:ph type="pic" sz="quarter" idx="20" hasCustomPrompt="1"/>
          </p:nvPr>
        </p:nvSpPr>
        <p:spPr>
          <a:xfrm>
            <a:off x="2164854" y="3058002"/>
            <a:ext cx="1474588" cy="1181903"/>
          </a:xfrm>
        </p:spPr>
        <p:txBody>
          <a:bodyPr anchor="ctr">
            <a:normAutofit/>
          </a:bodyPr>
          <a:lstStyle>
            <a:lvl1pPr marL="0" indent="0" algn="ctr">
              <a:buNone/>
              <a:defRPr sz="1200"/>
            </a:lvl1pPr>
          </a:lstStyle>
          <a:p>
            <a:r>
              <a:rPr lang="en-US" dirty="0"/>
              <a:t>Insert image here</a:t>
            </a:r>
          </a:p>
        </p:txBody>
      </p:sp>
      <p:sp>
        <p:nvSpPr>
          <p:cNvPr id="17" name="Picture Placeholder 9"/>
          <p:cNvSpPr>
            <a:spLocks noGrp="1"/>
          </p:cNvSpPr>
          <p:nvPr>
            <p:ph type="pic" sz="quarter" idx="22" hasCustomPrompt="1"/>
          </p:nvPr>
        </p:nvSpPr>
        <p:spPr>
          <a:xfrm>
            <a:off x="3790155" y="3058002"/>
            <a:ext cx="1474588" cy="1181903"/>
          </a:xfrm>
        </p:spPr>
        <p:txBody>
          <a:bodyPr anchor="ctr">
            <a:normAutofit/>
          </a:bodyPr>
          <a:lstStyle>
            <a:lvl1pPr marL="0" indent="0" algn="ctr">
              <a:buNone/>
              <a:defRPr sz="1200"/>
            </a:lvl1pPr>
          </a:lstStyle>
          <a:p>
            <a:r>
              <a:rPr lang="en-US" dirty="0"/>
              <a:t>Insert image here</a:t>
            </a:r>
          </a:p>
        </p:txBody>
      </p:sp>
      <p:sp>
        <p:nvSpPr>
          <p:cNvPr id="31" name="Picture Placeholder 9"/>
          <p:cNvSpPr>
            <a:spLocks noGrp="1"/>
          </p:cNvSpPr>
          <p:nvPr>
            <p:ph type="pic" sz="quarter" idx="23" hasCustomPrompt="1"/>
          </p:nvPr>
        </p:nvSpPr>
        <p:spPr>
          <a:xfrm>
            <a:off x="539552" y="1737815"/>
            <a:ext cx="1474588" cy="1181903"/>
          </a:xfrm>
        </p:spPr>
        <p:txBody>
          <a:bodyPr anchor="ctr">
            <a:normAutofit/>
          </a:bodyPr>
          <a:lstStyle>
            <a:lvl1pPr marL="0" indent="0" algn="ctr">
              <a:buNone/>
              <a:defRPr sz="1200"/>
            </a:lvl1pPr>
          </a:lstStyle>
          <a:p>
            <a:r>
              <a:rPr lang="en-US" dirty="0"/>
              <a:t>Insert image here</a:t>
            </a:r>
          </a:p>
        </p:txBody>
      </p:sp>
      <p:sp>
        <p:nvSpPr>
          <p:cNvPr id="32" name="Picture Placeholder 9"/>
          <p:cNvSpPr>
            <a:spLocks noGrp="1"/>
          </p:cNvSpPr>
          <p:nvPr>
            <p:ph type="pic" sz="quarter" idx="24" hasCustomPrompt="1"/>
          </p:nvPr>
        </p:nvSpPr>
        <p:spPr>
          <a:xfrm>
            <a:off x="2164854" y="1737815"/>
            <a:ext cx="1474588" cy="1181903"/>
          </a:xfrm>
        </p:spPr>
        <p:txBody>
          <a:bodyPr anchor="ctr">
            <a:normAutofit/>
          </a:bodyPr>
          <a:lstStyle>
            <a:lvl1pPr marL="0" indent="0" algn="ctr">
              <a:buNone/>
              <a:defRPr sz="1200"/>
            </a:lvl1pPr>
          </a:lstStyle>
          <a:p>
            <a:r>
              <a:rPr lang="en-US" dirty="0"/>
              <a:t>Insert image here</a:t>
            </a:r>
          </a:p>
        </p:txBody>
      </p:sp>
      <p:sp>
        <p:nvSpPr>
          <p:cNvPr id="33" name="Picture Placeholder 9"/>
          <p:cNvSpPr>
            <a:spLocks noGrp="1"/>
          </p:cNvSpPr>
          <p:nvPr>
            <p:ph type="pic" sz="quarter" idx="25" hasCustomPrompt="1"/>
          </p:nvPr>
        </p:nvSpPr>
        <p:spPr>
          <a:xfrm>
            <a:off x="3790155" y="1737815"/>
            <a:ext cx="1474588" cy="1181903"/>
          </a:xfrm>
        </p:spPr>
        <p:txBody>
          <a:bodyPr anchor="ctr">
            <a:normAutofit/>
          </a:bodyPr>
          <a:lstStyle>
            <a:lvl1pPr marL="0" indent="0" algn="ctr">
              <a:buNone/>
              <a:defRPr sz="1200"/>
            </a:lvl1pPr>
          </a:lstStyle>
          <a:p>
            <a:r>
              <a:rPr lang="en-US" dirty="0"/>
              <a:t>Insert image here</a:t>
            </a:r>
          </a:p>
        </p:txBody>
      </p:sp>
      <p:sp>
        <p:nvSpPr>
          <p:cNvPr id="11" name="Picture Placeholder 9"/>
          <p:cNvSpPr>
            <a:spLocks noGrp="1"/>
          </p:cNvSpPr>
          <p:nvPr>
            <p:ph type="pic" sz="quarter" idx="26" hasCustomPrompt="1"/>
          </p:nvPr>
        </p:nvSpPr>
        <p:spPr>
          <a:xfrm>
            <a:off x="7040762" y="1737815"/>
            <a:ext cx="1474587" cy="2502090"/>
          </a:xfrm>
        </p:spPr>
        <p:txBody>
          <a:bodyPr anchor="ctr">
            <a:normAutofit/>
          </a:bodyPr>
          <a:lstStyle>
            <a:lvl1pPr marL="0" indent="0" algn="ctr">
              <a:buNone/>
              <a:defRPr sz="1200"/>
            </a:lvl1pPr>
          </a:lstStyle>
          <a:p>
            <a:r>
              <a:rPr lang="en-US" dirty="0"/>
              <a:t>Insert image here</a:t>
            </a:r>
          </a:p>
        </p:txBody>
      </p:sp>
      <p:sp>
        <p:nvSpPr>
          <p:cNvPr id="14" name="Picture Placeholder 9"/>
          <p:cNvSpPr>
            <a:spLocks noGrp="1"/>
          </p:cNvSpPr>
          <p:nvPr>
            <p:ph type="pic" sz="quarter" idx="27" hasCustomPrompt="1"/>
          </p:nvPr>
        </p:nvSpPr>
        <p:spPr>
          <a:xfrm>
            <a:off x="5415458" y="3058002"/>
            <a:ext cx="1474588" cy="1181903"/>
          </a:xfrm>
        </p:spPr>
        <p:txBody>
          <a:bodyPr anchor="ctr">
            <a:normAutofit/>
          </a:bodyPr>
          <a:lstStyle>
            <a:lvl1pPr marL="0" indent="0" algn="ctr">
              <a:buNone/>
              <a:defRPr sz="1200"/>
            </a:lvl1pPr>
          </a:lstStyle>
          <a:p>
            <a:r>
              <a:rPr lang="en-US" dirty="0"/>
              <a:t>Insert image here</a:t>
            </a:r>
          </a:p>
        </p:txBody>
      </p:sp>
      <p:sp>
        <p:nvSpPr>
          <p:cNvPr id="16" name="Picture Placeholder 9"/>
          <p:cNvSpPr>
            <a:spLocks noGrp="1"/>
          </p:cNvSpPr>
          <p:nvPr>
            <p:ph type="pic" sz="quarter" idx="28" hasCustomPrompt="1"/>
          </p:nvPr>
        </p:nvSpPr>
        <p:spPr>
          <a:xfrm>
            <a:off x="5415458" y="1737815"/>
            <a:ext cx="1474588" cy="1181903"/>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33278248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Text + 10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13" name="Picture Placeholder 9"/>
          <p:cNvSpPr>
            <a:spLocks noGrp="1"/>
          </p:cNvSpPr>
          <p:nvPr>
            <p:ph type="pic" sz="quarter" idx="18" hasCustomPrompt="1"/>
          </p:nvPr>
        </p:nvSpPr>
        <p:spPr>
          <a:xfrm>
            <a:off x="539552" y="3058002"/>
            <a:ext cx="1474588" cy="1181903"/>
          </a:xfrm>
        </p:spPr>
        <p:txBody>
          <a:bodyPr anchor="ctr">
            <a:normAutofit/>
          </a:bodyPr>
          <a:lstStyle>
            <a:lvl1pPr marL="0" indent="0" algn="ctr">
              <a:buNone/>
              <a:defRPr sz="1200"/>
            </a:lvl1pPr>
          </a:lstStyle>
          <a:p>
            <a:r>
              <a:rPr lang="en-US" dirty="0"/>
              <a:t>Insert image here</a:t>
            </a:r>
          </a:p>
        </p:txBody>
      </p:sp>
      <p:sp>
        <p:nvSpPr>
          <p:cNvPr id="15" name="Picture Placeholder 9"/>
          <p:cNvSpPr>
            <a:spLocks noGrp="1"/>
          </p:cNvSpPr>
          <p:nvPr>
            <p:ph type="pic" sz="quarter" idx="20" hasCustomPrompt="1"/>
          </p:nvPr>
        </p:nvSpPr>
        <p:spPr>
          <a:xfrm>
            <a:off x="2164854" y="3058002"/>
            <a:ext cx="1474588" cy="1181903"/>
          </a:xfrm>
        </p:spPr>
        <p:txBody>
          <a:bodyPr anchor="ctr">
            <a:normAutofit/>
          </a:bodyPr>
          <a:lstStyle>
            <a:lvl1pPr marL="0" indent="0" algn="ctr">
              <a:buNone/>
              <a:defRPr sz="1200"/>
            </a:lvl1pPr>
          </a:lstStyle>
          <a:p>
            <a:r>
              <a:rPr lang="en-US" dirty="0"/>
              <a:t>Insert image here</a:t>
            </a:r>
          </a:p>
        </p:txBody>
      </p:sp>
      <p:sp>
        <p:nvSpPr>
          <p:cNvPr id="17" name="Picture Placeholder 9"/>
          <p:cNvSpPr>
            <a:spLocks noGrp="1"/>
          </p:cNvSpPr>
          <p:nvPr>
            <p:ph type="pic" sz="quarter" idx="22" hasCustomPrompt="1"/>
          </p:nvPr>
        </p:nvSpPr>
        <p:spPr>
          <a:xfrm>
            <a:off x="3790155" y="3058002"/>
            <a:ext cx="1474588" cy="1181903"/>
          </a:xfrm>
        </p:spPr>
        <p:txBody>
          <a:bodyPr anchor="ctr">
            <a:normAutofit/>
          </a:bodyPr>
          <a:lstStyle>
            <a:lvl1pPr marL="0" indent="0" algn="ctr">
              <a:buNone/>
              <a:defRPr sz="1200"/>
            </a:lvl1pPr>
          </a:lstStyle>
          <a:p>
            <a:r>
              <a:rPr lang="en-US" dirty="0"/>
              <a:t>Insert image here</a:t>
            </a:r>
          </a:p>
        </p:txBody>
      </p:sp>
      <p:sp>
        <p:nvSpPr>
          <p:cNvPr id="31" name="Picture Placeholder 9"/>
          <p:cNvSpPr>
            <a:spLocks noGrp="1"/>
          </p:cNvSpPr>
          <p:nvPr>
            <p:ph type="pic" sz="quarter" idx="23" hasCustomPrompt="1"/>
          </p:nvPr>
        </p:nvSpPr>
        <p:spPr>
          <a:xfrm>
            <a:off x="539552" y="1737815"/>
            <a:ext cx="1474588" cy="1181903"/>
          </a:xfrm>
        </p:spPr>
        <p:txBody>
          <a:bodyPr anchor="ctr">
            <a:normAutofit/>
          </a:bodyPr>
          <a:lstStyle>
            <a:lvl1pPr marL="0" indent="0" algn="ctr">
              <a:buNone/>
              <a:defRPr sz="1200"/>
            </a:lvl1pPr>
          </a:lstStyle>
          <a:p>
            <a:r>
              <a:rPr lang="en-US" dirty="0"/>
              <a:t>Insert image here</a:t>
            </a:r>
          </a:p>
        </p:txBody>
      </p:sp>
      <p:sp>
        <p:nvSpPr>
          <p:cNvPr id="32" name="Picture Placeholder 9"/>
          <p:cNvSpPr>
            <a:spLocks noGrp="1"/>
          </p:cNvSpPr>
          <p:nvPr>
            <p:ph type="pic" sz="quarter" idx="24" hasCustomPrompt="1"/>
          </p:nvPr>
        </p:nvSpPr>
        <p:spPr>
          <a:xfrm>
            <a:off x="2164854" y="1737815"/>
            <a:ext cx="1474588" cy="1181903"/>
          </a:xfrm>
        </p:spPr>
        <p:txBody>
          <a:bodyPr anchor="ctr">
            <a:normAutofit/>
          </a:bodyPr>
          <a:lstStyle>
            <a:lvl1pPr marL="0" indent="0" algn="ctr">
              <a:buNone/>
              <a:defRPr sz="1200"/>
            </a:lvl1pPr>
          </a:lstStyle>
          <a:p>
            <a:r>
              <a:rPr lang="en-US" dirty="0"/>
              <a:t>Insert image here</a:t>
            </a:r>
          </a:p>
        </p:txBody>
      </p:sp>
      <p:sp>
        <p:nvSpPr>
          <p:cNvPr id="33" name="Picture Placeholder 9"/>
          <p:cNvSpPr>
            <a:spLocks noGrp="1"/>
          </p:cNvSpPr>
          <p:nvPr>
            <p:ph type="pic" sz="quarter" idx="25" hasCustomPrompt="1"/>
          </p:nvPr>
        </p:nvSpPr>
        <p:spPr>
          <a:xfrm>
            <a:off x="3790155" y="1737815"/>
            <a:ext cx="1474588" cy="1181903"/>
          </a:xfrm>
        </p:spPr>
        <p:txBody>
          <a:bodyPr anchor="ctr">
            <a:normAutofit/>
          </a:bodyPr>
          <a:lstStyle>
            <a:lvl1pPr marL="0" indent="0" algn="ctr">
              <a:buNone/>
              <a:defRPr sz="1200"/>
            </a:lvl1pPr>
          </a:lstStyle>
          <a:p>
            <a:r>
              <a:rPr lang="en-US" dirty="0"/>
              <a:t>Insert image here</a:t>
            </a:r>
          </a:p>
        </p:txBody>
      </p:sp>
      <p:sp>
        <p:nvSpPr>
          <p:cNvPr id="14" name="Picture Placeholder 9"/>
          <p:cNvSpPr>
            <a:spLocks noGrp="1"/>
          </p:cNvSpPr>
          <p:nvPr>
            <p:ph type="pic" sz="quarter" idx="27" hasCustomPrompt="1"/>
          </p:nvPr>
        </p:nvSpPr>
        <p:spPr>
          <a:xfrm>
            <a:off x="5415458" y="3058002"/>
            <a:ext cx="1474588" cy="1181903"/>
          </a:xfrm>
        </p:spPr>
        <p:txBody>
          <a:bodyPr anchor="ctr">
            <a:normAutofit/>
          </a:bodyPr>
          <a:lstStyle>
            <a:lvl1pPr marL="0" indent="0" algn="ctr">
              <a:buNone/>
              <a:defRPr sz="1200"/>
            </a:lvl1pPr>
          </a:lstStyle>
          <a:p>
            <a:r>
              <a:rPr lang="en-US" dirty="0"/>
              <a:t>Insert image here</a:t>
            </a:r>
          </a:p>
        </p:txBody>
      </p:sp>
      <p:sp>
        <p:nvSpPr>
          <p:cNvPr id="16" name="Picture Placeholder 9"/>
          <p:cNvSpPr>
            <a:spLocks noGrp="1"/>
          </p:cNvSpPr>
          <p:nvPr>
            <p:ph type="pic" sz="quarter" idx="28" hasCustomPrompt="1"/>
          </p:nvPr>
        </p:nvSpPr>
        <p:spPr>
          <a:xfrm>
            <a:off x="5415458" y="1737815"/>
            <a:ext cx="1474588" cy="1181903"/>
          </a:xfrm>
        </p:spPr>
        <p:txBody>
          <a:bodyPr anchor="ctr">
            <a:normAutofit/>
          </a:bodyPr>
          <a:lstStyle>
            <a:lvl1pPr marL="0" indent="0" algn="ctr">
              <a:buNone/>
              <a:defRPr sz="1200"/>
            </a:lvl1pPr>
          </a:lstStyle>
          <a:p>
            <a:r>
              <a:rPr lang="en-US" dirty="0"/>
              <a:t>Insert image here</a:t>
            </a:r>
          </a:p>
        </p:txBody>
      </p:sp>
      <p:sp>
        <p:nvSpPr>
          <p:cNvPr id="18" name="Picture Placeholder 9"/>
          <p:cNvSpPr>
            <a:spLocks noGrp="1"/>
          </p:cNvSpPr>
          <p:nvPr>
            <p:ph type="pic" sz="quarter" idx="29" hasCustomPrompt="1"/>
          </p:nvPr>
        </p:nvSpPr>
        <p:spPr>
          <a:xfrm>
            <a:off x="7040761" y="3058002"/>
            <a:ext cx="1474588" cy="1181903"/>
          </a:xfrm>
        </p:spPr>
        <p:txBody>
          <a:bodyPr anchor="ctr">
            <a:normAutofit/>
          </a:bodyPr>
          <a:lstStyle>
            <a:lvl1pPr marL="0" indent="0" algn="ctr">
              <a:buNone/>
              <a:defRPr sz="1200"/>
            </a:lvl1pPr>
          </a:lstStyle>
          <a:p>
            <a:r>
              <a:rPr lang="en-US" dirty="0"/>
              <a:t>Insert image here</a:t>
            </a:r>
          </a:p>
        </p:txBody>
      </p:sp>
      <p:sp>
        <p:nvSpPr>
          <p:cNvPr id="19" name="Picture Placeholder 9"/>
          <p:cNvSpPr>
            <a:spLocks noGrp="1"/>
          </p:cNvSpPr>
          <p:nvPr>
            <p:ph type="pic" sz="quarter" idx="30" hasCustomPrompt="1"/>
          </p:nvPr>
        </p:nvSpPr>
        <p:spPr>
          <a:xfrm>
            <a:off x="7040761" y="1737815"/>
            <a:ext cx="1474588" cy="1181903"/>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40443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 Dar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539552" y="987574"/>
            <a:ext cx="7128792" cy="566774"/>
          </a:xfrm>
        </p:spPr>
        <p:txBody>
          <a:bodyPr anchor="t" anchorCtr="0">
            <a:noAutofit/>
          </a:bodyPr>
          <a:lstStyle>
            <a:lvl1pPr algn="l">
              <a:defRPr sz="4000" b="1">
                <a:solidFill>
                  <a:schemeClr val="bg1"/>
                </a:solidFill>
              </a:defRPr>
            </a:lvl1pPr>
          </a:lstStyle>
          <a:p>
            <a:r>
              <a:rPr lang="en-US" dirty="0"/>
              <a:t>LG Low Voltage</a:t>
            </a:r>
          </a:p>
        </p:txBody>
      </p:sp>
      <p:sp>
        <p:nvSpPr>
          <p:cNvPr id="3" name="Subtitle 2"/>
          <p:cNvSpPr>
            <a:spLocks noGrp="1"/>
          </p:cNvSpPr>
          <p:nvPr>
            <p:ph type="subTitle" idx="1" hasCustomPrompt="1"/>
          </p:nvPr>
        </p:nvSpPr>
        <p:spPr>
          <a:xfrm>
            <a:off x="539552" y="1635646"/>
            <a:ext cx="6858000" cy="571929"/>
          </a:xfrm>
        </p:spPr>
        <p:txBody>
          <a:bodyPr>
            <a:noAutofit/>
          </a:bodyPr>
          <a:lstStyle>
            <a:lvl1pPr marL="0" indent="0" algn="l">
              <a:buNone/>
              <a:defRPr sz="2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dirty="0"/>
              <a:t>Release Management</a:t>
            </a:r>
            <a:endParaRPr lang="en-US" dirty="0"/>
          </a:p>
        </p:txBody>
      </p:sp>
      <p:sp>
        <p:nvSpPr>
          <p:cNvPr id="13" name="Text Placeholder 12"/>
          <p:cNvSpPr>
            <a:spLocks noGrp="1"/>
          </p:cNvSpPr>
          <p:nvPr>
            <p:ph type="body" sz="quarter" idx="13" hasCustomPrompt="1"/>
          </p:nvPr>
        </p:nvSpPr>
        <p:spPr>
          <a:xfrm>
            <a:off x="539750" y="4460720"/>
            <a:ext cx="8064698" cy="199262"/>
          </a:xfrm>
        </p:spPr>
        <p:txBody>
          <a:bodyPr>
            <a:noAutofit/>
          </a:bodyPr>
          <a:lstStyle>
            <a:lvl1pPr marL="0" indent="0">
              <a:buNone/>
              <a:defRPr sz="1200" b="0">
                <a:solidFill>
                  <a:schemeClr val="bg1"/>
                </a:solidFill>
              </a:defRPr>
            </a:lvl1pPr>
          </a:lstStyle>
          <a:p>
            <a:pPr lvl="0"/>
            <a:r>
              <a:rPr lang="en-US" dirty="0"/>
              <a:t>Additional information required for cover page.</a:t>
            </a:r>
          </a:p>
        </p:txBody>
      </p:sp>
      <p:sp>
        <p:nvSpPr>
          <p:cNvPr id="6" name="Text Placeholder 12"/>
          <p:cNvSpPr>
            <a:spLocks noGrp="1"/>
          </p:cNvSpPr>
          <p:nvPr>
            <p:ph type="body" sz="quarter" idx="15" hasCustomPrompt="1"/>
          </p:nvPr>
        </p:nvSpPr>
        <p:spPr>
          <a:xfrm>
            <a:off x="539750" y="2207575"/>
            <a:ext cx="6268472" cy="199262"/>
          </a:xfrm>
        </p:spPr>
        <p:txBody>
          <a:bodyPr>
            <a:noAutofit/>
          </a:bodyPr>
          <a:lstStyle>
            <a:lvl1pPr marL="0" indent="0">
              <a:buNone/>
              <a:defRPr sz="1200" b="0">
                <a:solidFill>
                  <a:schemeClr val="bg1"/>
                </a:solidFill>
              </a:defRPr>
            </a:lvl1pPr>
          </a:lstStyle>
          <a:p>
            <a:pPr lvl="0"/>
            <a:r>
              <a:rPr lang="en-US" dirty="0"/>
              <a:t>Grant Johnston &amp; team</a:t>
            </a:r>
          </a:p>
        </p:txBody>
      </p:sp>
      <p:sp>
        <p:nvSpPr>
          <p:cNvPr id="7" name="Text Placeholder 12"/>
          <p:cNvSpPr>
            <a:spLocks noGrp="1"/>
          </p:cNvSpPr>
          <p:nvPr>
            <p:ph type="body" sz="quarter" idx="16" hasCustomPrompt="1"/>
          </p:nvPr>
        </p:nvSpPr>
        <p:spPr>
          <a:xfrm>
            <a:off x="539750" y="2406837"/>
            <a:ext cx="6268472" cy="199262"/>
          </a:xfrm>
        </p:spPr>
        <p:txBody>
          <a:bodyPr>
            <a:noAutofit/>
          </a:bodyPr>
          <a:lstStyle>
            <a:lvl1pPr marL="0" indent="0">
              <a:buNone/>
              <a:defRPr sz="1200" b="0">
                <a:solidFill>
                  <a:schemeClr val="bg1"/>
                </a:solidFill>
              </a:defRPr>
            </a:lvl1pPr>
          </a:lstStyle>
          <a:p>
            <a:pPr lvl="0"/>
            <a:r>
              <a:rPr lang="en-AU" dirty="0"/>
              <a:t>14/10/17</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52975" y="0"/>
            <a:ext cx="791025" cy="1080000"/>
          </a:xfrm>
          <a:prstGeom prst="rect">
            <a:avLst/>
          </a:prstGeom>
        </p:spPr>
      </p:pic>
    </p:spTree>
    <p:extLst>
      <p:ext uri="{BB962C8B-B14F-4D97-AF65-F5344CB8AC3E}">
        <p14:creationId xmlns:p14="http://schemas.microsoft.com/office/powerpoint/2010/main" val="2226869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lumn Text + 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idx="1" hasCustomPrompt="1"/>
          </p:nvPr>
        </p:nvSpPr>
        <p:spPr>
          <a:xfrm>
            <a:off x="539552" y="1059583"/>
            <a:ext cx="7975798" cy="504055"/>
          </a:xfrm>
        </p:spPr>
        <p:txBody>
          <a:bodyPr>
            <a:noAutofit/>
          </a:bodyPr>
          <a:lstStyle>
            <a:lvl1pPr marL="0" indent="0">
              <a:buNone/>
              <a:defRPr sz="1200" b="0"/>
            </a:lvl1pPr>
          </a:lstStyle>
          <a:p>
            <a:pPr lvl="0"/>
            <a:r>
              <a:rPr lang="en-US" dirty="0"/>
              <a:t>Body copy </a:t>
            </a:r>
            <a:r>
              <a:rPr lang="en-US" dirty="0" err="1"/>
              <a:t>volor</a:t>
            </a:r>
            <a:r>
              <a:rPr lang="en-US" dirty="0"/>
              <a:t> moles </a:t>
            </a:r>
            <a:r>
              <a:rPr lang="en-US" dirty="0" err="1"/>
              <a:t>siminciet</a:t>
            </a:r>
            <a:r>
              <a:rPr lang="en-US" dirty="0"/>
              <a:t> </a:t>
            </a:r>
            <a:r>
              <a:rPr lang="en-US" dirty="0" err="1"/>
              <a:t>liciis</a:t>
            </a:r>
            <a:r>
              <a:rPr lang="en-US" dirty="0"/>
              <a:t> </a:t>
            </a:r>
            <a:r>
              <a:rPr lang="en-US" dirty="0" err="1"/>
              <a:t>dolorro</a:t>
            </a:r>
            <a:r>
              <a:rPr lang="en-US" dirty="0"/>
              <a:t> tem </a:t>
            </a:r>
            <a:r>
              <a:rPr lang="en-US" dirty="0" err="1"/>
              <a:t>quasperrum</a:t>
            </a:r>
            <a:r>
              <a:rPr lang="en-US" dirty="0"/>
              <a:t> </a:t>
            </a:r>
            <a:r>
              <a:rPr lang="en-US" dirty="0" err="1"/>
              <a:t>velest</a:t>
            </a:r>
            <a:r>
              <a:rPr lang="en-US" dirty="0"/>
              <a:t> </a:t>
            </a:r>
            <a:r>
              <a:rPr lang="en-US" dirty="0" err="1"/>
              <a:t>restiur</a:t>
            </a:r>
            <a:r>
              <a:rPr lang="en-US" dirty="0"/>
              <a:t> </a:t>
            </a:r>
            <a:r>
              <a:rPr lang="en-US" dirty="0" err="1"/>
              <a:t>iossit</a:t>
            </a:r>
            <a:r>
              <a:rPr lang="en-US" dirty="0"/>
              <a:t> </a:t>
            </a:r>
            <a:r>
              <a:rPr lang="en-US" dirty="0" err="1"/>
              <a:t>esti</a:t>
            </a:r>
            <a:r>
              <a:rPr lang="en-US" dirty="0"/>
              <a:t> </a:t>
            </a:r>
            <a:r>
              <a:rPr lang="en-US" dirty="0" err="1"/>
              <a:t>debis</a:t>
            </a:r>
            <a:r>
              <a:rPr lang="en-US" dirty="0"/>
              <a:t> </a:t>
            </a:r>
            <a:r>
              <a:rPr lang="en-US" dirty="0" err="1"/>
              <a:t>sintur</a:t>
            </a:r>
            <a:r>
              <a:rPr lang="en-US" dirty="0"/>
              <a:t>? Us et, </a:t>
            </a:r>
            <a:r>
              <a:rPr lang="en-US" dirty="0" err="1"/>
              <a:t>sinvero</a:t>
            </a:r>
            <a:r>
              <a:rPr lang="en-US" dirty="0"/>
              <a:t> </a:t>
            </a:r>
            <a:r>
              <a:rPr lang="en-US" dirty="0" err="1"/>
              <a:t>eum</a:t>
            </a:r>
            <a:r>
              <a:rPr lang="en-US" dirty="0"/>
              <a:t> </a:t>
            </a:r>
            <a:r>
              <a:rPr lang="en-US" dirty="0" err="1"/>
              <a:t>laut</a:t>
            </a:r>
            <a:r>
              <a:rPr lang="en-US" dirty="0"/>
              <a:t> </a:t>
            </a:r>
            <a:r>
              <a:rPr lang="en-US" dirty="0" err="1"/>
              <a:t>endit</a:t>
            </a:r>
            <a:r>
              <a:rPr lang="en-US" dirty="0"/>
              <a:t> </a:t>
            </a:r>
            <a:r>
              <a:rPr lang="en-US" dirty="0" err="1"/>
              <a:t>poreicabo</a:t>
            </a:r>
            <a:r>
              <a:rPr lang="en-US" dirty="0"/>
              <a:t>. </a:t>
            </a:r>
            <a:r>
              <a:rPr lang="en-US" dirty="0" err="1"/>
              <a:t>Exped</a:t>
            </a:r>
            <a:r>
              <a:rPr lang="en-US" dirty="0"/>
              <a:t> el </a:t>
            </a:r>
            <a:r>
              <a:rPr lang="en-US" dirty="0" err="1"/>
              <a:t>minctem</a:t>
            </a:r>
            <a:r>
              <a:rPr lang="en-US" dirty="0"/>
              <a:t> list </a:t>
            </a:r>
            <a:r>
              <a:rPr lang="en-US" dirty="0" err="1"/>
              <a:t>que</a:t>
            </a:r>
            <a:r>
              <a:rPr lang="en-US" dirty="0"/>
              <a:t> </a:t>
            </a:r>
            <a:r>
              <a:rPr lang="en-US" dirty="0" err="1"/>
              <a:t>laccus</a:t>
            </a:r>
            <a:r>
              <a:rPr lang="en-US" dirty="0"/>
              <a:t> </a:t>
            </a:r>
            <a:r>
              <a:rPr lang="en-US" dirty="0" err="1"/>
              <a:t>dolore</a:t>
            </a:r>
            <a:r>
              <a:rPr lang="en-US" dirty="0"/>
              <a:t> </a:t>
            </a:r>
            <a:r>
              <a:rPr lang="en-US" dirty="0" err="1"/>
              <a:t>porae</a:t>
            </a:r>
            <a:r>
              <a:rPr lang="en-US" dirty="0"/>
              <a:t> </a:t>
            </a:r>
            <a:r>
              <a:rPr lang="en-US" dirty="0" err="1"/>
              <a:t>volut</a:t>
            </a:r>
            <a:r>
              <a:rPr lang="en-US" dirty="0"/>
              <a:t> </a:t>
            </a:r>
            <a:r>
              <a:rPr lang="en-US" dirty="0" err="1"/>
              <a:t>ullit</a:t>
            </a:r>
            <a:r>
              <a:rPr lang="en-US" dirty="0"/>
              <a:t> </a:t>
            </a:r>
            <a:r>
              <a:rPr lang="en-US" dirty="0" err="1"/>
              <a:t>dolorro</a:t>
            </a:r>
            <a:r>
              <a:rPr lang="en-US" dirty="0"/>
              <a:t> </a:t>
            </a:r>
            <a:r>
              <a:rPr lang="en-US" dirty="0" err="1"/>
              <a:t>eos</a:t>
            </a:r>
            <a:r>
              <a:rPr lang="en-US" dirty="0"/>
              <a:t> </a:t>
            </a:r>
            <a:r>
              <a:rPr lang="en-US" dirty="0" err="1"/>
              <a:t>dollorit</a:t>
            </a:r>
            <a:r>
              <a:rPr lang="en-US" dirty="0"/>
              <a:t> </a:t>
            </a:r>
            <a:r>
              <a:rPr lang="en-US" dirty="0" err="1"/>
              <a:t>eaqui</a:t>
            </a:r>
            <a:r>
              <a:rPr lang="en-US" dirty="0"/>
              <a:t> </a:t>
            </a:r>
            <a:r>
              <a:rPr lang="en-US" dirty="0" err="1"/>
              <a:t>te</a:t>
            </a:r>
            <a:r>
              <a:rPr lang="en-US" dirty="0"/>
              <a:t> </a:t>
            </a:r>
            <a:r>
              <a:rPr lang="en-US" dirty="0" err="1"/>
              <a:t>modisinciis</a:t>
            </a:r>
            <a:r>
              <a:rPr lang="en-US" dirty="0"/>
              <a:t> </a:t>
            </a:r>
            <a:r>
              <a:rPr lang="en-US" dirty="0" err="1"/>
              <a:t>dolorruptat</a:t>
            </a:r>
            <a:r>
              <a:rPr lang="en-US" dirty="0"/>
              <a:t> </a:t>
            </a:r>
            <a:r>
              <a:rPr lang="en-US" dirty="0" err="1"/>
              <a:t>aut</a:t>
            </a:r>
            <a:r>
              <a:rPr lang="en-US" dirty="0"/>
              <a:t>.</a:t>
            </a:r>
          </a:p>
        </p:txBody>
      </p:sp>
      <p:sp>
        <p:nvSpPr>
          <p:cNvPr id="9" name="Content Placeholder 8"/>
          <p:cNvSpPr>
            <a:spLocks noGrp="1"/>
          </p:cNvSpPr>
          <p:nvPr>
            <p:ph sz="quarter" idx="15" hasCustomPrompt="1"/>
          </p:nvPr>
        </p:nvSpPr>
        <p:spPr>
          <a:xfrm>
            <a:off x="539750" y="1738313"/>
            <a:ext cx="8064500" cy="2501900"/>
          </a:xfrm>
        </p:spPr>
        <p:txBody>
          <a:bodyPr anchor="ctr">
            <a:normAutofit/>
          </a:bodyPr>
          <a:lstStyle>
            <a:lvl1pPr marL="0" indent="0" algn="ctr">
              <a:buNone/>
              <a:defRPr sz="1200"/>
            </a:lvl1pPr>
          </a:lstStyle>
          <a:p>
            <a:pPr lvl="0"/>
            <a:r>
              <a:rPr lang="en-AU" dirty="0"/>
              <a:t>Insert media here</a:t>
            </a:r>
            <a:endParaRPr lang="en-US" dirty="0"/>
          </a:p>
        </p:txBody>
      </p:sp>
    </p:spTree>
    <p:extLst>
      <p:ext uri="{BB962C8B-B14F-4D97-AF65-F5344CB8AC3E}">
        <p14:creationId xmlns:p14="http://schemas.microsoft.com/office/powerpoint/2010/main" val="855487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391179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3" name="Content Placeholder 2"/>
          <p:cNvSpPr>
            <a:spLocks noGrp="1"/>
          </p:cNvSpPr>
          <p:nvPr>
            <p:ph idx="18"/>
          </p:nvPr>
        </p:nvSpPr>
        <p:spPr>
          <a:xfrm>
            <a:off x="4654551" y="1059583"/>
            <a:ext cx="391179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3347798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Text Dark">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7" name="Content Placeholder 2"/>
          <p:cNvSpPr>
            <a:spLocks noGrp="1"/>
          </p:cNvSpPr>
          <p:nvPr>
            <p:ph idx="17"/>
          </p:nvPr>
        </p:nvSpPr>
        <p:spPr>
          <a:xfrm>
            <a:off x="539552" y="1059583"/>
            <a:ext cx="3911798" cy="3168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Content Placeholder 2"/>
          <p:cNvSpPr>
            <a:spLocks noGrp="1"/>
          </p:cNvSpPr>
          <p:nvPr>
            <p:ph idx="18"/>
          </p:nvPr>
        </p:nvSpPr>
        <p:spPr>
          <a:xfrm>
            <a:off x="4654551" y="1059583"/>
            <a:ext cx="3911798" cy="3168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11103465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Text + 2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391179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20" name="Picture Placeholder 3"/>
          <p:cNvSpPr>
            <a:spLocks noGrp="1"/>
          </p:cNvSpPr>
          <p:nvPr>
            <p:ph type="pic" sz="quarter" idx="22"/>
          </p:nvPr>
        </p:nvSpPr>
        <p:spPr>
          <a:xfrm>
            <a:off x="4654551" y="1066373"/>
            <a:ext cx="1869008" cy="3161561"/>
          </a:xfrm>
        </p:spPr>
        <p:txBody>
          <a:bodyPr/>
          <a:lstStyle/>
          <a:p>
            <a:endParaRPr lang="en-US"/>
          </a:p>
        </p:txBody>
      </p:sp>
      <p:sp>
        <p:nvSpPr>
          <p:cNvPr id="21" name="Picture Placeholder 3"/>
          <p:cNvSpPr>
            <a:spLocks noGrp="1"/>
          </p:cNvSpPr>
          <p:nvPr>
            <p:ph type="pic" sz="quarter" idx="23"/>
          </p:nvPr>
        </p:nvSpPr>
        <p:spPr>
          <a:xfrm>
            <a:off x="6697340" y="1066374"/>
            <a:ext cx="1869008" cy="3161560"/>
          </a:xfrm>
        </p:spPr>
        <p:txBody>
          <a:bodyPr/>
          <a:lstStyle/>
          <a:p>
            <a:endParaRPr lang="en-US"/>
          </a:p>
        </p:txBody>
      </p:sp>
    </p:spTree>
    <p:extLst>
      <p:ext uri="{BB962C8B-B14F-4D97-AF65-F5344CB8AC3E}">
        <p14:creationId xmlns:p14="http://schemas.microsoft.com/office/powerpoint/2010/main" val="40815740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Text + 3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391179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0" name="Picture Placeholder 3"/>
          <p:cNvSpPr>
            <a:spLocks noGrp="1"/>
          </p:cNvSpPr>
          <p:nvPr>
            <p:ph type="pic" sz="quarter" idx="22"/>
          </p:nvPr>
        </p:nvSpPr>
        <p:spPr>
          <a:xfrm>
            <a:off x="4654551" y="1066373"/>
            <a:ext cx="1869008" cy="3161561"/>
          </a:xfrm>
        </p:spPr>
        <p:txBody>
          <a:bodyPr/>
          <a:lstStyle/>
          <a:p>
            <a:endParaRPr lang="en-US"/>
          </a:p>
        </p:txBody>
      </p:sp>
      <p:sp>
        <p:nvSpPr>
          <p:cNvPr id="15" name="Picture Placeholder 3"/>
          <p:cNvSpPr>
            <a:spLocks noGrp="1"/>
          </p:cNvSpPr>
          <p:nvPr>
            <p:ph type="pic" sz="quarter" idx="23"/>
          </p:nvPr>
        </p:nvSpPr>
        <p:spPr>
          <a:xfrm>
            <a:off x="6697340" y="1066374"/>
            <a:ext cx="1869008" cy="1511448"/>
          </a:xfrm>
        </p:spPr>
        <p:txBody>
          <a:bodyPr/>
          <a:lstStyle/>
          <a:p>
            <a:endParaRPr lang="en-US"/>
          </a:p>
        </p:txBody>
      </p:sp>
      <p:sp>
        <p:nvSpPr>
          <p:cNvPr id="17" name="Picture Placeholder 3"/>
          <p:cNvSpPr>
            <a:spLocks noGrp="1"/>
          </p:cNvSpPr>
          <p:nvPr>
            <p:ph type="pic" sz="quarter" idx="24"/>
          </p:nvPr>
        </p:nvSpPr>
        <p:spPr>
          <a:xfrm>
            <a:off x="6697340" y="2716640"/>
            <a:ext cx="1869008" cy="1511448"/>
          </a:xfrm>
        </p:spPr>
        <p:txBody>
          <a:bodyPr/>
          <a:lstStyle/>
          <a:p>
            <a:endParaRPr lang="en-US"/>
          </a:p>
        </p:txBody>
      </p:sp>
    </p:spTree>
    <p:extLst>
      <p:ext uri="{BB962C8B-B14F-4D97-AF65-F5344CB8AC3E}">
        <p14:creationId xmlns:p14="http://schemas.microsoft.com/office/powerpoint/2010/main" val="7179008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Text + 4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391179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5" name="Picture Placeholder 3"/>
          <p:cNvSpPr>
            <a:spLocks noGrp="1"/>
          </p:cNvSpPr>
          <p:nvPr>
            <p:ph type="pic" sz="quarter" idx="23"/>
          </p:nvPr>
        </p:nvSpPr>
        <p:spPr>
          <a:xfrm>
            <a:off x="6697340" y="1066374"/>
            <a:ext cx="1869008" cy="1511448"/>
          </a:xfrm>
        </p:spPr>
        <p:txBody>
          <a:bodyPr/>
          <a:lstStyle/>
          <a:p>
            <a:endParaRPr lang="en-US"/>
          </a:p>
        </p:txBody>
      </p:sp>
      <p:sp>
        <p:nvSpPr>
          <p:cNvPr id="17" name="Picture Placeholder 3"/>
          <p:cNvSpPr>
            <a:spLocks noGrp="1"/>
          </p:cNvSpPr>
          <p:nvPr>
            <p:ph type="pic" sz="quarter" idx="24"/>
          </p:nvPr>
        </p:nvSpPr>
        <p:spPr>
          <a:xfrm>
            <a:off x="6697340" y="2716640"/>
            <a:ext cx="1869008" cy="1511448"/>
          </a:xfrm>
        </p:spPr>
        <p:txBody>
          <a:bodyPr/>
          <a:lstStyle/>
          <a:p>
            <a:endParaRPr lang="en-US"/>
          </a:p>
        </p:txBody>
      </p:sp>
      <p:sp>
        <p:nvSpPr>
          <p:cNvPr id="7" name="Picture Placeholder 3"/>
          <p:cNvSpPr>
            <a:spLocks noGrp="1"/>
          </p:cNvSpPr>
          <p:nvPr>
            <p:ph type="pic" sz="quarter" idx="25"/>
          </p:nvPr>
        </p:nvSpPr>
        <p:spPr>
          <a:xfrm>
            <a:off x="4654551" y="1066374"/>
            <a:ext cx="1869008" cy="1511448"/>
          </a:xfrm>
        </p:spPr>
        <p:txBody>
          <a:bodyPr/>
          <a:lstStyle/>
          <a:p>
            <a:endParaRPr lang="en-US"/>
          </a:p>
        </p:txBody>
      </p:sp>
      <p:sp>
        <p:nvSpPr>
          <p:cNvPr id="8" name="Picture Placeholder 3"/>
          <p:cNvSpPr>
            <a:spLocks noGrp="1"/>
          </p:cNvSpPr>
          <p:nvPr>
            <p:ph type="pic" sz="quarter" idx="26"/>
          </p:nvPr>
        </p:nvSpPr>
        <p:spPr>
          <a:xfrm>
            <a:off x="4654551" y="2716640"/>
            <a:ext cx="1869008" cy="1511448"/>
          </a:xfrm>
        </p:spPr>
        <p:txBody>
          <a:bodyPr/>
          <a:lstStyle/>
          <a:p>
            <a:endParaRPr lang="en-US"/>
          </a:p>
        </p:txBody>
      </p:sp>
    </p:spTree>
    <p:extLst>
      <p:ext uri="{BB962C8B-B14F-4D97-AF65-F5344CB8AC3E}">
        <p14:creationId xmlns:p14="http://schemas.microsoft.com/office/powerpoint/2010/main" val="13599339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Text + 5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391179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7" name="Picture Placeholder 3"/>
          <p:cNvSpPr>
            <a:spLocks noGrp="1"/>
          </p:cNvSpPr>
          <p:nvPr>
            <p:ph type="pic" sz="quarter" idx="25"/>
          </p:nvPr>
        </p:nvSpPr>
        <p:spPr>
          <a:xfrm>
            <a:off x="4654551" y="1066374"/>
            <a:ext cx="1869008" cy="1511448"/>
          </a:xfrm>
        </p:spPr>
        <p:txBody>
          <a:bodyPr/>
          <a:lstStyle/>
          <a:p>
            <a:endParaRPr lang="en-US"/>
          </a:p>
        </p:txBody>
      </p:sp>
      <p:sp>
        <p:nvSpPr>
          <p:cNvPr id="8" name="Picture Placeholder 3"/>
          <p:cNvSpPr>
            <a:spLocks noGrp="1"/>
          </p:cNvSpPr>
          <p:nvPr>
            <p:ph type="pic" sz="quarter" idx="26"/>
          </p:nvPr>
        </p:nvSpPr>
        <p:spPr>
          <a:xfrm>
            <a:off x="4654551" y="2716640"/>
            <a:ext cx="1869008" cy="1511448"/>
          </a:xfrm>
        </p:spPr>
        <p:txBody>
          <a:bodyPr/>
          <a:lstStyle/>
          <a:p>
            <a:endParaRPr lang="en-US"/>
          </a:p>
        </p:txBody>
      </p:sp>
      <p:sp>
        <p:nvSpPr>
          <p:cNvPr id="9" name="Picture Placeholder 3"/>
          <p:cNvSpPr>
            <a:spLocks noGrp="1"/>
          </p:cNvSpPr>
          <p:nvPr>
            <p:ph type="pic" sz="quarter" idx="23"/>
          </p:nvPr>
        </p:nvSpPr>
        <p:spPr>
          <a:xfrm>
            <a:off x="6697340" y="1059583"/>
            <a:ext cx="1869008" cy="984574"/>
          </a:xfrm>
        </p:spPr>
        <p:txBody>
          <a:bodyPr/>
          <a:lstStyle/>
          <a:p>
            <a:endParaRPr lang="en-US"/>
          </a:p>
        </p:txBody>
      </p:sp>
      <p:sp>
        <p:nvSpPr>
          <p:cNvPr id="18" name="Picture Placeholder 3"/>
          <p:cNvSpPr>
            <a:spLocks noGrp="1"/>
          </p:cNvSpPr>
          <p:nvPr>
            <p:ph type="pic" sz="quarter" idx="27"/>
          </p:nvPr>
        </p:nvSpPr>
        <p:spPr>
          <a:xfrm>
            <a:off x="6697340" y="3243361"/>
            <a:ext cx="1869008" cy="984574"/>
          </a:xfrm>
        </p:spPr>
        <p:txBody>
          <a:bodyPr/>
          <a:lstStyle/>
          <a:p>
            <a:endParaRPr lang="en-US"/>
          </a:p>
        </p:txBody>
      </p:sp>
      <p:sp>
        <p:nvSpPr>
          <p:cNvPr id="19" name="Picture Placeholder 3"/>
          <p:cNvSpPr>
            <a:spLocks noGrp="1"/>
          </p:cNvSpPr>
          <p:nvPr>
            <p:ph type="pic" sz="quarter" idx="28"/>
          </p:nvPr>
        </p:nvSpPr>
        <p:spPr>
          <a:xfrm>
            <a:off x="6697340" y="2149975"/>
            <a:ext cx="1869008" cy="984574"/>
          </a:xfrm>
        </p:spPr>
        <p:txBody>
          <a:bodyPr/>
          <a:lstStyle/>
          <a:p>
            <a:endParaRPr lang="en-US"/>
          </a:p>
        </p:txBody>
      </p:sp>
    </p:spTree>
    <p:extLst>
      <p:ext uri="{BB962C8B-B14F-4D97-AF65-F5344CB8AC3E}">
        <p14:creationId xmlns:p14="http://schemas.microsoft.com/office/powerpoint/2010/main" val="8304074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Text + 6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391179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6" name="Picture Placeholder 3"/>
          <p:cNvSpPr>
            <a:spLocks noGrp="1"/>
          </p:cNvSpPr>
          <p:nvPr>
            <p:ph type="pic" sz="quarter" idx="23"/>
          </p:nvPr>
        </p:nvSpPr>
        <p:spPr>
          <a:xfrm>
            <a:off x="6697340" y="1059583"/>
            <a:ext cx="1869008" cy="984574"/>
          </a:xfrm>
        </p:spPr>
        <p:txBody>
          <a:bodyPr/>
          <a:lstStyle/>
          <a:p>
            <a:endParaRPr lang="en-US"/>
          </a:p>
        </p:txBody>
      </p:sp>
      <p:sp>
        <p:nvSpPr>
          <p:cNvPr id="18" name="Picture Placeholder 3"/>
          <p:cNvSpPr>
            <a:spLocks noGrp="1"/>
          </p:cNvSpPr>
          <p:nvPr>
            <p:ph type="pic" sz="quarter" idx="27"/>
          </p:nvPr>
        </p:nvSpPr>
        <p:spPr>
          <a:xfrm>
            <a:off x="6697340" y="3243361"/>
            <a:ext cx="1869008" cy="984574"/>
          </a:xfrm>
        </p:spPr>
        <p:txBody>
          <a:bodyPr/>
          <a:lstStyle/>
          <a:p>
            <a:endParaRPr lang="en-US"/>
          </a:p>
        </p:txBody>
      </p:sp>
      <p:sp>
        <p:nvSpPr>
          <p:cNvPr id="19" name="Picture Placeholder 3"/>
          <p:cNvSpPr>
            <a:spLocks noGrp="1"/>
          </p:cNvSpPr>
          <p:nvPr>
            <p:ph type="pic" sz="quarter" idx="28"/>
          </p:nvPr>
        </p:nvSpPr>
        <p:spPr>
          <a:xfrm>
            <a:off x="6697340" y="2149975"/>
            <a:ext cx="1869008" cy="984574"/>
          </a:xfrm>
        </p:spPr>
        <p:txBody>
          <a:bodyPr/>
          <a:lstStyle/>
          <a:p>
            <a:endParaRPr lang="en-US"/>
          </a:p>
        </p:txBody>
      </p:sp>
      <p:sp>
        <p:nvSpPr>
          <p:cNvPr id="20" name="Picture Placeholder 3"/>
          <p:cNvSpPr>
            <a:spLocks noGrp="1"/>
          </p:cNvSpPr>
          <p:nvPr>
            <p:ph type="pic" sz="quarter" idx="29"/>
          </p:nvPr>
        </p:nvSpPr>
        <p:spPr>
          <a:xfrm>
            <a:off x="4654551" y="1059583"/>
            <a:ext cx="1869008" cy="984574"/>
          </a:xfrm>
        </p:spPr>
        <p:txBody>
          <a:bodyPr/>
          <a:lstStyle/>
          <a:p>
            <a:endParaRPr lang="en-US"/>
          </a:p>
        </p:txBody>
      </p:sp>
      <p:sp>
        <p:nvSpPr>
          <p:cNvPr id="22" name="Picture Placeholder 3"/>
          <p:cNvSpPr>
            <a:spLocks noGrp="1"/>
          </p:cNvSpPr>
          <p:nvPr>
            <p:ph type="pic" sz="quarter" idx="31"/>
          </p:nvPr>
        </p:nvSpPr>
        <p:spPr>
          <a:xfrm>
            <a:off x="4654551" y="2149975"/>
            <a:ext cx="1869008" cy="984574"/>
          </a:xfrm>
        </p:spPr>
        <p:txBody>
          <a:bodyPr/>
          <a:lstStyle/>
          <a:p>
            <a:endParaRPr lang="en-US"/>
          </a:p>
        </p:txBody>
      </p:sp>
      <p:sp>
        <p:nvSpPr>
          <p:cNvPr id="23" name="Picture Placeholder 3"/>
          <p:cNvSpPr>
            <a:spLocks noGrp="1"/>
          </p:cNvSpPr>
          <p:nvPr>
            <p:ph type="pic" sz="quarter" idx="30"/>
          </p:nvPr>
        </p:nvSpPr>
        <p:spPr>
          <a:xfrm>
            <a:off x="4654551" y="3243361"/>
            <a:ext cx="1869008" cy="984574"/>
          </a:xfrm>
        </p:spPr>
        <p:txBody>
          <a:bodyPr/>
          <a:lstStyle/>
          <a:p>
            <a:endParaRPr lang="en-US" dirty="0"/>
          </a:p>
        </p:txBody>
      </p:sp>
    </p:spTree>
    <p:extLst>
      <p:ext uri="{BB962C8B-B14F-4D97-AF65-F5344CB8AC3E}">
        <p14:creationId xmlns:p14="http://schemas.microsoft.com/office/powerpoint/2010/main" val="10478616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Text + Space For Graph">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391179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6" name="Content Placeholder 8"/>
          <p:cNvSpPr>
            <a:spLocks noGrp="1"/>
          </p:cNvSpPr>
          <p:nvPr>
            <p:ph sz="quarter" idx="15" hasCustomPrompt="1"/>
          </p:nvPr>
        </p:nvSpPr>
        <p:spPr>
          <a:xfrm>
            <a:off x="4654550" y="1059583"/>
            <a:ext cx="3949699" cy="3180630"/>
          </a:xfrm>
        </p:spPr>
        <p:txBody>
          <a:bodyPr anchor="ctr">
            <a:normAutofit/>
          </a:bodyPr>
          <a:lstStyle>
            <a:lvl1pPr marL="0" indent="0" algn="ctr">
              <a:buNone/>
              <a:defRPr sz="1200"/>
            </a:lvl1pPr>
          </a:lstStyle>
          <a:p>
            <a:pPr lvl="0"/>
            <a:r>
              <a:rPr lang="en-AU" dirty="0"/>
              <a:t>Insert media here</a:t>
            </a:r>
            <a:endParaRPr lang="en-US" dirty="0"/>
          </a:p>
        </p:txBody>
      </p:sp>
    </p:spTree>
    <p:extLst>
      <p:ext uri="{BB962C8B-B14F-4D97-AF65-F5344CB8AC3E}">
        <p14:creationId xmlns:p14="http://schemas.microsoft.com/office/powerpoint/2010/main" val="3392152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3" name="Content Placeholder 2"/>
          <p:cNvSpPr>
            <a:spLocks noGrp="1"/>
          </p:cNvSpPr>
          <p:nvPr>
            <p:ph idx="18"/>
          </p:nvPr>
        </p:nvSpPr>
        <p:spPr>
          <a:xfrm>
            <a:off x="3245931" y="1059583"/>
            <a:ext cx="2563039"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9" name="Content Placeholder 2"/>
          <p:cNvSpPr>
            <a:spLocks noGrp="1"/>
          </p:cNvSpPr>
          <p:nvPr>
            <p:ph idx="27"/>
          </p:nvPr>
        </p:nvSpPr>
        <p:spPr>
          <a:xfrm>
            <a:off x="5952311" y="1059583"/>
            <a:ext cx="2563039"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139438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age Photo">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36063" cy="5143500"/>
          </a:xfrm>
          <a:solidFill>
            <a:schemeClr val="bg2"/>
          </a:solidFill>
        </p:spPr>
        <p:txBody>
          <a:bodyPr anchor="ctr"/>
          <a:lstStyle>
            <a:lvl1pPr algn="ctr">
              <a:defRPr/>
            </a:lvl1pPr>
          </a:lstStyle>
          <a:p>
            <a:endParaRPr 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5489" b="45432"/>
          <a:stretch/>
        </p:blipFill>
        <p:spPr>
          <a:xfrm>
            <a:off x="646386" y="572535"/>
            <a:ext cx="6807200" cy="2806700"/>
          </a:xfrm>
          <a:prstGeom prst="rect">
            <a:avLst/>
          </a:prstGeom>
        </p:spPr>
      </p:pic>
      <p:sp>
        <p:nvSpPr>
          <p:cNvPr id="2" name="Title 1"/>
          <p:cNvSpPr>
            <a:spLocks noGrp="1"/>
          </p:cNvSpPr>
          <p:nvPr userDrawn="1">
            <p:ph type="ctrTitle"/>
          </p:nvPr>
        </p:nvSpPr>
        <p:spPr>
          <a:xfrm>
            <a:off x="899592" y="843558"/>
            <a:ext cx="5328592" cy="432048"/>
          </a:xfrm>
        </p:spPr>
        <p:txBody>
          <a:bodyPr anchor="t" anchorCtr="0">
            <a:noAutofit/>
          </a:bodyPr>
          <a:lstStyle>
            <a:lvl1pPr algn="l">
              <a:defRPr sz="2600" b="1">
                <a:solidFill>
                  <a:schemeClr val="bg1"/>
                </a:solidFill>
              </a:defRPr>
            </a:lvl1pPr>
          </a:lstStyle>
          <a:p>
            <a:r>
              <a:rPr lang="en-AU" dirty="0"/>
              <a:t>Click to edit Master title style</a:t>
            </a:r>
            <a:endParaRPr lang="en-US" dirty="0"/>
          </a:p>
        </p:txBody>
      </p:sp>
      <p:sp>
        <p:nvSpPr>
          <p:cNvPr id="3" name="Subtitle 2"/>
          <p:cNvSpPr>
            <a:spLocks noGrp="1"/>
          </p:cNvSpPr>
          <p:nvPr userDrawn="1">
            <p:ph type="subTitle" idx="1"/>
          </p:nvPr>
        </p:nvSpPr>
        <p:spPr>
          <a:xfrm>
            <a:off x="895816" y="1284876"/>
            <a:ext cx="5332368" cy="476050"/>
          </a:xfrm>
        </p:spPr>
        <p:txBody>
          <a:bodyPr>
            <a:noAutofit/>
          </a:bodyPr>
          <a:lstStyle>
            <a:lvl1pPr marL="0" indent="0" algn="l">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dirty="0"/>
              <a:t>Click to edit Master subtitle style</a:t>
            </a:r>
            <a:endParaRPr lang="en-US" dirty="0"/>
          </a:p>
        </p:txBody>
      </p:sp>
      <p:sp>
        <p:nvSpPr>
          <p:cNvPr id="13" name="Text Placeholder 12"/>
          <p:cNvSpPr>
            <a:spLocks noGrp="1"/>
          </p:cNvSpPr>
          <p:nvPr userDrawn="1">
            <p:ph type="body" sz="quarter" idx="13" hasCustomPrompt="1"/>
          </p:nvPr>
        </p:nvSpPr>
        <p:spPr>
          <a:xfrm>
            <a:off x="895816" y="2859782"/>
            <a:ext cx="6268472" cy="199262"/>
          </a:xfrm>
        </p:spPr>
        <p:txBody>
          <a:bodyPr>
            <a:noAutofit/>
          </a:bodyPr>
          <a:lstStyle>
            <a:lvl1pPr marL="0" indent="0">
              <a:buNone/>
              <a:defRPr sz="1200" b="0">
                <a:solidFill>
                  <a:schemeClr val="bg1"/>
                </a:solidFill>
              </a:defRPr>
            </a:lvl1pPr>
          </a:lstStyle>
          <a:p>
            <a:pPr lvl="0"/>
            <a:r>
              <a:rPr lang="en-US" dirty="0"/>
              <a:t>Additional information required for cover page.</a:t>
            </a:r>
          </a:p>
        </p:txBody>
      </p:sp>
      <p:sp>
        <p:nvSpPr>
          <p:cNvPr id="6" name="Text Placeholder 12"/>
          <p:cNvSpPr>
            <a:spLocks noGrp="1"/>
          </p:cNvSpPr>
          <p:nvPr userDrawn="1">
            <p:ph type="body" sz="quarter" idx="15" hasCustomPrompt="1"/>
          </p:nvPr>
        </p:nvSpPr>
        <p:spPr>
          <a:xfrm>
            <a:off x="899592" y="1776623"/>
            <a:ext cx="6268472" cy="199262"/>
          </a:xfrm>
        </p:spPr>
        <p:txBody>
          <a:bodyPr>
            <a:noAutofit/>
          </a:bodyPr>
          <a:lstStyle>
            <a:lvl1pPr marL="0" indent="0">
              <a:buNone/>
              <a:defRPr sz="1200" b="0">
                <a:solidFill>
                  <a:schemeClr val="bg1"/>
                </a:solidFill>
              </a:defRPr>
            </a:lvl1pPr>
          </a:lstStyle>
          <a:p>
            <a:pPr lvl="0"/>
            <a:r>
              <a:rPr lang="en-US" dirty="0" err="1"/>
              <a:t>Firstname</a:t>
            </a:r>
            <a:r>
              <a:rPr lang="en-US" dirty="0"/>
              <a:t> </a:t>
            </a:r>
            <a:r>
              <a:rPr lang="en-US" dirty="0" err="1"/>
              <a:t>Lastname</a:t>
            </a:r>
            <a:endParaRPr lang="en-US" dirty="0"/>
          </a:p>
        </p:txBody>
      </p:sp>
      <p:sp>
        <p:nvSpPr>
          <p:cNvPr id="7" name="Text Placeholder 12"/>
          <p:cNvSpPr>
            <a:spLocks noGrp="1"/>
          </p:cNvSpPr>
          <p:nvPr userDrawn="1">
            <p:ph type="body" sz="quarter" idx="16" hasCustomPrompt="1"/>
          </p:nvPr>
        </p:nvSpPr>
        <p:spPr>
          <a:xfrm>
            <a:off x="899592" y="1975885"/>
            <a:ext cx="6268472" cy="199262"/>
          </a:xfrm>
        </p:spPr>
        <p:txBody>
          <a:bodyPr>
            <a:noAutofit/>
          </a:bodyPr>
          <a:lstStyle>
            <a:lvl1pPr marL="0" indent="0">
              <a:buNone/>
              <a:defRPr sz="1200" b="0">
                <a:solidFill>
                  <a:schemeClr val="bg1"/>
                </a:solidFill>
              </a:defRPr>
            </a:lvl1pPr>
          </a:lstStyle>
          <a:p>
            <a:pPr lvl="0"/>
            <a:r>
              <a:rPr lang="en-AU" dirty="0"/>
              <a:t>24/06/16</a:t>
            </a:r>
            <a:endParaRPr lang="en-US" dirty="0"/>
          </a:p>
        </p:txBody>
      </p:sp>
    </p:spTree>
    <p:extLst>
      <p:ext uri="{BB962C8B-B14F-4D97-AF65-F5344CB8AC3E}">
        <p14:creationId xmlns:p14="http://schemas.microsoft.com/office/powerpoint/2010/main" val="4282923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lumn Text Dark">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6" name="Content Placeholder 2"/>
          <p:cNvSpPr>
            <a:spLocks noGrp="1"/>
          </p:cNvSpPr>
          <p:nvPr>
            <p:ph idx="17"/>
          </p:nvPr>
        </p:nvSpPr>
        <p:spPr>
          <a:xfrm>
            <a:off x="539552" y="1059583"/>
            <a:ext cx="2563038" cy="3168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9" name="Content Placeholder 2"/>
          <p:cNvSpPr>
            <a:spLocks noGrp="1"/>
          </p:cNvSpPr>
          <p:nvPr>
            <p:ph idx="18"/>
          </p:nvPr>
        </p:nvSpPr>
        <p:spPr>
          <a:xfrm>
            <a:off x="3245931" y="1059583"/>
            <a:ext cx="2563039" cy="3168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1" name="Content Placeholder 2"/>
          <p:cNvSpPr>
            <a:spLocks noGrp="1"/>
          </p:cNvSpPr>
          <p:nvPr>
            <p:ph idx="27"/>
          </p:nvPr>
        </p:nvSpPr>
        <p:spPr>
          <a:xfrm>
            <a:off x="5952311" y="1059583"/>
            <a:ext cx="2563039" cy="3168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5190868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 Text + Image Left">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7" name="Content Placeholder 2"/>
          <p:cNvSpPr>
            <a:spLocks noGrp="1"/>
          </p:cNvSpPr>
          <p:nvPr>
            <p:ph idx="27"/>
          </p:nvPr>
        </p:nvSpPr>
        <p:spPr>
          <a:xfrm>
            <a:off x="5952311" y="1059583"/>
            <a:ext cx="2563039"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0" name="Picture Placeholder 3"/>
          <p:cNvSpPr>
            <a:spLocks noGrp="1"/>
          </p:cNvSpPr>
          <p:nvPr>
            <p:ph type="pic" sz="quarter" idx="25"/>
          </p:nvPr>
        </p:nvSpPr>
        <p:spPr>
          <a:xfrm>
            <a:off x="539550" y="1059583"/>
            <a:ext cx="5269419" cy="3168352"/>
          </a:xfrm>
        </p:spPr>
        <p:txBody>
          <a:bodyPr/>
          <a:lstStyle/>
          <a:p>
            <a:endParaRPr lang="en-US"/>
          </a:p>
        </p:txBody>
      </p:sp>
    </p:spTree>
    <p:extLst>
      <p:ext uri="{BB962C8B-B14F-4D97-AF65-F5344CB8AC3E}">
        <p14:creationId xmlns:p14="http://schemas.microsoft.com/office/powerpoint/2010/main" val="3810299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lumn Text +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6"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0" name="Picture Placeholder 3"/>
          <p:cNvSpPr>
            <a:spLocks noGrp="1"/>
          </p:cNvSpPr>
          <p:nvPr>
            <p:ph type="pic" sz="quarter" idx="25"/>
          </p:nvPr>
        </p:nvSpPr>
        <p:spPr>
          <a:xfrm>
            <a:off x="3245931" y="1059583"/>
            <a:ext cx="5269419" cy="3168352"/>
          </a:xfrm>
        </p:spPr>
        <p:txBody>
          <a:bodyPr/>
          <a:lstStyle/>
          <a:p>
            <a:endParaRPr lang="en-US"/>
          </a:p>
        </p:txBody>
      </p:sp>
    </p:spTree>
    <p:extLst>
      <p:ext uri="{BB962C8B-B14F-4D97-AF65-F5344CB8AC3E}">
        <p14:creationId xmlns:p14="http://schemas.microsoft.com/office/powerpoint/2010/main" val="12729707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Column Text + 2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7" name="Picture Placeholder 3"/>
          <p:cNvSpPr>
            <a:spLocks noGrp="1"/>
          </p:cNvSpPr>
          <p:nvPr>
            <p:ph type="pic" sz="quarter" idx="25"/>
          </p:nvPr>
        </p:nvSpPr>
        <p:spPr>
          <a:xfrm>
            <a:off x="3245931" y="1059583"/>
            <a:ext cx="2563039" cy="3168352"/>
          </a:xfrm>
        </p:spPr>
        <p:txBody>
          <a:bodyPr/>
          <a:lstStyle/>
          <a:p>
            <a:endParaRPr lang="en-US"/>
          </a:p>
        </p:txBody>
      </p:sp>
      <p:sp>
        <p:nvSpPr>
          <p:cNvPr id="8" name="Picture Placeholder 3"/>
          <p:cNvSpPr>
            <a:spLocks noGrp="1"/>
          </p:cNvSpPr>
          <p:nvPr>
            <p:ph type="pic" sz="quarter" idx="26"/>
          </p:nvPr>
        </p:nvSpPr>
        <p:spPr>
          <a:xfrm>
            <a:off x="6003309" y="1059583"/>
            <a:ext cx="2563039" cy="3168352"/>
          </a:xfrm>
        </p:spPr>
        <p:txBody>
          <a:bodyPr/>
          <a:lstStyle/>
          <a:p>
            <a:endParaRPr lang="en-US"/>
          </a:p>
        </p:txBody>
      </p:sp>
    </p:spTree>
    <p:extLst>
      <p:ext uri="{BB962C8B-B14F-4D97-AF65-F5344CB8AC3E}">
        <p14:creationId xmlns:p14="http://schemas.microsoft.com/office/powerpoint/2010/main" val="29469010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lumn Text + 3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7" name="Picture Placeholder 3"/>
          <p:cNvSpPr>
            <a:spLocks noGrp="1"/>
          </p:cNvSpPr>
          <p:nvPr>
            <p:ph type="pic" sz="quarter" idx="25"/>
          </p:nvPr>
        </p:nvSpPr>
        <p:spPr>
          <a:xfrm>
            <a:off x="3245931" y="1059583"/>
            <a:ext cx="2563039" cy="3168352"/>
          </a:xfrm>
        </p:spPr>
        <p:txBody>
          <a:bodyPr/>
          <a:lstStyle/>
          <a:p>
            <a:endParaRPr lang="en-US"/>
          </a:p>
        </p:txBody>
      </p:sp>
      <p:sp>
        <p:nvSpPr>
          <p:cNvPr id="10" name="Picture Placeholder 3"/>
          <p:cNvSpPr>
            <a:spLocks noGrp="1"/>
          </p:cNvSpPr>
          <p:nvPr>
            <p:ph type="pic" sz="quarter" idx="23"/>
          </p:nvPr>
        </p:nvSpPr>
        <p:spPr>
          <a:xfrm>
            <a:off x="6003309" y="1066374"/>
            <a:ext cx="2563039" cy="1511448"/>
          </a:xfrm>
        </p:spPr>
        <p:txBody>
          <a:bodyPr/>
          <a:lstStyle/>
          <a:p>
            <a:endParaRPr lang="en-US"/>
          </a:p>
        </p:txBody>
      </p:sp>
      <p:sp>
        <p:nvSpPr>
          <p:cNvPr id="12" name="Picture Placeholder 3"/>
          <p:cNvSpPr>
            <a:spLocks noGrp="1"/>
          </p:cNvSpPr>
          <p:nvPr>
            <p:ph type="pic" sz="quarter" idx="24"/>
          </p:nvPr>
        </p:nvSpPr>
        <p:spPr>
          <a:xfrm>
            <a:off x="6003309" y="2716640"/>
            <a:ext cx="2563039" cy="1511448"/>
          </a:xfrm>
        </p:spPr>
        <p:txBody>
          <a:bodyPr/>
          <a:lstStyle/>
          <a:p>
            <a:endParaRPr lang="en-US"/>
          </a:p>
        </p:txBody>
      </p:sp>
    </p:spTree>
    <p:extLst>
      <p:ext uri="{BB962C8B-B14F-4D97-AF65-F5344CB8AC3E}">
        <p14:creationId xmlns:p14="http://schemas.microsoft.com/office/powerpoint/2010/main" val="7843346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Column Text + 4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0" name="Picture Placeholder 3"/>
          <p:cNvSpPr>
            <a:spLocks noGrp="1"/>
          </p:cNvSpPr>
          <p:nvPr>
            <p:ph type="pic" sz="quarter" idx="23"/>
          </p:nvPr>
        </p:nvSpPr>
        <p:spPr>
          <a:xfrm>
            <a:off x="6003309" y="1066374"/>
            <a:ext cx="2563039" cy="1511448"/>
          </a:xfrm>
        </p:spPr>
        <p:txBody>
          <a:bodyPr/>
          <a:lstStyle/>
          <a:p>
            <a:endParaRPr lang="en-US"/>
          </a:p>
        </p:txBody>
      </p:sp>
      <p:sp>
        <p:nvSpPr>
          <p:cNvPr id="12" name="Picture Placeholder 3"/>
          <p:cNvSpPr>
            <a:spLocks noGrp="1"/>
          </p:cNvSpPr>
          <p:nvPr>
            <p:ph type="pic" sz="quarter" idx="24"/>
          </p:nvPr>
        </p:nvSpPr>
        <p:spPr>
          <a:xfrm>
            <a:off x="6003309" y="2716640"/>
            <a:ext cx="2563039" cy="1511448"/>
          </a:xfrm>
        </p:spPr>
        <p:txBody>
          <a:bodyPr/>
          <a:lstStyle/>
          <a:p>
            <a:endParaRPr lang="en-US"/>
          </a:p>
        </p:txBody>
      </p:sp>
      <p:sp>
        <p:nvSpPr>
          <p:cNvPr id="13" name="Picture Placeholder 3"/>
          <p:cNvSpPr>
            <a:spLocks noGrp="1"/>
          </p:cNvSpPr>
          <p:nvPr>
            <p:ph type="pic" sz="quarter" idx="26"/>
          </p:nvPr>
        </p:nvSpPr>
        <p:spPr>
          <a:xfrm>
            <a:off x="3245931" y="1066374"/>
            <a:ext cx="2563039" cy="1511448"/>
          </a:xfrm>
        </p:spPr>
        <p:txBody>
          <a:bodyPr/>
          <a:lstStyle/>
          <a:p>
            <a:endParaRPr lang="en-US"/>
          </a:p>
        </p:txBody>
      </p:sp>
      <p:sp>
        <p:nvSpPr>
          <p:cNvPr id="14" name="Picture Placeholder 3"/>
          <p:cNvSpPr>
            <a:spLocks noGrp="1"/>
          </p:cNvSpPr>
          <p:nvPr>
            <p:ph type="pic" sz="quarter" idx="27"/>
          </p:nvPr>
        </p:nvSpPr>
        <p:spPr>
          <a:xfrm>
            <a:off x="3245931" y="2716640"/>
            <a:ext cx="2563039" cy="1511448"/>
          </a:xfrm>
        </p:spPr>
        <p:txBody>
          <a:bodyPr/>
          <a:lstStyle/>
          <a:p>
            <a:endParaRPr lang="en-US"/>
          </a:p>
        </p:txBody>
      </p:sp>
    </p:spTree>
    <p:extLst>
      <p:ext uri="{BB962C8B-B14F-4D97-AF65-F5344CB8AC3E}">
        <p14:creationId xmlns:p14="http://schemas.microsoft.com/office/powerpoint/2010/main" val="3698134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 Text + 5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2" name="Picture Placeholder 3"/>
          <p:cNvSpPr>
            <a:spLocks noGrp="1"/>
          </p:cNvSpPr>
          <p:nvPr>
            <p:ph type="pic" sz="quarter" idx="24"/>
          </p:nvPr>
        </p:nvSpPr>
        <p:spPr>
          <a:xfrm>
            <a:off x="6003309" y="2716640"/>
            <a:ext cx="2563039" cy="1511448"/>
          </a:xfrm>
        </p:spPr>
        <p:txBody>
          <a:bodyPr/>
          <a:lstStyle/>
          <a:p>
            <a:endParaRPr lang="en-US"/>
          </a:p>
        </p:txBody>
      </p:sp>
      <p:sp>
        <p:nvSpPr>
          <p:cNvPr id="14" name="Picture Placeholder 3"/>
          <p:cNvSpPr>
            <a:spLocks noGrp="1"/>
          </p:cNvSpPr>
          <p:nvPr>
            <p:ph type="pic" sz="quarter" idx="27"/>
          </p:nvPr>
        </p:nvSpPr>
        <p:spPr>
          <a:xfrm>
            <a:off x="3245931" y="2716640"/>
            <a:ext cx="2563039" cy="1511448"/>
          </a:xfrm>
        </p:spPr>
        <p:txBody>
          <a:bodyPr/>
          <a:lstStyle/>
          <a:p>
            <a:endParaRPr lang="en-US"/>
          </a:p>
        </p:txBody>
      </p:sp>
      <p:sp>
        <p:nvSpPr>
          <p:cNvPr id="18" name="Picture Placeholder 9"/>
          <p:cNvSpPr>
            <a:spLocks noGrp="1"/>
          </p:cNvSpPr>
          <p:nvPr>
            <p:ph type="pic" sz="quarter" idx="30" hasCustomPrompt="1"/>
          </p:nvPr>
        </p:nvSpPr>
        <p:spPr>
          <a:xfrm>
            <a:off x="6930076" y="1066374"/>
            <a:ext cx="1636272" cy="1511448"/>
          </a:xfrm>
        </p:spPr>
        <p:txBody>
          <a:bodyPr anchor="ctr">
            <a:normAutofit/>
          </a:bodyPr>
          <a:lstStyle>
            <a:lvl1pPr marL="0" indent="0" algn="ctr">
              <a:buNone/>
              <a:defRPr sz="1200"/>
            </a:lvl1pPr>
          </a:lstStyle>
          <a:p>
            <a:r>
              <a:rPr lang="en-US" dirty="0"/>
              <a:t>Insert image here</a:t>
            </a:r>
          </a:p>
        </p:txBody>
      </p:sp>
      <p:sp>
        <p:nvSpPr>
          <p:cNvPr id="19" name="Picture Placeholder 9"/>
          <p:cNvSpPr>
            <a:spLocks noGrp="1"/>
          </p:cNvSpPr>
          <p:nvPr>
            <p:ph type="pic" sz="quarter" idx="31" hasCustomPrompt="1"/>
          </p:nvPr>
        </p:nvSpPr>
        <p:spPr>
          <a:xfrm>
            <a:off x="3245931" y="1066374"/>
            <a:ext cx="1636272" cy="1511448"/>
          </a:xfrm>
        </p:spPr>
        <p:txBody>
          <a:bodyPr anchor="ctr">
            <a:normAutofit/>
          </a:bodyPr>
          <a:lstStyle>
            <a:lvl1pPr marL="0" indent="0" algn="ctr">
              <a:buNone/>
              <a:defRPr sz="1200"/>
            </a:lvl1pPr>
          </a:lstStyle>
          <a:p>
            <a:r>
              <a:rPr lang="en-US" dirty="0"/>
              <a:t>Insert image here</a:t>
            </a:r>
          </a:p>
        </p:txBody>
      </p:sp>
      <p:sp>
        <p:nvSpPr>
          <p:cNvPr id="20" name="Picture Placeholder 9"/>
          <p:cNvSpPr>
            <a:spLocks noGrp="1"/>
          </p:cNvSpPr>
          <p:nvPr>
            <p:ph type="pic" sz="quarter" idx="32" hasCustomPrompt="1"/>
          </p:nvPr>
        </p:nvSpPr>
        <p:spPr>
          <a:xfrm>
            <a:off x="5088004" y="1066374"/>
            <a:ext cx="1636272" cy="1511448"/>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2034294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Column Text + 6 Images">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11"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8" name="Picture Placeholder 9"/>
          <p:cNvSpPr>
            <a:spLocks noGrp="1"/>
          </p:cNvSpPr>
          <p:nvPr>
            <p:ph type="pic" sz="quarter" idx="30" hasCustomPrompt="1"/>
          </p:nvPr>
        </p:nvSpPr>
        <p:spPr>
          <a:xfrm>
            <a:off x="6930076" y="1066374"/>
            <a:ext cx="1636272" cy="1511448"/>
          </a:xfrm>
        </p:spPr>
        <p:txBody>
          <a:bodyPr anchor="ctr">
            <a:normAutofit/>
          </a:bodyPr>
          <a:lstStyle>
            <a:lvl1pPr marL="0" indent="0" algn="ctr">
              <a:buNone/>
              <a:defRPr sz="1200"/>
            </a:lvl1pPr>
          </a:lstStyle>
          <a:p>
            <a:r>
              <a:rPr lang="en-US" dirty="0"/>
              <a:t>Insert image here</a:t>
            </a:r>
          </a:p>
        </p:txBody>
      </p:sp>
      <p:sp>
        <p:nvSpPr>
          <p:cNvPr id="19" name="Picture Placeholder 9"/>
          <p:cNvSpPr>
            <a:spLocks noGrp="1"/>
          </p:cNvSpPr>
          <p:nvPr>
            <p:ph type="pic" sz="quarter" idx="31" hasCustomPrompt="1"/>
          </p:nvPr>
        </p:nvSpPr>
        <p:spPr>
          <a:xfrm>
            <a:off x="3245931" y="1066374"/>
            <a:ext cx="1636272" cy="1511448"/>
          </a:xfrm>
        </p:spPr>
        <p:txBody>
          <a:bodyPr anchor="ctr">
            <a:normAutofit/>
          </a:bodyPr>
          <a:lstStyle>
            <a:lvl1pPr marL="0" indent="0" algn="ctr">
              <a:buNone/>
              <a:defRPr sz="1200"/>
            </a:lvl1pPr>
          </a:lstStyle>
          <a:p>
            <a:r>
              <a:rPr lang="en-US" dirty="0"/>
              <a:t>Insert image here</a:t>
            </a:r>
          </a:p>
        </p:txBody>
      </p:sp>
      <p:sp>
        <p:nvSpPr>
          <p:cNvPr id="20" name="Picture Placeholder 9"/>
          <p:cNvSpPr>
            <a:spLocks noGrp="1"/>
          </p:cNvSpPr>
          <p:nvPr>
            <p:ph type="pic" sz="quarter" idx="32" hasCustomPrompt="1"/>
          </p:nvPr>
        </p:nvSpPr>
        <p:spPr>
          <a:xfrm>
            <a:off x="5088004" y="1066374"/>
            <a:ext cx="1636272" cy="1511448"/>
          </a:xfrm>
        </p:spPr>
        <p:txBody>
          <a:bodyPr anchor="ctr">
            <a:normAutofit/>
          </a:bodyPr>
          <a:lstStyle>
            <a:lvl1pPr marL="0" indent="0" algn="ctr">
              <a:buNone/>
              <a:defRPr sz="1200"/>
            </a:lvl1pPr>
          </a:lstStyle>
          <a:p>
            <a:r>
              <a:rPr lang="en-US" dirty="0"/>
              <a:t>Insert image here</a:t>
            </a:r>
          </a:p>
        </p:txBody>
      </p:sp>
      <p:sp>
        <p:nvSpPr>
          <p:cNvPr id="9" name="Picture Placeholder 9"/>
          <p:cNvSpPr>
            <a:spLocks noGrp="1"/>
          </p:cNvSpPr>
          <p:nvPr>
            <p:ph type="pic" sz="quarter" idx="33" hasCustomPrompt="1"/>
          </p:nvPr>
        </p:nvSpPr>
        <p:spPr>
          <a:xfrm>
            <a:off x="6930076" y="2716640"/>
            <a:ext cx="1636272" cy="1511448"/>
          </a:xfrm>
        </p:spPr>
        <p:txBody>
          <a:bodyPr anchor="ctr">
            <a:normAutofit/>
          </a:bodyPr>
          <a:lstStyle>
            <a:lvl1pPr marL="0" indent="0" algn="ctr">
              <a:buNone/>
              <a:defRPr sz="1200"/>
            </a:lvl1pPr>
          </a:lstStyle>
          <a:p>
            <a:r>
              <a:rPr lang="en-US" dirty="0"/>
              <a:t>Insert image here</a:t>
            </a:r>
          </a:p>
        </p:txBody>
      </p:sp>
      <p:sp>
        <p:nvSpPr>
          <p:cNvPr id="10" name="Picture Placeholder 9"/>
          <p:cNvSpPr>
            <a:spLocks noGrp="1"/>
          </p:cNvSpPr>
          <p:nvPr>
            <p:ph type="pic" sz="quarter" idx="34" hasCustomPrompt="1"/>
          </p:nvPr>
        </p:nvSpPr>
        <p:spPr>
          <a:xfrm>
            <a:off x="3245931" y="2716640"/>
            <a:ext cx="1636272" cy="1511448"/>
          </a:xfrm>
        </p:spPr>
        <p:txBody>
          <a:bodyPr anchor="ctr">
            <a:normAutofit/>
          </a:bodyPr>
          <a:lstStyle>
            <a:lvl1pPr marL="0" indent="0" algn="ctr">
              <a:buNone/>
              <a:defRPr sz="1200"/>
            </a:lvl1pPr>
          </a:lstStyle>
          <a:p>
            <a:r>
              <a:rPr lang="en-US" dirty="0"/>
              <a:t>Insert image here</a:t>
            </a:r>
          </a:p>
        </p:txBody>
      </p:sp>
      <p:sp>
        <p:nvSpPr>
          <p:cNvPr id="13" name="Picture Placeholder 9"/>
          <p:cNvSpPr>
            <a:spLocks noGrp="1"/>
          </p:cNvSpPr>
          <p:nvPr>
            <p:ph type="pic" sz="quarter" idx="35" hasCustomPrompt="1"/>
          </p:nvPr>
        </p:nvSpPr>
        <p:spPr>
          <a:xfrm>
            <a:off x="5088004" y="2716640"/>
            <a:ext cx="1636272" cy="1511448"/>
          </a:xfrm>
        </p:spPr>
        <p:txBody>
          <a:bodyPr anchor="ctr">
            <a:normAutofit/>
          </a:bodyPr>
          <a:lstStyle>
            <a:lvl1pPr marL="0" indent="0" algn="ctr">
              <a:buNone/>
              <a:defRPr sz="1200"/>
            </a:lvl1pPr>
          </a:lstStyle>
          <a:p>
            <a:r>
              <a:rPr lang="en-US" dirty="0"/>
              <a:t>Insert image here</a:t>
            </a:r>
          </a:p>
        </p:txBody>
      </p:sp>
    </p:spTree>
    <p:extLst>
      <p:ext uri="{BB962C8B-B14F-4D97-AF65-F5344CB8AC3E}">
        <p14:creationId xmlns:p14="http://schemas.microsoft.com/office/powerpoint/2010/main" val="13372092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Column Text + Wide Table">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6"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7" name="Content Placeholder 8"/>
          <p:cNvSpPr>
            <a:spLocks noGrp="1"/>
          </p:cNvSpPr>
          <p:nvPr>
            <p:ph sz="quarter" idx="15" hasCustomPrompt="1"/>
          </p:nvPr>
        </p:nvSpPr>
        <p:spPr>
          <a:xfrm>
            <a:off x="3245931" y="1059583"/>
            <a:ext cx="5269419" cy="3180630"/>
          </a:xfrm>
        </p:spPr>
        <p:txBody>
          <a:bodyPr anchor="ctr">
            <a:normAutofit/>
          </a:bodyPr>
          <a:lstStyle>
            <a:lvl1pPr marL="0" indent="0" algn="ctr">
              <a:buNone/>
              <a:defRPr sz="1200"/>
            </a:lvl1pPr>
          </a:lstStyle>
          <a:p>
            <a:pPr lvl="0"/>
            <a:r>
              <a:rPr lang="en-AU" dirty="0"/>
              <a:t>Insert media here</a:t>
            </a:r>
            <a:endParaRPr lang="en-US" dirty="0"/>
          </a:p>
        </p:txBody>
      </p:sp>
    </p:spTree>
    <p:extLst>
      <p:ext uri="{BB962C8B-B14F-4D97-AF65-F5344CB8AC3E}">
        <p14:creationId xmlns:p14="http://schemas.microsoft.com/office/powerpoint/2010/main" val="20261896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Column Text + Narrow Table">
    <p:spTree>
      <p:nvGrpSpPr>
        <p:cNvPr id="1" name=""/>
        <p:cNvGrpSpPr/>
        <p:nvPr/>
      </p:nvGrpSpPr>
      <p:grpSpPr>
        <a:xfrm>
          <a:off x="0" y="0"/>
          <a:ext cx="0" cy="0"/>
          <a:chOff x="0" y="0"/>
          <a:chExt cx="0" cy="0"/>
        </a:xfrm>
      </p:grpSpPr>
      <p:sp>
        <p:nvSpPr>
          <p:cNvPr id="2" name="Title 1"/>
          <p:cNvSpPr>
            <a:spLocks noGrp="1"/>
          </p:cNvSpPr>
          <p:nvPr>
            <p:ph type="title"/>
          </p:nvPr>
        </p:nvSpPr>
        <p:spPr>
          <a:xfrm>
            <a:off x="539551" y="483518"/>
            <a:ext cx="8026797" cy="504056"/>
          </a:xfrm>
        </p:spPr>
        <p:txBody>
          <a:bodyPr/>
          <a:lstStyle/>
          <a:p>
            <a:r>
              <a:rPr lang="en-AU" dirty="0"/>
              <a:t>Click to edit Master title style</a:t>
            </a:r>
            <a:endParaRPr lang="en-US" dirty="0"/>
          </a:p>
        </p:txBody>
      </p:sp>
      <p:sp>
        <p:nvSpPr>
          <p:cNvPr id="6" name="Content Placeholder 2"/>
          <p:cNvSpPr>
            <a:spLocks noGrp="1"/>
          </p:cNvSpPr>
          <p:nvPr>
            <p:ph idx="17"/>
          </p:nvPr>
        </p:nvSpPr>
        <p:spPr>
          <a:xfrm>
            <a:off x="539552"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7" name="Content Placeholder 8"/>
          <p:cNvSpPr>
            <a:spLocks noGrp="1"/>
          </p:cNvSpPr>
          <p:nvPr>
            <p:ph sz="quarter" idx="15" hasCustomPrompt="1"/>
          </p:nvPr>
        </p:nvSpPr>
        <p:spPr>
          <a:xfrm>
            <a:off x="5952312" y="1059583"/>
            <a:ext cx="2563038" cy="3180630"/>
          </a:xfrm>
        </p:spPr>
        <p:txBody>
          <a:bodyPr anchor="ctr">
            <a:normAutofit/>
          </a:bodyPr>
          <a:lstStyle>
            <a:lvl1pPr marL="0" indent="0" algn="ctr">
              <a:buNone/>
              <a:defRPr sz="1200"/>
            </a:lvl1pPr>
          </a:lstStyle>
          <a:p>
            <a:pPr lvl="0"/>
            <a:r>
              <a:rPr lang="en-AU" dirty="0"/>
              <a:t>Insert media here</a:t>
            </a:r>
            <a:endParaRPr lang="en-US" dirty="0"/>
          </a:p>
        </p:txBody>
      </p:sp>
      <p:sp>
        <p:nvSpPr>
          <p:cNvPr id="5" name="Content Placeholder 2"/>
          <p:cNvSpPr>
            <a:spLocks noGrp="1"/>
          </p:cNvSpPr>
          <p:nvPr>
            <p:ph idx="18"/>
          </p:nvPr>
        </p:nvSpPr>
        <p:spPr>
          <a:xfrm>
            <a:off x="3245931" y="1059583"/>
            <a:ext cx="2563038" cy="316835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341760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Page Photo B">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7937" y="0"/>
            <a:ext cx="9136063" cy="5143500"/>
          </a:xfrm>
          <a:solidFill>
            <a:schemeClr val="bg2"/>
          </a:solidFill>
        </p:spPr>
        <p:txBody>
          <a:bodyPr anchor="ctr"/>
          <a:lstStyle>
            <a:lvl1pPr algn="ctr">
              <a:defRPr/>
            </a:lvl1pPr>
          </a:lstStyle>
          <a:p>
            <a:endParaRPr lang="en-US" dirty="0"/>
          </a:p>
        </p:txBody>
      </p:sp>
      <p:grpSp>
        <p:nvGrpSpPr>
          <p:cNvPr id="11" name="Group 10"/>
          <p:cNvGrpSpPr/>
          <p:nvPr userDrawn="1"/>
        </p:nvGrpSpPr>
        <p:grpSpPr>
          <a:xfrm>
            <a:off x="646386" y="572535"/>
            <a:ext cx="6810825" cy="2806700"/>
            <a:chOff x="646386" y="572535"/>
            <a:chExt cx="6810825" cy="2806700"/>
          </a:xfrm>
        </p:grpSpPr>
        <p:pic>
          <p:nvPicPr>
            <p:cNvPr id="5" name="Picture 4"/>
            <p:cNvPicPr>
              <a:picLocks noChangeAspect="1"/>
            </p:cNvPicPr>
            <p:nvPr userDrawn="1"/>
          </p:nvPicPr>
          <p:blipFill>
            <a:blip r:embed="rId2"/>
            <a:stretch>
              <a:fillRect/>
            </a:stretch>
          </p:blipFill>
          <p:spPr>
            <a:xfrm>
              <a:off x="646386" y="572535"/>
              <a:ext cx="6807200" cy="28067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6186" y="572535"/>
              <a:ext cx="791025" cy="1080000"/>
            </a:xfrm>
            <a:prstGeom prst="rect">
              <a:avLst/>
            </a:prstGeom>
          </p:spPr>
        </p:pic>
      </p:grpSp>
      <p:sp>
        <p:nvSpPr>
          <p:cNvPr id="2" name="Title 1"/>
          <p:cNvSpPr>
            <a:spLocks noGrp="1"/>
          </p:cNvSpPr>
          <p:nvPr userDrawn="1">
            <p:ph type="ctrTitle"/>
          </p:nvPr>
        </p:nvSpPr>
        <p:spPr>
          <a:xfrm>
            <a:off x="899592" y="843558"/>
            <a:ext cx="5328592" cy="432048"/>
          </a:xfrm>
        </p:spPr>
        <p:txBody>
          <a:bodyPr anchor="t" anchorCtr="0">
            <a:noAutofit/>
          </a:bodyPr>
          <a:lstStyle>
            <a:lvl1pPr algn="l">
              <a:defRPr sz="2600" b="1">
                <a:solidFill>
                  <a:schemeClr val="bg1"/>
                </a:solidFill>
              </a:defRPr>
            </a:lvl1pPr>
          </a:lstStyle>
          <a:p>
            <a:r>
              <a:rPr lang="en-AU" dirty="0"/>
              <a:t>Click to edit Master title style</a:t>
            </a:r>
            <a:endParaRPr lang="en-US" dirty="0"/>
          </a:p>
        </p:txBody>
      </p:sp>
      <p:sp>
        <p:nvSpPr>
          <p:cNvPr id="3" name="Subtitle 2"/>
          <p:cNvSpPr>
            <a:spLocks noGrp="1"/>
          </p:cNvSpPr>
          <p:nvPr userDrawn="1">
            <p:ph type="subTitle" idx="1"/>
          </p:nvPr>
        </p:nvSpPr>
        <p:spPr>
          <a:xfrm>
            <a:off x="895816" y="1284876"/>
            <a:ext cx="5332368" cy="476050"/>
          </a:xfrm>
        </p:spPr>
        <p:txBody>
          <a:bodyPr>
            <a:noAutofit/>
          </a:bodyPr>
          <a:lstStyle>
            <a:lvl1pPr marL="0" indent="0" algn="l">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dirty="0"/>
              <a:t>Click to edit Master subtitle style</a:t>
            </a:r>
            <a:endParaRPr lang="en-US" dirty="0"/>
          </a:p>
        </p:txBody>
      </p:sp>
      <p:sp>
        <p:nvSpPr>
          <p:cNvPr id="13" name="Text Placeholder 12"/>
          <p:cNvSpPr>
            <a:spLocks noGrp="1"/>
          </p:cNvSpPr>
          <p:nvPr userDrawn="1">
            <p:ph type="body" sz="quarter" idx="13" hasCustomPrompt="1"/>
          </p:nvPr>
        </p:nvSpPr>
        <p:spPr>
          <a:xfrm>
            <a:off x="895816" y="2859782"/>
            <a:ext cx="6268472" cy="199262"/>
          </a:xfrm>
        </p:spPr>
        <p:txBody>
          <a:bodyPr>
            <a:noAutofit/>
          </a:bodyPr>
          <a:lstStyle>
            <a:lvl1pPr marL="0" indent="0">
              <a:buNone/>
              <a:defRPr sz="1200" b="0">
                <a:solidFill>
                  <a:schemeClr val="bg1"/>
                </a:solidFill>
              </a:defRPr>
            </a:lvl1pPr>
          </a:lstStyle>
          <a:p>
            <a:pPr lvl="0"/>
            <a:r>
              <a:rPr lang="en-US" dirty="0"/>
              <a:t>Additional information required for cover page.</a:t>
            </a:r>
          </a:p>
        </p:txBody>
      </p:sp>
      <p:sp>
        <p:nvSpPr>
          <p:cNvPr id="6" name="Text Placeholder 12"/>
          <p:cNvSpPr>
            <a:spLocks noGrp="1"/>
          </p:cNvSpPr>
          <p:nvPr userDrawn="1">
            <p:ph type="body" sz="quarter" idx="15" hasCustomPrompt="1"/>
          </p:nvPr>
        </p:nvSpPr>
        <p:spPr>
          <a:xfrm>
            <a:off x="899592" y="1776623"/>
            <a:ext cx="6268472" cy="199262"/>
          </a:xfrm>
        </p:spPr>
        <p:txBody>
          <a:bodyPr>
            <a:noAutofit/>
          </a:bodyPr>
          <a:lstStyle>
            <a:lvl1pPr marL="0" indent="0">
              <a:buNone/>
              <a:defRPr sz="1200" b="0">
                <a:solidFill>
                  <a:schemeClr val="bg1"/>
                </a:solidFill>
              </a:defRPr>
            </a:lvl1pPr>
          </a:lstStyle>
          <a:p>
            <a:pPr lvl="0"/>
            <a:r>
              <a:rPr lang="en-US" dirty="0" err="1"/>
              <a:t>Firstname</a:t>
            </a:r>
            <a:r>
              <a:rPr lang="en-US" dirty="0"/>
              <a:t> </a:t>
            </a:r>
            <a:r>
              <a:rPr lang="en-US" dirty="0" err="1"/>
              <a:t>Lastname</a:t>
            </a:r>
            <a:endParaRPr lang="en-US" dirty="0"/>
          </a:p>
        </p:txBody>
      </p:sp>
      <p:sp>
        <p:nvSpPr>
          <p:cNvPr id="7" name="Text Placeholder 12"/>
          <p:cNvSpPr>
            <a:spLocks noGrp="1"/>
          </p:cNvSpPr>
          <p:nvPr userDrawn="1">
            <p:ph type="body" sz="quarter" idx="16" hasCustomPrompt="1"/>
          </p:nvPr>
        </p:nvSpPr>
        <p:spPr>
          <a:xfrm>
            <a:off x="899592" y="1975885"/>
            <a:ext cx="6268472" cy="199262"/>
          </a:xfrm>
        </p:spPr>
        <p:txBody>
          <a:bodyPr>
            <a:noAutofit/>
          </a:bodyPr>
          <a:lstStyle>
            <a:lvl1pPr marL="0" indent="0">
              <a:buNone/>
              <a:defRPr sz="1200" b="0">
                <a:solidFill>
                  <a:schemeClr val="bg1"/>
                </a:solidFill>
              </a:defRPr>
            </a:lvl1pPr>
          </a:lstStyle>
          <a:p>
            <a:pPr lvl="0"/>
            <a:r>
              <a:rPr lang="en-AU" dirty="0"/>
              <a:t>24/06/16</a:t>
            </a:r>
            <a:endParaRPr lang="en-US" dirty="0"/>
          </a:p>
        </p:txBody>
      </p:sp>
    </p:spTree>
    <p:extLst>
      <p:ext uri="{BB962C8B-B14F-4D97-AF65-F5344CB8AC3E}">
        <p14:creationId xmlns:p14="http://schemas.microsoft.com/office/powerpoint/2010/main" val="23279248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20" name="Content Placeholder 2"/>
          <p:cNvSpPr>
            <a:spLocks noGrp="1"/>
          </p:cNvSpPr>
          <p:nvPr>
            <p:ph idx="17"/>
          </p:nvPr>
        </p:nvSpPr>
        <p:spPr>
          <a:xfrm>
            <a:off x="539552" y="1059583"/>
            <a:ext cx="1847428" cy="3168352"/>
          </a:xfrm>
        </p:spPr>
        <p:txBody>
          <a:bodyPr/>
          <a:lstStyle/>
          <a:p>
            <a:pPr lvl="0"/>
            <a:r>
              <a:rPr lang="en-AU" dirty="0"/>
              <a:t>Click to edit Master text styles</a:t>
            </a:r>
          </a:p>
          <a:p>
            <a:pPr lvl="1"/>
            <a:r>
              <a:rPr lang="en-AU" dirty="0"/>
              <a:t>Second level</a:t>
            </a:r>
          </a:p>
          <a:p>
            <a:pPr lvl="2"/>
            <a:r>
              <a:rPr lang="en-AU" dirty="0"/>
              <a:t>Third level</a:t>
            </a:r>
          </a:p>
        </p:txBody>
      </p:sp>
      <p:sp>
        <p:nvSpPr>
          <p:cNvPr id="26" name="Content Placeholder 2"/>
          <p:cNvSpPr>
            <a:spLocks noGrp="1"/>
          </p:cNvSpPr>
          <p:nvPr>
            <p:ph idx="18"/>
          </p:nvPr>
        </p:nvSpPr>
        <p:spPr>
          <a:xfrm>
            <a:off x="2582342" y="1059583"/>
            <a:ext cx="1847428" cy="3168352"/>
          </a:xfrm>
        </p:spPr>
        <p:txBody>
          <a:bodyPr/>
          <a:lstStyle/>
          <a:p>
            <a:pPr lvl="0"/>
            <a:r>
              <a:rPr lang="en-AU" dirty="0"/>
              <a:t>Click to edit Master text styles</a:t>
            </a:r>
          </a:p>
          <a:p>
            <a:pPr lvl="1"/>
            <a:r>
              <a:rPr lang="en-AU" dirty="0"/>
              <a:t>Second level</a:t>
            </a:r>
          </a:p>
          <a:p>
            <a:pPr lvl="2"/>
            <a:r>
              <a:rPr lang="en-AU" dirty="0"/>
              <a:t>Third level</a:t>
            </a:r>
          </a:p>
        </p:txBody>
      </p:sp>
      <p:sp>
        <p:nvSpPr>
          <p:cNvPr id="27" name="Content Placeholder 2"/>
          <p:cNvSpPr>
            <a:spLocks noGrp="1"/>
          </p:cNvSpPr>
          <p:nvPr>
            <p:ph idx="19"/>
          </p:nvPr>
        </p:nvSpPr>
        <p:spPr>
          <a:xfrm>
            <a:off x="4625132" y="1059583"/>
            <a:ext cx="1847428" cy="3168352"/>
          </a:xfrm>
        </p:spPr>
        <p:txBody>
          <a:bodyPr/>
          <a:lstStyle/>
          <a:p>
            <a:pPr lvl="0"/>
            <a:r>
              <a:rPr lang="en-AU" dirty="0"/>
              <a:t>Click to edit Master text styles</a:t>
            </a:r>
          </a:p>
          <a:p>
            <a:pPr lvl="1"/>
            <a:r>
              <a:rPr lang="en-AU" dirty="0"/>
              <a:t>Second level</a:t>
            </a:r>
          </a:p>
          <a:p>
            <a:pPr lvl="2"/>
            <a:r>
              <a:rPr lang="en-AU" dirty="0"/>
              <a:t>Third level</a:t>
            </a:r>
          </a:p>
        </p:txBody>
      </p:sp>
      <p:sp>
        <p:nvSpPr>
          <p:cNvPr id="28" name="Content Placeholder 2"/>
          <p:cNvSpPr>
            <a:spLocks noGrp="1"/>
          </p:cNvSpPr>
          <p:nvPr>
            <p:ph idx="20"/>
          </p:nvPr>
        </p:nvSpPr>
        <p:spPr>
          <a:xfrm>
            <a:off x="6667922" y="1059583"/>
            <a:ext cx="1847428" cy="3168352"/>
          </a:xfrm>
        </p:spPr>
        <p:txBody>
          <a:bodyPr/>
          <a:lstStyle/>
          <a:p>
            <a:pPr lvl="0"/>
            <a:r>
              <a:rPr lang="en-AU" dirty="0"/>
              <a:t>Click to edit Master text styles</a:t>
            </a:r>
          </a:p>
          <a:p>
            <a:pPr lvl="1"/>
            <a:r>
              <a:rPr lang="en-AU" dirty="0"/>
              <a:t>Second level</a:t>
            </a:r>
          </a:p>
          <a:p>
            <a:pPr lvl="2"/>
            <a:r>
              <a:rPr lang="en-AU" dirty="0"/>
              <a:t>Third level</a:t>
            </a:r>
          </a:p>
        </p:txBody>
      </p:sp>
    </p:spTree>
    <p:extLst>
      <p:ext uri="{BB962C8B-B14F-4D97-AF65-F5344CB8AC3E}">
        <p14:creationId xmlns:p14="http://schemas.microsoft.com/office/powerpoint/2010/main" val="23109611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Column Text Dar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AU" dirty="0"/>
              <a:t>Click to edit Master title style</a:t>
            </a:r>
            <a:endParaRPr lang="en-US" dirty="0"/>
          </a:p>
        </p:txBody>
      </p:sp>
      <p:sp>
        <p:nvSpPr>
          <p:cNvPr id="20" name="Content Placeholder 2"/>
          <p:cNvSpPr>
            <a:spLocks noGrp="1"/>
          </p:cNvSpPr>
          <p:nvPr>
            <p:ph idx="17"/>
          </p:nvPr>
        </p:nvSpPr>
        <p:spPr>
          <a:xfrm>
            <a:off x="539552" y="1059583"/>
            <a:ext cx="1847428" cy="316835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AU" dirty="0"/>
              <a:t>Click to edit Master text styles</a:t>
            </a:r>
          </a:p>
          <a:p>
            <a:pPr lvl="1"/>
            <a:r>
              <a:rPr lang="en-AU" dirty="0"/>
              <a:t>Second level</a:t>
            </a:r>
          </a:p>
          <a:p>
            <a:pPr lvl="2"/>
            <a:r>
              <a:rPr lang="en-AU" dirty="0"/>
              <a:t>Third level</a:t>
            </a:r>
          </a:p>
        </p:txBody>
      </p:sp>
      <p:sp>
        <p:nvSpPr>
          <p:cNvPr id="26" name="Content Placeholder 2"/>
          <p:cNvSpPr>
            <a:spLocks noGrp="1"/>
          </p:cNvSpPr>
          <p:nvPr>
            <p:ph idx="18"/>
          </p:nvPr>
        </p:nvSpPr>
        <p:spPr>
          <a:xfrm>
            <a:off x="2582342" y="1059583"/>
            <a:ext cx="1847428" cy="316835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AU" dirty="0"/>
              <a:t>Click to edit Master text styles</a:t>
            </a:r>
          </a:p>
          <a:p>
            <a:pPr lvl="1"/>
            <a:r>
              <a:rPr lang="en-AU" dirty="0"/>
              <a:t>Second level</a:t>
            </a:r>
          </a:p>
          <a:p>
            <a:pPr lvl="2"/>
            <a:r>
              <a:rPr lang="en-AU" dirty="0"/>
              <a:t>Third level</a:t>
            </a:r>
          </a:p>
        </p:txBody>
      </p:sp>
      <p:sp>
        <p:nvSpPr>
          <p:cNvPr id="27" name="Content Placeholder 2"/>
          <p:cNvSpPr>
            <a:spLocks noGrp="1"/>
          </p:cNvSpPr>
          <p:nvPr>
            <p:ph idx="19"/>
          </p:nvPr>
        </p:nvSpPr>
        <p:spPr>
          <a:xfrm>
            <a:off x="4625132" y="1059583"/>
            <a:ext cx="1847428" cy="316835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AU" dirty="0"/>
              <a:t>Click to edit Master text styles</a:t>
            </a:r>
          </a:p>
          <a:p>
            <a:pPr lvl="1"/>
            <a:r>
              <a:rPr lang="en-AU" dirty="0"/>
              <a:t>Second level</a:t>
            </a:r>
          </a:p>
          <a:p>
            <a:pPr lvl="2"/>
            <a:r>
              <a:rPr lang="en-AU" dirty="0"/>
              <a:t>Third level</a:t>
            </a:r>
          </a:p>
        </p:txBody>
      </p:sp>
      <p:sp>
        <p:nvSpPr>
          <p:cNvPr id="28" name="Content Placeholder 2"/>
          <p:cNvSpPr>
            <a:spLocks noGrp="1"/>
          </p:cNvSpPr>
          <p:nvPr>
            <p:ph idx="20"/>
          </p:nvPr>
        </p:nvSpPr>
        <p:spPr>
          <a:xfrm>
            <a:off x="6667922" y="1059583"/>
            <a:ext cx="1847428" cy="316835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AU" dirty="0"/>
              <a:t>Click to edit Master text styles</a:t>
            </a:r>
          </a:p>
          <a:p>
            <a:pPr lvl="1"/>
            <a:r>
              <a:rPr lang="en-AU" dirty="0"/>
              <a:t>Second level</a:t>
            </a:r>
          </a:p>
          <a:p>
            <a:pPr lvl="2"/>
            <a:r>
              <a:rPr lang="en-AU" dirty="0"/>
              <a:t>Third level</a:t>
            </a:r>
          </a:p>
        </p:txBody>
      </p:sp>
    </p:spTree>
    <p:extLst>
      <p:ext uri="{BB962C8B-B14F-4D97-AF65-F5344CB8AC3E}">
        <p14:creationId xmlns:p14="http://schemas.microsoft.com/office/powerpoint/2010/main" val="33773754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over Page Spectrum">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p:nvPr>
        </p:nvSpPr>
        <p:spPr>
          <a:xfrm>
            <a:off x="539552" y="987574"/>
            <a:ext cx="7128792" cy="566774"/>
          </a:xfrm>
        </p:spPr>
        <p:txBody>
          <a:bodyPr anchor="t" anchorCtr="0">
            <a:noAutofit/>
          </a:bodyPr>
          <a:lstStyle>
            <a:lvl1pPr algn="l">
              <a:defRPr sz="4000" b="1">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539552" y="1635646"/>
            <a:ext cx="6858000" cy="648072"/>
          </a:xfrm>
        </p:spPr>
        <p:txBody>
          <a:bodyPr>
            <a:noAutofit/>
          </a:bodyPr>
          <a:lstStyle>
            <a:lvl1pPr marL="0" indent="0" algn="l">
              <a:buNone/>
              <a:defRPr sz="2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dirty="0"/>
              <a:t>Click to edit Master subtitle style</a:t>
            </a:r>
            <a:endParaRPr lang="en-US" dirty="0"/>
          </a:p>
        </p:txBody>
      </p:sp>
      <p:sp>
        <p:nvSpPr>
          <p:cNvPr id="13" name="Text Placeholder 12"/>
          <p:cNvSpPr>
            <a:spLocks noGrp="1"/>
          </p:cNvSpPr>
          <p:nvPr>
            <p:ph type="body" sz="quarter" idx="13" hasCustomPrompt="1"/>
          </p:nvPr>
        </p:nvSpPr>
        <p:spPr>
          <a:xfrm>
            <a:off x="539750" y="4460720"/>
            <a:ext cx="8064698" cy="199262"/>
          </a:xfrm>
        </p:spPr>
        <p:txBody>
          <a:bodyPr>
            <a:noAutofit/>
          </a:bodyPr>
          <a:lstStyle>
            <a:lvl1pPr marL="0" indent="0">
              <a:buNone/>
              <a:defRPr sz="1200" b="0">
                <a:solidFill>
                  <a:schemeClr val="bg1"/>
                </a:solidFill>
              </a:defRPr>
            </a:lvl1pPr>
          </a:lstStyle>
          <a:p>
            <a:pPr lvl="0"/>
            <a:r>
              <a:rPr lang="en-US" dirty="0"/>
              <a:t>Additional information required for cover page.</a:t>
            </a:r>
          </a:p>
        </p:txBody>
      </p:sp>
    </p:spTree>
    <p:extLst>
      <p:ext uri="{BB962C8B-B14F-4D97-AF65-F5344CB8AC3E}">
        <p14:creationId xmlns:p14="http://schemas.microsoft.com/office/powerpoint/2010/main" val="158727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age Whi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621592" y="1471092"/>
            <a:ext cx="7004248" cy="327228"/>
          </a:xfrm>
        </p:spPr>
        <p:txBody>
          <a:bodyPr/>
          <a:lstStyle>
            <a:lvl1pPr marL="0" marR="0" indent="0" algn="l" defTabSz="685800" rtl="0" eaLnBrk="1" fontAlgn="auto" latinLnBrk="0" hangingPunct="1">
              <a:lnSpc>
                <a:spcPct val="90000"/>
              </a:lnSpc>
              <a:spcBef>
                <a:spcPts val="750"/>
              </a:spcBef>
              <a:spcAft>
                <a:spcPts val="0"/>
              </a:spcAft>
              <a:buClrTx/>
              <a:buSzTx/>
              <a:buFont typeface="Arial"/>
              <a:buNone/>
              <a:tabLst/>
              <a:defRPr lang="en-US" sz="1800" b="0" i="0" u="none" strike="noStrike" baseline="0"/>
            </a:lvl1p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lang="en-US" sz="1800" b="0" i="0" u="none" strike="noStrike" baseline="0" dirty="0">
                <a:solidFill>
                  <a:srgbClr val="F36D00"/>
                </a:solidFill>
                <a:latin typeface="ArialMT" charset="0"/>
              </a:rPr>
              <a:t>Click to edit Master subtitle style</a:t>
            </a:r>
          </a:p>
        </p:txBody>
      </p:sp>
      <p:sp>
        <p:nvSpPr>
          <p:cNvPr id="7" name="Text Placeholder 6"/>
          <p:cNvSpPr>
            <a:spLocks noGrp="1"/>
          </p:cNvSpPr>
          <p:nvPr>
            <p:ph type="body" sz="quarter" idx="10" hasCustomPrompt="1"/>
          </p:nvPr>
        </p:nvSpPr>
        <p:spPr>
          <a:xfrm>
            <a:off x="534472" y="1036638"/>
            <a:ext cx="974288" cy="761682"/>
          </a:xfrm>
        </p:spPr>
        <p:txBody>
          <a:bodyPr/>
          <a:lstStyle>
            <a:lvl1pPr marL="0" indent="0">
              <a:buNone/>
              <a:defRPr sz="2600" b="1" i="0">
                <a:solidFill>
                  <a:schemeClr val="accent1"/>
                </a:solidFill>
                <a:latin typeface="Arial" charset="0"/>
                <a:ea typeface="Arial" charset="0"/>
                <a:cs typeface="Arial" charset="0"/>
              </a:defRPr>
            </a:lvl1pPr>
          </a:lstStyle>
          <a:p>
            <a:pPr lvl="0"/>
            <a:r>
              <a:rPr lang="en-US" sz="2600" b="1" dirty="0"/>
              <a:t>1.0</a:t>
            </a:r>
            <a:endParaRPr lang="en-US" dirty="0"/>
          </a:p>
        </p:txBody>
      </p:sp>
      <p:sp>
        <p:nvSpPr>
          <p:cNvPr id="5" name="Title 1"/>
          <p:cNvSpPr>
            <a:spLocks noGrp="1"/>
          </p:cNvSpPr>
          <p:nvPr>
            <p:ph type="ctrTitle"/>
          </p:nvPr>
        </p:nvSpPr>
        <p:spPr>
          <a:xfrm>
            <a:off x="1621592" y="1040532"/>
            <a:ext cx="5328592" cy="432048"/>
          </a:xfrm>
        </p:spPr>
        <p:txBody>
          <a:bodyPr anchor="t" anchorCtr="0">
            <a:noAutofit/>
          </a:bodyPr>
          <a:lstStyle>
            <a:lvl1pPr algn="l">
              <a:defRPr sz="2600" b="0">
                <a:solidFill>
                  <a:schemeClr val="accent1"/>
                </a:solidFill>
              </a:defRPr>
            </a:lvl1pPr>
          </a:lstStyle>
          <a:p>
            <a:r>
              <a:rPr lang="en-AU" dirty="0"/>
              <a:t>Click to edit Master title style</a:t>
            </a:r>
            <a:endParaRPr lang="en-US" dirty="0"/>
          </a:p>
        </p:txBody>
      </p:sp>
    </p:spTree>
    <p:extLst>
      <p:ext uri="{BB962C8B-B14F-4D97-AF65-F5344CB8AC3E}">
        <p14:creationId xmlns:p14="http://schemas.microsoft.com/office/powerpoint/2010/main" val="143663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age Spectrum">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5143500"/>
          </a:xfrm>
          <a:prstGeom prst="rect">
            <a:avLst/>
          </a:prstGeom>
        </p:spPr>
      </p:pic>
      <p:sp>
        <p:nvSpPr>
          <p:cNvPr id="3" name="Content Placeholder 2"/>
          <p:cNvSpPr>
            <a:spLocks noGrp="1"/>
          </p:cNvSpPr>
          <p:nvPr>
            <p:ph idx="1" hasCustomPrompt="1"/>
          </p:nvPr>
        </p:nvSpPr>
        <p:spPr>
          <a:xfrm>
            <a:off x="1621592" y="1471092"/>
            <a:ext cx="7004248" cy="327228"/>
          </a:xfrm>
        </p:spPr>
        <p:txBody>
          <a:bodyPr/>
          <a:lstStyle>
            <a:lvl1pPr marL="0" marR="0" indent="0" algn="l" defTabSz="685800" rtl="0" eaLnBrk="1" fontAlgn="auto" latinLnBrk="0" hangingPunct="1">
              <a:lnSpc>
                <a:spcPct val="90000"/>
              </a:lnSpc>
              <a:spcBef>
                <a:spcPts val="750"/>
              </a:spcBef>
              <a:spcAft>
                <a:spcPts val="0"/>
              </a:spcAft>
              <a:buClrTx/>
              <a:buSzTx/>
              <a:buFont typeface="Arial"/>
              <a:buNone/>
              <a:tabLst/>
              <a:defRPr lang="en-US" sz="1800" b="0" i="0" u="none" strike="noStrike" baseline="0">
                <a:solidFill>
                  <a:schemeClr val="bg1"/>
                </a:solidFill>
              </a:defRPr>
            </a:lvl1p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lang="en-AU" dirty="0"/>
              <a:t>Click to edit Master subtitle style</a:t>
            </a:r>
            <a:endParaRPr lang="en-US" dirty="0"/>
          </a:p>
          <a:p>
            <a:pPr marL="0" marR="0" lvl="0" indent="0" algn="l" defTabSz="685800" rtl="0" eaLnBrk="1" fontAlgn="auto" latinLnBrk="0" hangingPunct="1">
              <a:lnSpc>
                <a:spcPct val="90000"/>
              </a:lnSpc>
              <a:spcBef>
                <a:spcPts val="750"/>
              </a:spcBef>
              <a:spcAft>
                <a:spcPts val="0"/>
              </a:spcAft>
              <a:buClrTx/>
              <a:buSzTx/>
              <a:buFont typeface="Arial"/>
              <a:buNone/>
              <a:tabLst/>
              <a:defRPr/>
            </a:pPr>
            <a:endParaRPr lang="en-US" sz="1800" b="0" i="0" u="none" strike="noStrike" baseline="30000" dirty="0">
              <a:solidFill>
                <a:srgbClr val="F36D00"/>
              </a:solidFill>
              <a:latin typeface="ArialMT" charset="0"/>
            </a:endParaRPr>
          </a:p>
        </p:txBody>
      </p:sp>
      <p:sp>
        <p:nvSpPr>
          <p:cNvPr id="7" name="Text Placeholder 6"/>
          <p:cNvSpPr>
            <a:spLocks noGrp="1"/>
          </p:cNvSpPr>
          <p:nvPr>
            <p:ph type="body" sz="quarter" idx="10" hasCustomPrompt="1"/>
          </p:nvPr>
        </p:nvSpPr>
        <p:spPr>
          <a:xfrm>
            <a:off x="534472" y="1036638"/>
            <a:ext cx="974288" cy="761682"/>
          </a:xfrm>
        </p:spPr>
        <p:txBody>
          <a:bodyPr/>
          <a:lstStyle>
            <a:lvl1pPr marL="0" indent="0">
              <a:buNone/>
              <a:defRPr sz="2600" b="1" i="0">
                <a:solidFill>
                  <a:schemeClr val="bg1"/>
                </a:solidFill>
                <a:latin typeface="Arial" charset="0"/>
                <a:ea typeface="Arial" charset="0"/>
                <a:cs typeface="Arial" charset="0"/>
              </a:defRPr>
            </a:lvl1pPr>
          </a:lstStyle>
          <a:p>
            <a:pPr lvl="0"/>
            <a:r>
              <a:rPr lang="en-US" sz="2600" b="1" dirty="0"/>
              <a:t>1.0</a:t>
            </a:r>
            <a:endParaRPr lang="en-US" dirty="0"/>
          </a:p>
        </p:txBody>
      </p:sp>
      <p:sp>
        <p:nvSpPr>
          <p:cNvPr id="8" name="Title 1"/>
          <p:cNvSpPr>
            <a:spLocks noGrp="1"/>
          </p:cNvSpPr>
          <p:nvPr>
            <p:ph type="ctrTitle"/>
          </p:nvPr>
        </p:nvSpPr>
        <p:spPr>
          <a:xfrm>
            <a:off x="1621592" y="1040532"/>
            <a:ext cx="5328592" cy="432048"/>
          </a:xfrm>
        </p:spPr>
        <p:txBody>
          <a:bodyPr anchor="t" anchorCtr="0">
            <a:noAutofit/>
          </a:bodyPr>
          <a:lstStyle>
            <a:lvl1pPr algn="l">
              <a:defRPr sz="2600" b="0">
                <a:solidFill>
                  <a:schemeClr val="bg1"/>
                </a:solidFill>
              </a:defRPr>
            </a:lvl1pPr>
          </a:lstStyle>
          <a:p>
            <a:r>
              <a:rPr lang="en-AU" dirty="0"/>
              <a:t>Click to edit Master title style</a:t>
            </a:r>
            <a:endParaRPr lang="en-US" dirty="0"/>
          </a:p>
        </p:txBody>
      </p:sp>
    </p:spTree>
    <p:extLst>
      <p:ext uri="{BB962C8B-B14F-4D97-AF65-F5344CB8AC3E}">
        <p14:creationId xmlns:p14="http://schemas.microsoft.com/office/powerpoint/2010/main" val="224630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Page Dark">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5143500"/>
          </a:xfrm>
          <a:prstGeom prst="rect">
            <a:avLst/>
          </a:prstGeom>
        </p:spPr>
      </p:pic>
      <p:sp>
        <p:nvSpPr>
          <p:cNvPr id="3" name="Content Placeholder 2"/>
          <p:cNvSpPr>
            <a:spLocks noGrp="1"/>
          </p:cNvSpPr>
          <p:nvPr>
            <p:ph idx="1" hasCustomPrompt="1"/>
          </p:nvPr>
        </p:nvSpPr>
        <p:spPr>
          <a:xfrm>
            <a:off x="1621592" y="1471092"/>
            <a:ext cx="7004248" cy="327228"/>
          </a:xfrm>
        </p:spPr>
        <p:txBody>
          <a:bodyPr/>
          <a:lstStyle>
            <a:lvl1pPr marL="0" marR="0" indent="0" algn="l" defTabSz="685800" rtl="0" eaLnBrk="1" fontAlgn="auto" latinLnBrk="0" hangingPunct="1">
              <a:lnSpc>
                <a:spcPct val="90000"/>
              </a:lnSpc>
              <a:spcBef>
                <a:spcPts val="750"/>
              </a:spcBef>
              <a:spcAft>
                <a:spcPts val="0"/>
              </a:spcAft>
              <a:buClrTx/>
              <a:buSzTx/>
              <a:buFont typeface="Arial"/>
              <a:buNone/>
              <a:tabLst/>
              <a:defRPr lang="en-US" sz="1800" b="0" i="0" u="none" strike="noStrike" baseline="0">
                <a:solidFill>
                  <a:schemeClr val="bg1"/>
                </a:solidFill>
              </a:defRPr>
            </a:lvl1p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lang="en-AU" dirty="0"/>
              <a:t>Click to edit Master subtitle style</a:t>
            </a:r>
            <a:endParaRPr lang="en-US" dirty="0"/>
          </a:p>
          <a:p>
            <a:pPr marL="0" marR="0" lvl="0" indent="0" algn="l" defTabSz="685800" rtl="0" eaLnBrk="1" fontAlgn="auto" latinLnBrk="0" hangingPunct="1">
              <a:lnSpc>
                <a:spcPct val="90000"/>
              </a:lnSpc>
              <a:spcBef>
                <a:spcPts val="750"/>
              </a:spcBef>
              <a:spcAft>
                <a:spcPts val="0"/>
              </a:spcAft>
              <a:buClrTx/>
              <a:buSzTx/>
              <a:buFont typeface="Arial"/>
              <a:buNone/>
              <a:tabLst/>
              <a:defRPr/>
            </a:pPr>
            <a:endParaRPr lang="en-US" sz="1800" b="0" i="0" u="none" strike="noStrike" baseline="30000" dirty="0">
              <a:solidFill>
                <a:srgbClr val="F36D00"/>
              </a:solidFill>
              <a:latin typeface="ArialMT" charset="0"/>
            </a:endParaRPr>
          </a:p>
        </p:txBody>
      </p:sp>
      <p:sp>
        <p:nvSpPr>
          <p:cNvPr id="7" name="Text Placeholder 6"/>
          <p:cNvSpPr>
            <a:spLocks noGrp="1"/>
          </p:cNvSpPr>
          <p:nvPr>
            <p:ph type="body" sz="quarter" idx="10" hasCustomPrompt="1"/>
          </p:nvPr>
        </p:nvSpPr>
        <p:spPr>
          <a:xfrm>
            <a:off x="534472" y="1036638"/>
            <a:ext cx="974288" cy="761682"/>
          </a:xfrm>
        </p:spPr>
        <p:txBody>
          <a:bodyPr/>
          <a:lstStyle>
            <a:lvl1pPr marL="0" indent="0">
              <a:buNone/>
              <a:defRPr sz="2600" b="1" i="0">
                <a:solidFill>
                  <a:schemeClr val="bg1"/>
                </a:solidFill>
                <a:latin typeface="Arial" charset="0"/>
                <a:ea typeface="Arial" charset="0"/>
                <a:cs typeface="Arial" charset="0"/>
              </a:defRPr>
            </a:lvl1pPr>
          </a:lstStyle>
          <a:p>
            <a:pPr lvl="0"/>
            <a:r>
              <a:rPr lang="en-US" sz="2600" b="1" dirty="0"/>
              <a:t>1.0</a:t>
            </a:r>
            <a:endParaRPr lang="en-US" dirty="0"/>
          </a:p>
        </p:txBody>
      </p:sp>
      <p:sp>
        <p:nvSpPr>
          <p:cNvPr id="6" name="Title 1"/>
          <p:cNvSpPr>
            <a:spLocks noGrp="1"/>
          </p:cNvSpPr>
          <p:nvPr>
            <p:ph type="ctrTitle"/>
          </p:nvPr>
        </p:nvSpPr>
        <p:spPr>
          <a:xfrm>
            <a:off x="1621592" y="1040532"/>
            <a:ext cx="5328592" cy="432048"/>
          </a:xfrm>
        </p:spPr>
        <p:txBody>
          <a:bodyPr anchor="t" anchorCtr="0">
            <a:noAutofit/>
          </a:bodyPr>
          <a:lstStyle>
            <a:lvl1pPr algn="l">
              <a:defRPr sz="2600" b="0">
                <a:solidFill>
                  <a:schemeClr val="bg1"/>
                </a:solidFill>
              </a:defRPr>
            </a:lvl1pPr>
          </a:lstStyle>
          <a:p>
            <a:r>
              <a:rPr lang="en-AU" dirty="0"/>
              <a:t>Click to edit Master title style</a:t>
            </a:r>
            <a:endParaRPr lang="en-US" dirty="0"/>
          </a:p>
        </p:txBody>
      </p:sp>
    </p:spTree>
    <p:extLst>
      <p:ext uri="{BB962C8B-B14F-4D97-AF65-F5344CB8AC3E}">
        <p14:creationId xmlns:p14="http://schemas.microsoft.com/office/powerpoint/2010/main" val="276312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age Photo">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36063" cy="5143500"/>
          </a:xfrm>
          <a:solidFill>
            <a:schemeClr val="bg2"/>
          </a:solidFill>
        </p:spPr>
        <p:txBody>
          <a:bodyPr anchor="ctr"/>
          <a:lstStyle>
            <a:lvl1pPr algn="ctr">
              <a:defRPr/>
            </a:lvl1pPr>
          </a:lstStyle>
          <a:p>
            <a:endParaRPr lang="en-US" dirty="0"/>
          </a:p>
        </p:txBody>
      </p:sp>
      <p:pic>
        <p:nvPicPr>
          <p:cNvPr id="5" name="Picture 4"/>
          <p:cNvPicPr>
            <a:picLocks noChangeAspect="1"/>
          </p:cNvPicPr>
          <p:nvPr userDrawn="1"/>
        </p:nvPicPr>
        <p:blipFill>
          <a:blip r:embed="rId2"/>
          <a:stretch>
            <a:fillRect/>
          </a:stretch>
        </p:blipFill>
        <p:spPr>
          <a:xfrm>
            <a:off x="646386" y="572535"/>
            <a:ext cx="6807200" cy="2806700"/>
          </a:xfrm>
          <a:prstGeom prst="rect">
            <a:avLst/>
          </a:prstGeom>
        </p:spPr>
      </p:pic>
      <p:sp>
        <p:nvSpPr>
          <p:cNvPr id="12" name="Content Placeholder 2"/>
          <p:cNvSpPr>
            <a:spLocks noGrp="1"/>
          </p:cNvSpPr>
          <p:nvPr>
            <p:ph idx="1" hasCustomPrompt="1"/>
          </p:nvPr>
        </p:nvSpPr>
        <p:spPr>
          <a:xfrm>
            <a:off x="1987407" y="1278012"/>
            <a:ext cx="5252328" cy="327228"/>
          </a:xfrm>
        </p:spPr>
        <p:txBody>
          <a:bodyPr/>
          <a:lstStyle>
            <a:lvl1pPr marL="0" marR="0" indent="0" algn="l" defTabSz="685800" rtl="0" eaLnBrk="1" fontAlgn="auto" latinLnBrk="0" hangingPunct="1">
              <a:lnSpc>
                <a:spcPct val="90000"/>
              </a:lnSpc>
              <a:spcBef>
                <a:spcPts val="750"/>
              </a:spcBef>
              <a:spcAft>
                <a:spcPts val="0"/>
              </a:spcAft>
              <a:buClrTx/>
              <a:buSzTx/>
              <a:buFont typeface="Arial"/>
              <a:buNone/>
              <a:tabLst/>
              <a:defRPr lang="en-US" sz="1800" b="0" i="0" u="none" strike="noStrike" baseline="0">
                <a:solidFill>
                  <a:schemeClr val="bg1"/>
                </a:solidFill>
              </a:defRPr>
            </a:lvl1p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lang="en-AU" dirty="0"/>
              <a:t>Click to edit Master subtitle style</a:t>
            </a:r>
            <a:endParaRPr lang="en-US" dirty="0"/>
          </a:p>
          <a:p>
            <a:pPr marL="0" marR="0" lvl="0" indent="0" algn="l" defTabSz="685800" rtl="0" eaLnBrk="1" fontAlgn="auto" latinLnBrk="0" hangingPunct="1">
              <a:lnSpc>
                <a:spcPct val="90000"/>
              </a:lnSpc>
              <a:spcBef>
                <a:spcPts val="750"/>
              </a:spcBef>
              <a:spcAft>
                <a:spcPts val="0"/>
              </a:spcAft>
              <a:buClrTx/>
              <a:buSzTx/>
              <a:buFont typeface="Arial"/>
              <a:buNone/>
              <a:tabLst/>
              <a:defRPr/>
            </a:pPr>
            <a:endParaRPr lang="en-US" sz="1800" b="0" i="0" u="none" strike="noStrike" baseline="30000" dirty="0">
              <a:solidFill>
                <a:srgbClr val="F36D00"/>
              </a:solidFill>
              <a:latin typeface="ArialMT" charset="0"/>
            </a:endParaRPr>
          </a:p>
        </p:txBody>
      </p:sp>
      <p:sp>
        <p:nvSpPr>
          <p:cNvPr id="14" name="Text Placeholder 6"/>
          <p:cNvSpPr>
            <a:spLocks noGrp="1"/>
          </p:cNvSpPr>
          <p:nvPr>
            <p:ph type="body" sz="quarter" idx="10" hasCustomPrompt="1"/>
          </p:nvPr>
        </p:nvSpPr>
        <p:spPr>
          <a:xfrm>
            <a:off x="900287" y="843558"/>
            <a:ext cx="974288" cy="761682"/>
          </a:xfrm>
        </p:spPr>
        <p:txBody>
          <a:bodyPr/>
          <a:lstStyle>
            <a:lvl1pPr marL="0" indent="0">
              <a:buNone/>
              <a:defRPr sz="2600" b="1" i="0">
                <a:solidFill>
                  <a:schemeClr val="bg1"/>
                </a:solidFill>
                <a:latin typeface="Arial" charset="0"/>
                <a:ea typeface="Arial" charset="0"/>
                <a:cs typeface="Arial" charset="0"/>
              </a:defRPr>
            </a:lvl1pPr>
          </a:lstStyle>
          <a:p>
            <a:pPr lvl="0"/>
            <a:r>
              <a:rPr lang="en-US" sz="2600" b="1" dirty="0"/>
              <a:t>1.0</a:t>
            </a:r>
            <a:endParaRPr lang="en-US" dirty="0"/>
          </a:p>
        </p:txBody>
      </p:sp>
      <p:sp>
        <p:nvSpPr>
          <p:cNvPr id="7" name="Title 1"/>
          <p:cNvSpPr>
            <a:spLocks noGrp="1"/>
          </p:cNvSpPr>
          <p:nvPr>
            <p:ph type="ctrTitle"/>
          </p:nvPr>
        </p:nvSpPr>
        <p:spPr>
          <a:xfrm>
            <a:off x="1987407" y="829990"/>
            <a:ext cx="5252328" cy="432048"/>
          </a:xfrm>
        </p:spPr>
        <p:txBody>
          <a:bodyPr anchor="t" anchorCtr="0">
            <a:noAutofit/>
          </a:bodyPr>
          <a:lstStyle>
            <a:lvl1pPr algn="l">
              <a:defRPr sz="2400" b="0">
                <a:solidFill>
                  <a:schemeClr val="bg1"/>
                </a:solidFill>
              </a:defRPr>
            </a:lvl1pPr>
          </a:lstStyle>
          <a:p>
            <a:r>
              <a:rPr lang="en-AU" dirty="0"/>
              <a:t>Click to edit Master title style</a:t>
            </a:r>
            <a:endParaRPr lang="en-US" dirty="0"/>
          </a:p>
        </p:txBody>
      </p:sp>
    </p:spTree>
    <p:extLst>
      <p:ext uri="{BB962C8B-B14F-4D97-AF65-F5344CB8AC3E}">
        <p14:creationId xmlns:p14="http://schemas.microsoft.com/office/powerpoint/2010/main" val="19794594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483518"/>
            <a:ext cx="7886700" cy="504056"/>
          </a:xfrm>
          <a:prstGeom prst="rect">
            <a:avLst/>
          </a:prstGeom>
        </p:spPr>
        <p:txBody>
          <a:bodyPr vert="horz" lIns="0" tIns="0" rIns="0" bIns="0" rtlCol="0" anchor="t" anchorCtr="0">
            <a:noAutofit/>
          </a:bodyPr>
          <a:lstStyle/>
          <a:p>
            <a:r>
              <a:rPr lang="en-AU" dirty="0"/>
              <a:t>Click to edit Master title style</a:t>
            </a:r>
            <a:endParaRPr lang="en-US" dirty="0"/>
          </a:p>
        </p:txBody>
      </p:sp>
      <p:sp>
        <p:nvSpPr>
          <p:cNvPr id="3" name="Text Placeholder 2"/>
          <p:cNvSpPr>
            <a:spLocks noGrp="1"/>
          </p:cNvSpPr>
          <p:nvPr>
            <p:ph type="body" idx="1"/>
          </p:nvPr>
        </p:nvSpPr>
        <p:spPr>
          <a:xfrm>
            <a:off x="539552" y="1059583"/>
            <a:ext cx="7975798" cy="3168352"/>
          </a:xfrm>
          <a:prstGeom prst="rect">
            <a:avLst/>
          </a:prstGeom>
        </p:spPr>
        <p:txBody>
          <a:bodyPr vert="horz" lIns="0" tIns="0" rIns="0" bIns="0" rtlCol="0">
            <a:no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TextBox 7"/>
          <p:cNvSpPr txBox="1"/>
          <p:nvPr userDrawn="1"/>
        </p:nvSpPr>
        <p:spPr>
          <a:xfrm>
            <a:off x="539552" y="4870490"/>
            <a:ext cx="792088" cy="123112"/>
          </a:xfrm>
          <a:prstGeom prst="rect">
            <a:avLst/>
          </a:prstGeom>
          <a:noFill/>
        </p:spPr>
        <p:txBody>
          <a:bodyPr wrap="square" lIns="0" tIns="0" rIns="0" bIns="0" rtlCol="0">
            <a:noAutofit/>
          </a:bodyPr>
          <a:lstStyle/>
          <a:p>
            <a:r>
              <a:rPr lang="en-US" sz="800" b="1" dirty="0">
                <a:solidFill>
                  <a:schemeClr val="tx1"/>
                </a:solidFill>
              </a:rPr>
              <a:t>Origin Energy  |</a:t>
            </a:r>
          </a:p>
        </p:txBody>
      </p:sp>
      <p:cxnSp>
        <p:nvCxnSpPr>
          <p:cNvPr id="10" name="Straight Connector 9"/>
          <p:cNvCxnSpPr/>
          <p:nvPr userDrawn="1"/>
        </p:nvCxnSpPr>
        <p:spPr>
          <a:xfrm>
            <a:off x="539552" y="4803991"/>
            <a:ext cx="80648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6618168" y="4870490"/>
            <a:ext cx="1986280" cy="123112"/>
          </a:xfrm>
          <a:prstGeom prst="rect">
            <a:avLst/>
          </a:prstGeom>
          <a:noFill/>
        </p:spPr>
        <p:txBody>
          <a:bodyPr wrap="square" lIns="0" tIns="0" rIns="0" bIns="0" rtlCol="0">
            <a:noAutofit/>
          </a:bodyPr>
          <a:lstStyle/>
          <a:p>
            <a:pPr algn="r"/>
            <a:fld id="{122CE886-753D-C448-B26D-1E86907133F2}" type="slidenum">
              <a:rPr lang="en-US" sz="800" smtClean="0"/>
              <a:pPr algn="r"/>
              <a:t>‹#›</a:t>
            </a:fld>
            <a:endParaRPr lang="en-US" sz="800" dirty="0"/>
          </a:p>
        </p:txBody>
      </p:sp>
      <p:sp>
        <p:nvSpPr>
          <p:cNvPr id="7" name="TextBox 6"/>
          <p:cNvSpPr txBox="1"/>
          <p:nvPr userDrawn="1"/>
        </p:nvSpPr>
        <p:spPr>
          <a:xfrm>
            <a:off x="1331640" y="4870490"/>
            <a:ext cx="5993720" cy="123112"/>
          </a:xfrm>
          <a:prstGeom prst="rect">
            <a:avLst/>
          </a:prstGeom>
          <a:noFill/>
        </p:spPr>
        <p:txBody>
          <a:bodyPr wrap="square" lIns="0" tIns="0" rIns="0" bIns="0" rtlCol="0">
            <a:noAutofit/>
          </a:bodyPr>
          <a:lstStyle/>
          <a:p>
            <a:r>
              <a:rPr lang="en-US" sz="800" dirty="0"/>
              <a:t>LG Low Voltage Release Management Kick Off</a:t>
            </a:r>
          </a:p>
        </p:txBody>
      </p:sp>
    </p:spTree>
    <p:extLst>
      <p:ext uri="{BB962C8B-B14F-4D97-AF65-F5344CB8AC3E}">
        <p14:creationId xmlns:p14="http://schemas.microsoft.com/office/powerpoint/2010/main" val="883414602"/>
      </p:ext>
    </p:extLst>
  </p:cSld>
  <p:clrMap bg1="lt1" tx1="dk1" bg2="lt2" tx2="dk2" accent1="accent1" accent2="accent2" accent3="accent3" accent4="accent4" accent5="accent5" accent6="accent6" hlink="hlink" folHlink="folHlink"/>
  <p:sldLayoutIdLst>
    <p:sldLayoutId id="2147483673" r:id="rId1"/>
    <p:sldLayoutId id="2147483682" r:id="rId2"/>
    <p:sldLayoutId id="2147483693" r:id="rId3"/>
    <p:sldLayoutId id="2147483683" r:id="rId4"/>
    <p:sldLayoutId id="2147483690" r:id="rId5"/>
    <p:sldLayoutId id="2147483688" r:id="rId6"/>
    <p:sldLayoutId id="2147483691" r:id="rId7"/>
    <p:sldLayoutId id="2147483692"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674" r:id="rId17"/>
    <p:sldLayoutId id="2147483713" r:id="rId18"/>
    <p:sldLayoutId id="2147483702" r:id="rId19"/>
    <p:sldLayoutId id="2147483703" r:id="rId20"/>
    <p:sldLayoutId id="2147483711" r:id="rId21"/>
    <p:sldLayoutId id="2147483684" r:id="rId22"/>
    <p:sldLayoutId id="2147483704" r:id="rId23"/>
    <p:sldLayoutId id="2147483705" r:id="rId24"/>
    <p:sldLayoutId id="2147483706" r:id="rId25"/>
    <p:sldLayoutId id="2147483707" r:id="rId26"/>
    <p:sldLayoutId id="2147483708" r:id="rId27"/>
    <p:sldLayoutId id="2147483709" r:id="rId28"/>
    <p:sldLayoutId id="2147483710" r:id="rId29"/>
    <p:sldLayoutId id="2147483685" r:id="rId30"/>
    <p:sldLayoutId id="2147483712" r:id="rId31"/>
    <p:sldLayoutId id="2147483686" r:id="rId32"/>
    <p:sldLayoutId id="2147483714" r:id="rId33"/>
    <p:sldLayoutId id="2147483715" r:id="rId34"/>
    <p:sldLayoutId id="2147483716" r:id="rId35"/>
    <p:sldLayoutId id="2147483717" r:id="rId36"/>
    <p:sldLayoutId id="2147483718" r:id="rId37"/>
    <p:sldLayoutId id="2147483719" r:id="rId38"/>
    <p:sldLayoutId id="2147483720" r:id="rId39"/>
    <p:sldLayoutId id="2147483721" r:id="rId40"/>
    <p:sldLayoutId id="2147483722" r:id="rId41"/>
    <p:sldLayoutId id="2147483723" r:id="rId42"/>
    <p:sldLayoutId id="2147483724" r:id="rId43"/>
    <p:sldLayoutId id="2147483725" r:id="rId44"/>
    <p:sldLayoutId id="2147483726" r:id="rId45"/>
    <p:sldLayoutId id="2147483727" r:id="rId46"/>
    <p:sldLayoutId id="2147483728" r:id="rId47"/>
    <p:sldLayoutId id="2147483729" r:id="rId48"/>
    <p:sldLayoutId id="2147483730" r:id="rId49"/>
    <p:sldLayoutId id="2147483731" r:id="rId50"/>
    <p:sldLayoutId id="2147483732" r:id="rId51"/>
    <p:sldLayoutId id="2147483689" r:id="rId52"/>
  </p:sldLayoutIdLst>
  <p:txStyles>
    <p:titleStyle>
      <a:lvl1pPr algn="l" defTabSz="6858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1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hyperlink" Target="http://macpys-website-assignment2.s3-website-ap-southeast-2.amazonaws.com/"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hyperlink" Target="https://github.com/melissa-smith/assignment2.gi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6938" y="989367"/>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1621592" y="1040532"/>
            <a:ext cx="6048788" cy="432048"/>
          </a:xfrm>
        </p:spPr>
        <p:txBody>
          <a:bodyPr/>
          <a:lstStyle/>
          <a:p>
            <a:r>
              <a:rPr lang="en-US" dirty="0">
                <a:effectLst>
                  <a:outerShdw blurRad="38100" dist="38100" dir="2700000" algn="tl">
                    <a:srgbClr val="000000">
                      <a:alpha val="43137"/>
                    </a:srgbClr>
                  </a:outerShdw>
                </a:effectLst>
              </a:rPr>
              <a:t>Assignment 2: The IT World – MACPY’s</a:t>
            </a:r>
          </a:p>
        </p:txBody>
      </p:sp>
      <p:sp>
        <p:nvSpPr>
          <p:cNvPr id="5" name="Rectangle 4"/>
          <p:cNvSpPr/>
          <p:nvPr/>
        </p:nvSpPr>
        <p:spPr>
          <a:xfrm>
            <a:off x="1621591" y="1747185"/>
            <a:ext cx="5406441" cy="2246769"/>
          </a:xfrm>
          <a:prstGeom prst="rect">
            <a:avLst/>
          </a:prstGeom>
        </p:spPr>
        <p:txBody>
          <a:bodyPr wrap="square">
            <a:spAutoFit/>
          </a:bodyPr>
          <a:lstStyle/>
          <a:p>
            <a:pPr marL="342900" lvl="0" indent="-342900">
              <a:spcAft>
                <a:spcPts val="0"/>
              </a:spcAft>
              <a:buFont typeface="+mj-lt"/>
              <a:buAutoNum type="arabicPeriod"/>
            </a:pPr>
            <a:r>
              <a:rPr lang="en-AU" sz="20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Team Profile</a:t>
            </a:r>
          </a:p>
          <a:p>
            <a:pPr marL="342900" lvl="0" indent="-342900">
              <a:spcAft>
                <a:spcPts val="0"/>
              </a:spcAft>
              <a:buFont typeface="+mj-lt"/>
              <a:buAutoNum type="arabicPeriod"/>
            </a:pPr>
            <a:r>
              <a:rPr lang="en-AU"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Tools</a:t>
            </a:r>
          </a:p>
          <a:p>
            <a:pPr marL="342900" lvl="0" indent="-342900">
              <a:spcAft>
                <a:spcPts val="0"/>
              </a:spcAft>
              <a:buFont typeface="+mj-lt"/>
              <a:buAutoNum type="arabicPeriod"/>
            </a:pPr>
            <a:r>
              <a:rPr lang="en-AU" sz="20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Industry Data</a:t>
            </a:r>
          </a:p>
          <a:p>
            <a:pPr marL="342900" lvl="0" indent="-342900">
              <a:spcAft>
                <a:spcPts val="0"/>
              </a:spcAft>
              <a:buFont typeface="+mj-lt"/>
              <a:buAutoNum type="arabicPeriod"/>
            </a:pPr>
            <a:r>
              <a:rPr lang="en-AU"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IT Work</a:t>
            </a:r>
          </a:p>
          <a:p>
            <a:pPr marL="342900" lvl="0" indent="-342900">
              <a:spcAft>
                <a:spcPts val="0"/>
              </a:spcAft>
              <a:buFont typeface="+mj-lt"/>
              <a:buAutoNum type="arabicPeriod"/>
            </a:pPr>
            <a:r>
              <a:rPr lang="en-AU" sz="20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IT Technologies</a:t>
            </a:r>
          </a:p>
          <a:p>
            <a:pPr marL="342900" lvl="0" indent="-342900">
              <a:spcAft>
                <a:spcPts val="0"/>
              </a:spcAft>
              <a:buFont typeface="+mj-lt"/>
              <a:buAutoNum type="arabicPeriod"/>
            </a:pPr>
            <a:r>
              <a:rPr lang="en-AU"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Project Ideas</a:t>
            </a:r>
          </a:p>
          <a:p>
            <a:pPr marL="342900" lvl="0" indent="-342900">
              <a:spcAft>
                <a:spcPts val="0"/>
              </a:spcAft>
              <a:buFont typeface="+mj-lt"/>
              <a:buAutoNum type="arabicPeriod"/>
            </a:pPr>
            <a:r>
              <a:rPr lang="en-AU"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Group </a:t>
            </a:r>
            <a:r>
              <a:rPr lang="en-AU" sz="20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Reflection</a:t>
            </a:r>
            <a:endParaRPr lang="en-AU" sz="2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09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5</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Technologies – Robots</a:t>
            </a:r>
            <a:endParaRPr lang="en-US" dirty="0">
              <a:solidFill>
                <a:schemeClr val="tx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6071CF36-9235-4E15-B7E8-EE25B633AEF9}"/>
              </a:ext>
            </a:extLst>
          </p:cNvPr>
          <p:cNvSpPr txBox="1"/>
          <p:nvPr/>
        </p:nvSpPr>
        <p:spPr>
          <a:xfrm>
            <a:off x="534471" y="792087"/>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What does this technology do?</a:t>
            </a:r>
          </a:p>
        </p:txBody>
      </p:sp>
      <p:sp>
        <p:nvSpPr>
          <p:cNvPr id="7" name="Rectangle 6">
            <a:extLst>
              <a:ext uri="{FF2B5EF4-FFF2-40B4-BE49-F238E27FC236}">
                <a16:creationId xmlns:a16="http://schemas.microsoft.com/office/drawing/2014/main" id="{9CCB8C2E-D966-413C-A52D-95DED35B991D}"/>
              </a:ext>
            </a:extLst>
          </p:cNvPr>
          <p:cNvSpPr/>
          <p:nvPr/>
        </p:nvSpPr>
        <p:spPr>
          <a:xfrm>
            <a:off x="8289" y="1219068"/>
            <a:ext cx="9086850" cy="3108543"/>
          </a:xfrm>
          <a:prstGeom prst="rect">
            <a:avLst/>
          </a:prstGeom>
        </p:spPr>
        <p:txBody>
          <a:bodyPr wrap="square">
            <a:spAutoFit/>
          </a:bodyPr>
          <a:lstStyle/>
          <a:p>
            <a:r>
              <a:rPr lang="en-AU" sz="800" dirty="0">
                <a:solidFill>
                  <a:schemeClr val="bg1"/>
                </a:solidFill>
                <a:latin typeface="Arial (Body)"/>
                <a:cs typeface="Times New Roman" panose="02020603050405020304" pitchFamily="18" charset="0"/>
              </a:rPr>
              <a:t>First of all, what is a robot? A robot is a machine capable of performing programmable actions automatically with humanlike skill. This can vary from robots like the robots shown in movies (although not quite the same, however using movie concepts to create the robots) to robots in company production lines to exoskeletons. Robots were first introduced to the world in 1954 by George </a:t>
            </a:r>
            <a:r>
              <a:rPr lang="en-AU" sz="800" dirty="0" err="1">
                <a:solidFill>
                  <a:schemeClr val="bg1"/>
                </a:solidFill>
                <a:latin typeface="Arial (Body)"/>
                <a:cs typeface="Times New Roman" panose="02020603050405020304" pitchFamily="18" charset="0"/>
              </a:rPr>
              <a:t>Devol</a:t>
            </a:r>
            <a:r>
              <a:rPr lang="en-AU" sz="800" dirty="0">
                <a:solidFill>
                  <a:schemeClr val="bg1"/>
                </a:solidFill>
                <a:latin typeface="Arial (Body)"/>
                <a:cs typeface="Times New Roman" panose="02020603050405020304" pitchFamily="18" charset="0"/>
              </a:rPr>
              <a:t>. This robot was named the </a:t>
            </a:r>
            <a:r>
              <a:rPr lang="en-AU" sz="800" dirty="0" err="1">
                <a:solidFill>
                  <a:schemeClr val="bg1"/>
                </a:solidFill>
                <a:latin typeface="Arial (Body)"/>
                <a:cs typeface="Times New Roman" panose="02020603050405020304" pitchFamily="18" charset="0"/>
              </a:rPr>
              <a:t>Unimate</a:t>
            </a:r>
            <a:r>
              <a:rPr lang="en-AU" sz="800" dirty="0">
                <a:solidFill>
                  <a:schemeClr val="bg1"/>
                </a:solidFill>
                <a:latin typeface="Arial (Body)"/>
                <a:cs typeface="Times New Roman" panose="02020603050405020304" pitchFamily="18" charset="0"/>
              </a:rPr>
              <a:t> and was sold to General Motors in 1961, where the company utilised the robot to lift pieces of hot metal. Fast forward to October 25th, 2017, Saudi Arabia became the first country to give citizenship to a robot. The robot was a humanoid robot called Sophia, built by Hanson Robotics. Sophia’s developers have described her as an “evolving genius machine, who’s intelligence increases over time.” Sophia’s Artificial Intelligence is based on the human traits of creativity, empathy and compassion. Sophia was so smart that she even took digs at Elon Musk, who is a known sceptic of robots, saying that Elon Musk has been watching too many Hollywood movies and reading too much, which shows how Artificial Intelligence has taken off, allowing robots to have a sense of humour. </a:t>
            </a:r>
          </a:p>
          <a:p>
            <a:r>
              <a:rPr lang="en-AU" sz="800" dirty="0">
                <a:solidFill>
                  <a:schemeClr val="bg1"/>
                </a:solidFill>
                <a:latin typeface="Arial (Body)"/>
                <a:cs typeface="Times New Roman" panose="02020603050405020304" pitchFamily="18" charset="0"/>
              </a:rPr>
              <a:t>It is predicted that by 2019, robot adoption in the manufacturing operations will have increased by one third, with 60% of global 2000 high-tech manufacturers implementing industrial robots and by 2020, 45% of the newly introduced industrial robots will be equipped with at least one of the following intelligence features:</a:t>
            </a:r>
          </a:p>
          <a:p>
            <a:r>
              <a:rPr lang="en-AU" sz="800" dirty="0">
                <a:solidFill>
                  <a:schemeClr val="bg1"/>
                </a:solidFill>
                <a:latin typeface="Arial (Body)"/>
                <a:cs typeface="Times New Roman" panose="02020603050405020304" pitchFamily="18" charset="0"/>
              </a:rPr>
              <a:t> </a:t>
            </a:r>
          </a:p>
          <a:p>
            <a:pPr marL="171450" lvl="0" indent="-171450">
              <a:buFont typeface="Arial" panose="020B0604020202020204" pitchFamily="34" charset="0"/>
              <a:buChar char="•"/>
            </a:pPr>
            <a:r>
              <a:rPr lang="en-AU" sz="800" dirty="0">
                <a:solidFill>
                  <a:schemeClr val="bg1"/>
                </a:solidFill>
                <a:latin typeface="Arial (Body)"/>
                <a:cs typeface="Times New Roman" panose="02020603050405020304" pitchFamily="18" charset="0"/>
              </a:rPr>
              <a:t>Predictive analysis</a:t>
            </a:r>
          </a:p>
          <a:p>
            <a:pPr marL="171450" lvl="0" indent="-171450">
              <a:buFont typeface="Arial" panose="020B0604020202020204" pitchFamily="34" charset="0"/>
              <a:buChar char="•"/>
            </a:pPr>
            <a:r>
              <a:rPr lang="en-AU" sz="800" dirty="0">
                <a:solidFill>
                  <a:schemeClr val="bg1"/>
                </a:solidFill>
                <a:latin typeface="Arial (Body)"/>
                <a:cs typeface="Times New Roman" panose="02020603050405020304" pitchFamily="18" charset="0"/>
              </a:rPr>
              <a:t>Health condition awareness</a:t>
            </a:r>
          </a:p>
          <a:p>
            <a:pPr marL="171450" lvl="0" indent="-171450">
              <a:buFont typeface="Arial" panose="020B0604020202020204" pitchFamily="34" charset="0"/>
              <a:buChar char="•"/>
            </a:pPr>
            <a:r>
              <a:rPr lang="en-AU" sz="800" dirty="0">
                <a:solidFill>
                  <a:schemeClr val="bg1"/>
                </a:solidFill>
                <a:latin typeface="Arial (Body)"/>
                <a:cs typeface="Times New Roman" panose="02020603050405020304" pitchFamily="18" charset="0"/>
              </a:rPr>
              <a:t>Self-diagnosis</a:t>
            </a:r>
          </a:p>
          <a:p>
            <a:pPr marL="171450" lvl="0" indent="-171450">
              <a:buFont typeface="Arial" panose="020B0604020202020204" pitchFamily="34" charset="0"/>
              <a:buChar char="•"/>
            </a:pPr>
            <a:r>
              <a:rPr lang="en-AU" sz="800" dirty="0">
                <a:solidFill>
                  <a:schemeClr val="bg1"/>
                </a:solidFill>
                <a:latin typeface="Arial (Body)"/>
                <a:cs typeface="Times New Roman" panose="02020603050405020304" pitchFamily="18" charset="0"/>
              </a:rPr>
              <a:t>Peer learning</a:t>
            </a:r>
          </a:p>
          <a:p>
            <a:pPr marL="171450" lvl="0" indent="-171450">
              <a:buFont typeface="Arial" panose="020B0604020202020204" pitchFamily="34" charset="0"/>
              <a:buChar char="•"/>
            </a:pPr>
            <a:r>
              <a:rPr lang="en-AU" sz="800" dirty="0">
                <a:solidFill>
                  <a:schemeClr val="bg1"/>
                </a:solidFill>
                <a:latin typeface="Arial (Body)"/>
                <a:cs typeface="Times New Roman" panose="02020603050405020304" pitchFamily="18" charset="0"/>
              </a:rPr>
              <a:t>Autonomous cognition</a:t>
            </a:r>
          </a:p>
          <a:p>
            <a:r>
              <a:rPr lang="en-AU" sz="800" dirty="0">
                <a:solidFill>
                  <a:schemeClr val="bg1"/>
                </a:solidFill>
                <a:latin typeface="Arial (Body)"/>
                <a:cs typeface="Times New Roman" panose="02020603050405020304" pitchFamily="18" charset="0"/>
              </a:rPr>
              <a:t> </a:t>
            </a:r>
          </a:p>
          <a:p>
            <a:r>
              <a:rPr lang="en-AU" sz="800" dirty="0">
                <a:solidFill>
                  <a:schemeClr val="bg1"/>
                </a:solidFill>
                <a:latin typeface="Arial (Body)"/>
                <a:cs typeface="Times New Roman" panose="02020603050405020304" pitchFamily="18" charset="0"/>
              </a:rPr>
              <a:t>By 2021, there will be an emergence of intelligent robotic agents that supervise and coordinate the industrial robots and therefore increase their efficiency and effectiveness. These developments are all results of the advancement of artificial intelligence and programming. The term Artificial Intelligence has been around since 1956, when it was first introduced as a field by John McCarthy. It has since then, taken Artificial Intelligence 51 years to produce such robot as Sophia. That is a very fast development, as Sophia is a humanistic robot and is very complex and advanced. The fact that the Artificial Intelligence field has only been around for 51 years and already implemented into companies, militaries, everyday life and robots is astonishing. Siri was also a huge step for Artificial Intelligence. Apple made a software for the iPhone that can speak to the user and fulfil its needs using Artificial Intelligence. All these developments have helped robots come to life and make the average day a little easier.</a:t>
            </a:r>
          </a:p>
          <a:p>
            <a:endParaRPr lang="en-AU" sz="800" dirty="0">
              <a:solidFill>
                <a:schemeClr val="bg1"/>
              </a:solidFill>
              <a:latin typeface="Arial (Body)"/>
              <a:cs typeface="Times New Roman" panose="02020603050405020304" pitchFamily="18" charset="0"/>
            </a:endParaRPr>
          </a:p>
          <a:p>
            <a:endParaRPr lang="en-AU" sz="800" dirty="0">
              <a:solidFill>
                <a:schemeClr val="bg1"/>
              </a:solidFill>
              <a:latin typeface="Arial (Body)"/>
              <a:cs typeface="Times New Roman" panose="02020603050405020304" pitchFamily="18" charset="0"/>
            </a:endParaRPr>
          </a:p>
          <a:p>
            <a:endParaRPr lang="en-AU" sz="400" dirty="0">
              <a:solidFill>
                <a:schemeClr val="bg1"/>
              </a:solidFill>
              <a:latin typeface="Arial (Body)"/>
              <a:cs typeface="Times New Roman" panose="02020603050405020304" pitchFamily="18" charset="0"/>
            </a:endParaRPr>
          </a:p>
        </p:txBody>
      </p:sp>
    </p:spTree>
    <p:extLst>
      <p:ext uri="{BB962C8B-B14F-4D97-AF65-F5344CB8AC3E}">
        <p14:creationId xmlns:p14="http://schemas.microsoft.com/office/powerpoint/2010/main" val="55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5</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Technologies – Robots</a:t>
            </a:r>
            <a:endParaRPr lang="en-US" dirty="0">
              <a:solidFill>
                <a:schemeClr val="tx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6071CF36-9235-4E15-B7E8-EE25B633AEF9}"/>
              </a:ext>
            </a:extLst>
          </p:cNvPr>
          <p:cNvSpPr txBox="1"/>
          <p:nvPr/>
        </p:nvSpPr>
        <p:spPr>
          <a:xfrm>
            <a:off x="534471" y="792087"/>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What is the likely impact of this technology?</a:t>
            </a:r>
          </a:p>
        </p:txBody>
      </p:sp>
      <p:sp>
        <p:nvSpPr>
          <p:cNvPr id="7" name="Rectangle 6">
            <a:extLst>
              <a:ext uri="{FF2B5EF4-FFF2-40B4-BE49-F238E27FC236}">
                <a16:creationId xmlns:a16="http://schemas.microsoft.com/office/drawing/2014/main" id="{9CCB8C2E-D966-413C-A52D-95DED35B991D}"/>
              </a:ext>
            </a:extLst>
          </p:cNvPr>
          <p:cNvSpPr/>
          <p:nvPr/>
        </p:nvSpPr>
        <p:spPr>
          <a:xfrm>
            <a:off x="8289" y="1219068"/>
            <a:ext cx="9086850" cy="1200329"/>
          </a:xfrm>
          <a:prstGeom prst="rect">
            <a:avLst/>
          </a:prstGeom>
        </p:spPr>
        <p:txBody>
          <a:bodyPr wrap="square">
            <a:spAutoFit/>
          </a:bodyPr>
          <a:lstStyle/>
          <a:p>
            <a:r>
              <a:rPr lang="en-AU" sz="800" dirty="0">
                <a:solidFill>
                  <a:schemeClr val="bg1"/>
                </a:solidFill>
              </a:rPr>
              <a:t>The impact of robots can already be seen in everyday life. The most evident impact is the way company productions has changed. This is evident in most car manufacturing companies and also companies such as Coca Cola and Yakult. These companies have replaced human work with Industrial Robots which has reduced jobs, whilst increasing productivity, efficiency and effectiveness. Google and Tesla’s self-driving cars might be a huge wake up call to taxi services and companies such as Uber and </a:t>
            </a:r>
            <a:r>
              <a:rPr lang="en-AU" sz="800" dirty="0" err="1">
                <a:solidFill>
                  <a:schemeClr val="bg1"/>
                </a:solidFill>
              </a:rPr>
              <a:t>Taxify</a:t>
            </a:r>
            <a:r>
              <a:rPr lang="en-AU" sz="800" dirty="0">
                <a:solidFill>
                  <a:schemeClr val="bg1"/>
                </a:solidFill>
              </a:rPr>
              <a:t>. These self-driving cars can result in taxi drivers and Uber drivers to lose their jobs. However, these technologies are still developing and have not been fully approved yet, as they have not been fully tested. Tesla’s autonomous option still requires the user to be aware of his/her surroundings and the Google autonomous vehicles have not been fully tested. Robots are also going to be implemented to make everyday chores easier. Such as cleaning, cooking and washing. This may result in hotels and other hospitality services getting rid of some of their staff and instead turning to robots to make everything easier. Robots are most likely to be faster and more efficient and effective than humans in achieving goals. However, this might cause great debate, as humans would not be too happy about losing their jobs to machines and companies would be very pro-robots as they can save money due to not having to pay any salaries or have any risk of work related injuries and staff not turning up.</a:t>
            </a:r>
          </a:p>
          <a:p>
            <a:endParaRPr lang="en-AU" sz="800" dirty="0">
              <a:solidFill>
                <a:schemeClr val="bg1"/>
              </a:solidFill>
            </a:endParaRPr>
          </a:p>
        </p:txBody>
      </p:sp>
      <p:sp>
        <p:nvSpPr>
          <p:cNvPr id="8" name="TextBox 7">
            <a:extLst>
              <a:ext uri="{FF2B5EF4-FFF2-40B4-BE49-F238E27FC236}">
                <a16:creationId xmlns:a16="http://schemas.microsoft.com/office/drawing/2014/main" id="{BBEF38E4-81E2-42DC-AE3B-11C2C6EEBD37}"/>
              </a:ext>
            </a:extLst>
          </p:cNvPr>
          <p:cNvSpPr txBox="1"/>
          <p:nvPr/>
        </p:nvSpPr>
        <p:spPr>
          <a:xfrm>
            <a:off x="534471" y="2613911"/>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How will this technology affect you?</a:t>
            </a:r>
          </a:p>
        </p:txBody>
      </p:sp>
      <p:sp>
        <p:nvSpPr>
          <p:cNvPr id="10" name="Rectangle 9">
            <a:extLst>
              <a:ext uri="{FF2B5EF4-FFF2-40B4-BE49-F238E27FC236}">
                <a16:creationId xmlns:a16="http://schemas.microsoft.com/office/drawing/2014/main" id="{D07B8CCA-B185-4DBE-83DE-C8058C800612}"/>
              </a:ext>
            </a:extLst>
          </p:cNvPr>
          <p:cNvSpPr/>
          <p:nvPr/>
        </p:nvSpPr>
        <p:spPr>
          <a:xfrm>
            <a:off x="8289" y="3040892"/>
            <a:ext cx="9086850" cy="754053"/>
          </a:xfrm>
          <a:prstGeom prst="rect">
            <a:avLst/>
          </a:prstGeom>
        </p:spPr>
        <p:txBody>
          <a:bodyPr wrap="square">
            <a:spAutoFit/>
          </a:bodyPr>
          <a:lstStyle/>
          <a:p>
            <a:r>
              <a:rPr lang="en-AU" sz="800" dirty="0">
                <a:solidFill>
                  <a:schemeClr val="bg1"/>
                </a:solidFill>
              </a:rPr>
              <a:t>This will affect me greatly. It can make my life easier or harder. It can get me from somewhere to somewhere else very fast or it can make it harder by not recognising my true needs. As much as robots can be humanised, they are not humans. The way we want tasks done, is not always the way the robots were programmed to complete the tasks. This can result in me either being very satisfied or very dissatisfied. This won’t only affect me, but it will affect my friends and family. Everyone will be affected by robots. My parents can become uncomfortable with the robots as they are not used to them and this can make life very hard for them, whilst my brother and I can become used to the robots because we’re still young and grew up with technology. If we have our own personalised robot, it can make growing up, going out and living in general much easier. The impact on my friends will be very similar too. Robots in general will make life easier for everyone.</a:t>
            </a:r>
          </a:p>
          <a:p>
            <a:endParaRPr lang="en-AU" sz="200" dirty="0">
              <a:solidFill>
                <a:schemeClr val="bg1"/>
              </a:solidFill>
            </a:endParaRPr>
          </a:p>
        </p:txBody>
      </p:sp>
    </p:spTree>
    <p:extLst>
      <p:ext uri="{BB962C8B-B14F-4D97-AF65-F5344CB8AC3E}">
        <p14:creationId xmlns:p14="http://schemas.microsoft.com/office/powerpoint/2010/main" val="319947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5</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Technologies – Chatbots</a:t>
            </a:r>
            <a:endParaRPr lang="en-US" dirty="0">
              <a:solidFill>
                <a:schemeClr val="tx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6071CF36-9235-4E15-B7E8-EE25B633AEF9}"/>
              </a:ext>
            </a:extLst>
          </p:cNvPr>
          <p:cNvSpPr txBox="1"/>
          <p:nvPr/>
        </p:nvSpPr>
        <p:spPr>
          <a:xfrm>
            <a:off x="534471" y="792087"/>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What does this technology do?</a:t>
            </a:r>
          </a:p>
        </p:txBody>
      </p:sp>
      <p:sp>
        <p:nvSpPr>
          <p:cNvPr id="7" name="Rectangle 6">
            <a:extLst>
              <a:ext uri="{FF2B5EF4-FFF2-40B4-BE49-F238E27FC236}">
                <a16:creationId xmlns:a16="http://schemas.microsoft.com/office/drawing/2014/main" id="{9CCB8C2E-D966-413C-A52D-95DED35B991D}"/>
              </a:ext>
            </a:extLst>
          </p:cNvPr>
          <p:cNvSpPr/>
          <p:nvPr/>
        </p:nvSpPr>
        <p:spPr>
          <a:xfrm>
            <a:off x="8289" y="1219068"/>
            <a:ext cx="9086850" cy="2616101"/>
          </a:xfrm>
          <a:prstGeom prst="rect">
            <a:avLst/>
          </a:prstGeom>
        </p:spPr>
        <p:txBody>
          <a:bodyPr wrap="square">
            <a:spAutoFit/>
          </a:bodyPr>
          <a:lstStyle/>
          <a:p>
            <a:r>
              <a:rPr lang="en-AU" sz="800" dirty="0">
                <a:solidFill>
                  <a:schemeClr val="bg1"/>
                </a:solidFill>
                <a:latin typeface="Arial (Body)"/>
                <a:cs typeface="Times New Roman" panose="02020603050405020304" pitchFamily="18" charset="0"/>
              </a:rPr>
              <a:t>A chatbot is a revolution in the IT world. It is an artificial intelligence that conducts conversations via voice or text. This is used as a conversational tool that would usually be a person. Chatbots are currently used in place of a customer service representative or someone gathering information. You will see chatbots in messaging apps such as Facebook messenger or company’s websites. Generally, most chatbots are at their early stage of development and use keywords that a user says or types to provide a generic scripted response. Usually the chatbot will pull the response with the most keywords and if no response is suited, it will advise the end user to contact a support team. However, recently there has been more advanced chatbots using natural-language processing. This is a more advanced artificial intelligence communication method and is when the chatbot will use ‘machine learning’ to develop responses to text or audio. These responses are not completely templated and this is what IT professionals link closer to a more realistic human interaction. This will continue to grow over time as the chatbots algorithms are developed and enhanced. </a:t>
            </a:r>
          </a:p>
          <a:p>
            <a:r>
              <a:rPr lang="en-AU" sz="800" dirty="0">
                <a:solidFill>
                  <a:schemeClr val="bg1"/>
                </a:solidFill>
                <a:latin typeface="Arial (Body)"/>
                <a:cs typeface="Times New Roman" panose="02020603050405020304" pitchFamily="18" charset="0"/>
              </a:rPr>
              <a:t>Chatbots are not just used to respond using only audio or text but can be used in gaming or to complete a function or task. A recent example was from a company who had a complete redesign of their branding. Rather than having each person update their company profile manually or their customer documentation, you would send the photo or file to the chatbot, this would then update the photo with the new branding or update the file with the new logo (replacing where the old logo was). </a:t>
            </a:r>
          </a:p>
          <a:p>
            <a:r>
              <a:rPr lang="en-AU" sz="800" dirty="0">
                <a:solidFill>
                  <a:schemeClr val="bg1"/>
                </a:solidFill>
                <a:latin typeface="Arial (Body)"/>
                <a:cs typeface="Times New Roman" panose="02020603050405020304" pitchFamily="18" charset="0"/>
              </a:rPr>
              <a:t>Although chatbots seem like such a recent technology they have been around for decades starting in the early 60s. Chatbots then were given names and one of the most popular chatbots was ELIZA. ELIZA was provided scripts written in MAD-slip. The scripts provide rules on how ELIZA should respond, usually ELIZA would respond with part of the question or statement in the answer as this was seen as the chatbot being very intelligent. ELIZA was then discounted as being a revolutionary as the user’s feedback was the ELIZA did not often understand what the user was asking or stating. This problem is still faced today by chatbots – even the most advanced chatbots will lack human understanding and feelings.</a:t>
            </a:r>
          </a:p>
          <a:p>
            <a:r>
              <a:rPr lang="en-AU" sz="800" dirty="0">
                <a:solidFill>
                  <a:schemeClr val="bg1"/>
                </a:solidFill>
                <a:latin typeface="Arial (Body)"/>
                <a:cs typeface="Times New Roman" panose="02020603050405020304" pitchFamily="18" charset="0"/>
              </a:rPr>
              <a:t>Today, chatbots are replacing conversations that people would usually have with a company or person. For example, if you wanted to contact your internet provider about why your internet is not working, you would chat with them on their website or messaging service and they will provide an answer to the question. If the chatbot cannot answer, usually human interference will occur or a template to contact the organisations call centre will be sent. As a public user you would only really know of chatbots as messaging services or live chats with companies. Originally chatbots were accessed over the web or downloaded as DOS programs. You would download a chatbot like ELIZA and interact with the chatbot using a DOS program. Chatbots were created for many different reasons – to answer medical enquiries, to act as a companion, to gossip about what other users tell the chatbot and even to act as a ‘magic 8-ball’. </a:t>
            </a:r>
          </a:p>
          <a:p>
            <a:endParaRPr lang="en-AU" sz="800" dirty="0">
              <a:solidFill>
                <a:schemeClr val="bg1"/>
              </a:solidFill>
              <a:latin typeface="Arial (Body)"/>
              <a:cs typeface="Times New Roman" panose="02020603050405020304" pitchFamily="18" charset="0"/>
            </a:endParaRPr>
          </a:p>
          <a:p>
            <a:endParaRPr lang="en-AU" sz="800" dirty="0">
              <a:solidFill>
                <a:schemeClr val="bg1"/>
              </a:solidFill>
              <a:latin typeface="Arial (Body)"/>
              <a:cs typeface="Times New Roman" panose="02020603050405020304" pitchFamily="18" charset="0"/>
            </a:endParaRPr>
          </a:p>
          <a:p>
            <a:endParaRPr lang="en-AU" sz="400" dirty="0">
              <a:solidFill>
                <a:schemeClr val="bg1"/>
              </a:solidFill>
              <a:latin typeface="Arial (Body)"/>
              <a:cs typeface="Times New Roman" panose="02020603050405020304" pitchFamily="18" charset="0"/>
            </a:endParaRPr>
          </a:p>
        </p:txBody>
      </p:sp>
    </p:spTree>
    <p:extLst>
      <p:ext uri="{BB962C8B-B14F-4D97-AF65-F5344CB8AC3E}">
        <p14:creationId xmlns:p14="http://schemas.microsoft.com/office/powerpoint/2010/main" val="41069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5</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Technologies – Chatbots</a:t>
            </a:r>
            <a:endParaRPr lang="en-US" dirty="0">
              <a:solidFill>
                <a:schemeClr val="tx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6071CF36-9235-4E15-B7E8-EE25B633AEF9}"/>
              </a:ext>
            </a:extLst>
          </p:cNvPr>
          <p:cNvSpPr txBox="1"/>
          <p:nvPr/>
        </p:nvSpPr>
        <p:spPr>
          <a:xfrm>
            <a:off x="534471" y="792087"/>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What is the likely impact of this technology?</a:t>
            </a:r>
          </a:p>
        </p:txBody>
      </p:sp>
      <p:sp>
        <p:nvSpPr>
          <p:cNvPr id="7" name="Rectangle 6">
            <a:extLst>
              <a:ext uri="{FF2B5EF4-FFF2-40B4-BE49-F238E27FC236}">
                <a16:creationId xmlns:a16="http://schemas.microsoft.com/office/drawing/2014/main" id="{9CCB8C2E-D966-413C-A52D-95DED35B991D}"/>
              </a:ext>
            </a:extLst>
          </p:cNvPr>
          <p:cNvSpPr/>
          <p:nvPr/>
        </p:nvSpPr>
        <p:spPr>
          <a:xfrm>
            <a:off x="8289" y="1219068"/>
            <a:ext cx="9086850" cy="954107"/>
          </a:xfrm>
          <a:prstGeom prst="rect">
            <a:avLst/>
          </a:prstGeom>
        </p:spPr>
        <p:txBody>
          <a:bodyPr wrap="square">
            <a:spAutoFit/>
          </a:bodyPr>
          <a:lstStyle/>
          <a:p>
            <a:r>
              <a:rPr lang="en-AU" sz="800" dirty="0">
                <a:solidFill>
                  <a:schemeClr val="bg1"/>
                </a:solidFill>
              </a:rPr>
              <a:t>The likely impact (and we are already starting to see this today) is that chatbots will replace customer service representatives. The current change in the professional world is the move to a more digital environment. As consumers we want to talk to our providers, when we want and how we want. This is starting to transform via phone to via digital platforms such as live chat. This move also means that as consumers we want to talk at times which are convenient to us which is after work and on the weekends. It will be very costly for companies to have staff during these hours so a chatbot will be a great outcome for all. This will not completely eliminate all customer service staff as consumers will still want to interact with humans. Chatbots will not and cannot replace the connection some consumers need. A chatbot cannot feel like a human and therefore characteristics such as empathy and personality flexing can only be felt through human interaction. Although chatbots can’t interact like this right now, with machine learning this could develop in the future. </a:t>
            </a:r>
          </a:p>
          <a:p>
            <a:endParaRPr lang="en-AU" sz="800" dirty="0">
              <a:solidFill>
                <a:schemeClr val="bg1"/>
              </a:solidFill>
            </a:endParaRPr>
          </a:p>
        </p:txBody>
      </p:sp>
      <p:sp>
        <p:nvSpPr>
          <p:cNvPr id="8" name="TextBox 7">
            <a:extLst>
              <a:ext uri="{FF2B5EF4-FFF2-40B4-BE49-F238E27FC236}">
                <a16:creationId xmlns:a16="http://schemas.microsoft.com/office/drawing/2014/main" id="{D0858517-2239-49FF-BCDB-9293A2F9A12A}"/>
              </a:ext>
            </a:extLst>
          </p:cNvPr>
          <p:cNvSpPr txBox="1"/>
          <p:nvPr/>
        </p:nvSpPr>
        <p:spPr>
          <a:xfrm>
            <a:off x="534471" y="2753515"/>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How will this technology affect you?</a:t>
            </a:r>
          </a:p>
        </p:txBody>
      </p:sp>
      <p:sp>
        <p:nvSpPr>
          <p:cNvPr id="10" name="Rectangle 9">
            <a:extLst>
              <a:ext uri="{FF2B5EF4-FFF2-40B4-BE49-F238E27FC236}">
                <a16:creationId xmlns:a16="http://schemas.microsoft.com/office/drawing/2014/main" id="{D0DB2436-2390-4DD1-AAD6-BBE8AE0B2044}"/>
              </a:ext>
            </a:extLst>
          </p:cNvPr>
          <p:cNvSpPr/>
          <p:nvPr/>
        </p:nvSpPr>
        <p:spPr>
          <a:xfrm>
            <a:off x="8289" y="3180496"/>
            <a:ext cx="9086850" cy="1200329"/>
          </a:xfrm>
          <a:prstGeom prst="rect">
            <a:avLst/>
          </a:prstGeom>
        </p:spPr>
        <p:txBody>
          <a:bodyPr wrap="square">
            <a:spAutoFit/>
          </a:bodyPr>
          <a:lstStyle/>
          <a:p>
            <a:r>
              <a:rPr lang="en-AU" sz="800" dirty="0">
                <a:solidFill>
                  <a:schemeClr val="bg1"/>
                </a:solidFill>
              </a:rPr>
              <a:t>This will affect me in many different ways. As mentioned earlier this will ensure companies can provide me with service that I expect – that is talking to the company when I want to talk to them and in the way that I would like to interact. If companies were to offer chat services, this would mean that I would choose those companies over others as that is something that is important to me. This is similar to how it will affect my family and friends. In my group of friends, we often talk about how Australia is still behind the times digitally and that further development of chatbots will help us meet the needs of Australians,</a:t>
            </a:r>
          </a:p>
          <a:p>
            <a:r>
              <a:rPr lang="en-AU" sz="800" dirty="0">
                <a:solidFill>
                  <a:schemeClr val="bg1"/>
                </a:solidFill>
              </a:rPr>
              <a:t>Another way this will affect me is in my job. My company needs to commence its digital transformation now. We need to be the leader in this space and need to have a competitive advantage over other companies in the same industry. We can do this and one of the key parts of this transformation will be chatbots. We have implemented a chatbot internally as a test and there is still a long way for us to go to meet our customers’ expectations. </a:t>
            </a:r>
          </a:p>
          <a:p>
            <a:r>
              <a:rPr lang="en-AU" sz="800" dirty="0">
                <a:solidFill>
                  <a:schemeClr val="bg1"/>
                </a:solidFill>
              </a:rPr>
              <a:t>Chatbots are a revolutionary that can benefit many different people and industries. Although chatbots have been around for a long time, the real development starts now as customer expectations have changed and we expect more.</a:t>
            </a:r>
          </a:p>
        </p:txBody>
      </p:sp>
    </p:spTree>
    <p:extLst>
      <p:ext uri="{BB962C8B-B14F-4D97-AF65-F5344CB8AC3E}">
        <p14:creationId xmlns:p14="http://schemas.microsoft.com/office/powerpoint/2010/main" val="300798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5</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Technologies – Cloud</a:t>
            </a:r>
            <a:endParaRPr lang="en-US" dirty="0">
              <a:solidFill>
                <a:schemeClr val="tx1"/>
              </a:solidFill>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9CCB8C2E-D966-413C-A52D-95DED35B991D}"/>
              </a:ext>
            </a:extLst>
          </p:cNvPr>
          <p:cNvSpPr/>
          <p:nvPr/>
        </p:nvSpPr>
        <p:spPr>
          <a:xfrm>
            <a:off x="8289" y="786296"/>
            <a:ext cx="9086850" cy="4770537"/>
          </a:xfrm>
          <a:prstGeom prst="rect">
            <a:avLst/>
          </a:prstGeom>
        </p:spPr>
        <p:txBody>
          <a:bodyPr wrap="square">
            <a:spAutoFit/>
          </a:bodyPr>
          <a:lstStyle/>
          <a:p>
            <a:r>
              <a:rPr lang="en-AU" sz="800" dirty="0">
                <a:solidFill>
                  <a:schemeClr val="bg1"/>
                </a:solidFill>
                <a:latin typeface="+mj-lt"/>
              </a:rPr>
              <a:t>What is a cloud computing, and what are cloud servers, and how are they used, how are they useful and are they superior to physical servers? Cloud servers work very much like a physical server. However, you might not even know what a traditional server is. This report is here to simplify the topic and further your understanding of clouds and severs, and predict what is likely to change, and how both individuals and companies might use cloud servers even more in the near future, and how likely cloud is to change your life, and they you might save your data if you’re not already hooked up, and already using cloud.</a:t>
            </a:r>
          </a:p>
          <a:p>
            <a:r>
              <a:rPr lang="en-AU" sz="800" dirty="0">
                <a:solidFill>
                  <a:schemeClr val="bg1"/>
                </a:solidFill>
                <a:latin typeface="+mj-lt"/>
              </a:rPr>
              <a:t>The basic answer to cloud computing is that it’s the usage of internet-based servers rather than the use of physical servers. So, the practice of using cloud servers is obviously making use of cloud computing. A server is a computer or computer program which manages access to a centralized resource or service in a network. Traditional servers and cloud servers are the two types of servers you will find when looking to create your own server. Traditional servers mainly branch to dedicated, and shared. What are the differences between them, and how do you choose the right option when looking to start your own server. Shared servers are the cheaper option if you’re looking for a traditional server, it is suitable when the required capacity is low, and your looking to share the server with more than client. Dedicated servers are much more advanced form of servers, and is only limited to one client, with nobody else sharing it. Traffic needs to be predicted because if the traffic is relatively low, you will be paying more than necessary, and vice versa. Clouds servers, however, which is the most recent, you’ll get the best of both worlds. You’re able to scale the resource accordingly which allows for a more cost-effective server. When a certain cloud server has high demand, the capacity automatically adjusts to match demand without needing to pay on a basis. Cloud servers are also more redundant, meaning that if one server fails, other servers will take place. Cloud servers as of now are interesting enough and being put of such great use. However, in the IT industry, not only you should stay on track of the latest technological advancements, but you always should look to the future, you should innovate, and try guessing at the very least of what might happen, these guesses might become real. Innovations have always been once a simple thought that turned into reality. The next, and most anticipated step to change cloud servers would be decentralizing it. Centralized cloud has two main issues when it comes to meet the demands of a connected world; bandwidth, and latency. However, if we could accomplish to have each computing device have its own cloud server. The cloud servers would be much more efficient and more scalable. Also, it is also much more trustworthy having connected to your own decentralized server, and way more cost-effective than it already is as a centralized server.</a:t>
            </a:r>
          </a:p>
          <a:p>
            <a:r>
              <a:rPr lang="en-AU" sz="800" dirty="0">
                <a:solidFill>
                  <a:schemeClr val="bg1"/>
                </a:solidFill>
                <a:latin typeface="+mj-lt"/>
              </a:rPr>
              <a:t>At the end of 2015, 88% of entrepreneurs transferred their companies to clouds, and the number of entrepreneurs transferring to cloud servers is increasing, and that is only logical given that cloud servers are far more superior to traditional servers; cost wise and reliability. Market research firm Gartner said, “$111 billion worth of IT spending will shift to cloud this year, and that number will almost double to $216 billion by 2020”. Many companies including tiny, and huge ones have always bought and maintained their own servers. However, public cloud providers including Amazon Web Services (AWS), Microsoft, Google, IBM offer rent for servers at much lower costs. So, it would only make sense for companies, both tiny and huge ones, to shift to these cloud servers. Paying less and saving up is ideal for any entrepreneur no matter their size. Especially when you’re not missing out on anything really. It’s not that you will be sacrificing features to be working with cloud servers. And, although cloud servers crashing like the incident that happened to Amazon services a while back is a possibility, the odds of that happening is really low. So, the basic answer to whether cloud servers have an impact on the current jobs or technologies is yes it will, in fact cloud servers are already so popular and if you’re an entrepreneur and still are not on the wagon. You probably should start researching about it and consider a change. Cloud servers are not the end, in fact they are just the beginning.</a:t>
            </a:r>
          </a:p>
          <a:p>
            <a:r>
              <a:rPr lang="en-AU" sz="800" dirty="0">
                <a:solidFill>
                  <a:schemeClr val="bg1"/>
                </a:solidFill>
                <a:latin typeface="+mj-lt"/>
              </a:rPr>
              <a:t>Cloud computing is really popular and as an individual, you, your family, and friends are probably using it. You might know that, or you might just be unconsciously and naively using it. Such an example of cloud computing in your everyday life would be the Gmail services. Google hosts that service for you, and all you have to do is be connected to the internet. Google drive is also cloud based and all your storage is stored online. Google drive includes apps like Google Docs, Google Sheets, and Google Slides Google Maps, and so on. So, clearly google has hopped in the cloud boat. However, Google is not the only company doing it. In fact, many huge companies such as Apple, with iCloud. Amazon, which is a huge cloud service with multiple services. Microsoft, offering azure which is used to enhance web-hosted applications. Also, many users use cloud services for information storage, be it photos, music, or even programming codes. GitHub enables you to save codes in “Repositories”, which is basically the name GitHub uses for workspace. All you have to do is create an online account and then your codes safely stored unless you choose to allow certain individuals to work with alongside you, creating a group. Cloud computing is clearly taking over the internet at a rapid rate, and that is not a big surprise now, is it? The potential for cloud computing is huge, and with potential future advancements, cloud computing is only just arising and growing by the day. </a:t>
            </a:r>
          </a:p>
          <a:p>
            <a:br>
              <a:rPr lang="en-AU" sz="800" b="1" dirty="0">
                <a:solidFill>
                  <a:schemeClr val="bg1"/>
                </a:solidFill>
                <a:latin typeface="+mj-lt"/>
              </a:rPr>
            </a:br>
            <a:r>
              <a:rPr lang="en-AU" sz="800" b="1" dirty="0">
                <a:solidFill>
                  <a:schemeClr val="bg1"/>
                </a:solidFill>
                <a:latin typeface="+mj-lt"/>
              </a:rPr>
              <a:t> </a:t>
            </a:r>
            <a:endParaRPr lang="en-AU" sz="800" dirty="0">
              <a:solidFill>
                <a:schemeClr val="bg1"/>
              </a:solidFill>
              <a:latin typeface="+mj-lt"/>
            </a:endParaRPr>
          </a:p>
          <a:p>
            <a:endParaRPr lang="en-AU" sz="800" dirty="0">
              <a:solidFill>
                <a:schemeClr val="bg1"/>
              </a:solidFill>
              <a:latin typeface="+mj-lt"/>
              <a:cs typeface="Times New Roman" panose="02020603050405020304" pitchFamily="18" charset="0"/>
            </a:endParaRPr>
          </a:p>
          <a:p>
            <a:endParaRPr lang="en-AU" sz="800" dirty="0">
              <a:solidFill>
                <a:schemeClr val="bg1"/>
              </a:solidFill>
              <a:latin typeface="+mj-lt"/>
              <a:cs typeface="Times New Roman" panose="02020603050405020304" pitchFamily="18" charset="0"/>
            </a:endParaRPr>
          </a:p>
          <a:p>
            <a:endParaRPr lang="en-AU" sz="800" dirty="0">
              <a:solidFill>
                <a:schemeClr val="bg1"/>
              </a:solidFill>
              <a:latin typeface="+mj-lt"/>
              <a:cs typeface="Times New Roman" panose="02020603050405020304" pitchFamily="18" charset="0"/>
            </a:endParaRPr>
          </a:p>
        </p:txBody>
      </p:sp>
    </p:spTree>
    <p:extLst>
      <p:ext uri="{BB962C8B-B14F-4D97-AF65-F5344CB8AC3E}">
        <p14:creationId xmlns:p14="http://schemas.microsoft.com/office/powerpoint/2010/main" val="123592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6</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Project Idea</a:t>
            </a:r>
            <a:endParaRPr lang="en-US" dirty="0">
              <a:solidFill>
                <a:schemeClr val="tx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39131937-88A4-4227-83CA-E8723FA1BC6C}"/>
              </a:ext>
            </a:extLst>
          </p:cNvPr>
          <p:cNvSpPr/>
          <p:nvPr/>
        </p:nvSpPr>
        <p:spPr>
          <a:xfrm>
            <a:off x="255266" y="816716"/>
            <a:ext cx="8062076" cy="3971344"/>
          </a:xfrm>
          <a:prstGeom prst="rect">
            <a:avLst/>
          </a:prstGeom>
        </p:spPr>
        <p:txBody>
          <a:bodyPr wrap="square">
            <a:spAutoFit/>
          </a:bodyPr>
          <a:lstStyle/>
          <a:p>
            <a:pPr>
              <a:lnSpc>
                <a:spcPct val="107000"/>
              </a:lnSpc>
              <a:spcAft>
                <a:spcPts val="800"/>
              </a:spcAft>
            </a:pPr>
            <a:r>
              <a:rPr lang="en-AU" sz="800" b="1" dirty="0">
                <a:solidFill>
                  <a:schemeClr val="bg1"/>
                </a:solidFill>
                <a:latin typeface="+mj-lt"/>
                <a:ea typeface="Calibri" panose="020F0502020204030204" pitchFamily="34" charset="0"/>
                <a:cs typeface="Times New Roman" panose="02020603050405020304" pitchFamily="18" charset="0"/>
              </a:rPr>
              <a:t>Overview</a:t>
            </a:r>
          </a:p>
          <a:p>
            <a:pPr>
              <a:lnSpc>
                <a:spcPct val="107000"/>
              </a:lnSpc>
              <a:spcAft>
                <a:spcPts val="800"/>
              </a:spcAft>
            </a:pPr>
            <a:r>
              <a:rPr lang="en-AU" sz="800" dirty="0">
                <a:solidFill>
                  <a:schemeClr val="bg1"/>
                </a:solidFill>
                <a:latin typeface="+mj-lt"/>
                <a:ea typeface="Calibri" panose="020F0502020204030204" pitchFamily="34" charset="0"/>
                <a:cs typeface="Times New Roman" panose="02020603050405020304" pitchFamily="18" charset="0"/>
              </a:rPr>
              <a:t>Alexa Games / Tabletop assist. This project will be the implementation of games onto an amazon Alexa via 'Alexa skills'. This will allow a user to use the amazon echo's (Alexa's) voice commands to either play games or be a </a:t>
            </a:r>
            <a:r>
              <a:rPr lang="en-AU" sz="800" dirty="0" err="1">
                <a:solidFill>
                  <a:schemeClr val="bg1"/>
                </a:solidFill>
                <a:latin typeface="+mj-lt"/>
                <a:ea typeface="Calibri" panose="020F0502020204030204" pitchFamily="34" charset="0"/>
                <a:cs typeface="Times New Roman" panose="02020603050405020304" pitchFamily="18" charset="0"/>
              </a:rPr>
              <a:t>usefull</a:t>
            </a:r>
            <a:r>
              <a:rPr lang="en-AU" sz="800" dirty="0">
                <a:solidFill>
                  <a:schemeClr val="bg1"/>
                </a:solidFill>
                <a:latin typeface="+mj-lt"/>
                <a:ea typeface="Calibri" panose="020F0502020204030204" pitchFamily="34" charset="0"/>
                <a:cs typeface="Times New Roman" panose="02020603050405020304" pitchFamily="18" charset="0"/>
              </a:rPr>
              <a:t> tool in playing games. This will make tabletop games easier to run, play and add a new element of voice into the equation. Commands such as '</a:t>
            </a:r>
            <a:r>
              <a:rPr lang="en-AU" sz="800" dirty="0" err="1">
                <a:solidFill>
                  <a:schemeClr val="bg1"/>
                </a:solidFill>
                <a:latin typeface="+mj-lt"/>
                <a:ea typeface="Calibri" panose="020F0502020204030204" pitchFamily="34" charset="0"/>
                <a:cs typeface="Times New Roman" panose="02020603050405020304" pitchFamily="18" charset="0"/>
              </a:rPr>
              <a:t>alexa</a:t>
            </a:r>
            <a:r>
              <a:rPr lang="en-AU" sz="800" dirty="0">
                <a:solidFill>
                  <a:schemeClr val="bg1"/>
                </a:solidFill>
                <a:latin typeface="+mj-lt"/>
                <a:ea typeface="Calibri" panose="020F0502020204030204" pitchFamily="34" charset="0"/>
                <a:cs typeface="Times New Roman" panose="02020603050405020304" pitchFamily="18" charset="0"/>
              </a:rPr>
              <a:t>, roll a d6' will prompt the echo to roll a 6 sided dice. In a larger sense, this can be furthered into making Alexa compatible with text based adventure games or even make </a:t>
            </a:r>
            <a:r>
              <a:rPr lang="en-AU" sz="800" dirty="0" err="1">
                <a:solidFill>
                  <a:schemeClr val="bg1"/>
                </a:solidFill>
                <a:latin typeface="+mj-lt"/>
                <a:ea typeface="Calibri" panose="020F0502020204030204" pitchFamily="34" charset="0"/>
                <a:cs typeface="Times New Roman" panose="02020603050405020304" pitchFamily="18" charset="0"/>
              </a:rPr>
              <a:t>alexa</a:t>
            </a:r>
            <a:r>
              <a:rPr lang="en-AU" sz="800" dirty="0">
                <a:solidFill>
                  <a:schemeClr val="bg1"/>
                </a:solidFill>
                <a:latin typeface="+mj-lt"/>
                <a:ea typeface="Calibri" panose="020F0502020204030204" pitchFamily="34" charset="0"/>
                <a:cs typeface="Times New Roman" panose="02020603050405020304" pitchFamily="18" charset="0"/>
              </a:rPr>
              <a:t> able to play tabletop </a:t>
            </a:r>
            <a:r>
              <a:rPr lang="en-AU" sz="800" dirty="0" err="1">
                <a:solidFill>
                  <a:schemeClr val="bg1"/>
                </a:solidFill>
                <a:latin typeface="+mj-lt"/>
                <a:ea typeface="Calibri" panose="020F0502020204030204" pitchFamily="34" charset="0"/>
                <a:cs typeface="Times New Roman" panose="02020603050405020304" pitchFamily="18" charset="0"/>
              </a:rPr>
              <a:t>rpgs</a:t>
            </a:r>
            <a:r>
              <a:rPr lang="en-AU" sz="800" dirty="0">
                <a:solidFill>
                  <a:schemeClr val="bg1"/>
                </a:solidFill>
                <a:latin typeface="+mj-lt"/>
                <a:ea typeface="Calibri" panose="020F0502020204030204" pitchFamily="34" charset="0"/>
                <a:cs typeface="Times New Roman" panose="02020603050405020304" pitchFamily="18" charset="0"/>
              </a:rPr>
              <a:t> such as Pathfinder or Dungeons &amp; Dragons.</a:t>
            </a:r>
          </a:p>
          <a:p>
            <a:pPr>
              <a:lnSpc>
                <a:spcPct val="107000"/>
              </a:lnSpc>
              <a:spcAft>
                <a:spcPts val="800"/>
              </a:spcAft>
            </a:pPr>
            <a:r>
              <a:rPr lang="en-AU" sz="800" b="1" dirty="0">
                <a:solidFill>
                  <a:schemeClr val="bg1"/>
                </a:solidFill>
                <a:latin typeface="+mj-lt"/>
                <a:ea typeface="Calibri" panose="020F0502020204030204" pitchFamily="34" charset="0"/>
                <a:cs typeface="Times New Roman" panose="02020603050405020304" pitchFamily="18" charset="0"/>
              </a:rPr>
              <a:t>Motivation</a:t>
            </a:r>
          </a:p>
          <a:p>
            <a:pPr>
              <a:lnSpc>
                <a:spcPct val="107000"/>
              </a:lnSpc>
              <a:spcAft>
                <a:spcPts val="800"/>
              </a:spcAft>
            </a:pPr>
            <a:r>
              <a:rPr lang="en-AU" sz="800" dirty="0">
                <a:solidFill>
                  <a:schemeClr val="bg1"/>
                </a:solidFill>
                <a:latin typeface="+mj-lt"/>
                <a:ea typeface="Calibri" panose="020F0502020204030204" pitchFamily="34" charset="0"/>
                <a:cs typeface="Times New Roman" panose="02020603050405020304" pitchFamily="18" charset="0"/>
              </a:rPr>
              <a:t>The reason to create this is that there is no real, full game skill on the </a:t>
            </a:r>
            <a:r>
              <a:rPr lang="en-AU" sz="800" dirty="0" err="1">
                <a:solidFill>
                  <a:schemeClr val="bg1"/>
                </a:solidFill>
                <a:latin typeface="+mj-lt"/>
                <a:ea typeface="Calibri" panose="020F0502020204030204" pitchFamily="34" charset="0"/>
                <a:cs typeface="Times New Roman" panose="02020603050405020304" pitchFamily="18" charset="0"/>
              </a:rPr>
              <a:t>alexa</a:t>
            </a:r>
            <a:r>
              <a:rPr lang="en-AU" sz="800" dirty="0">
                <a:solidFill>
                  <a:schemeClr val="bg1"/>
                </a:solidFill>
                <a:latin typeface="+mj-lt"/>
                <a:ea typeface="Calibri" panose="020F0502020204030204" pitchFamily="34" charset="0"/>
                <a:cs typeface="Times New Roman" panose="02020603050405020304" pitchFamily="18" charset="0"/>
              </a:rPr>
              <a:t> as it is a new technology, this project will be the first of its kind (other than the 20 questions game made). Which will open up new avenues for other developers to expand and create more games controlled by voice. In addition, it will also be a useful tool for existing games, like the aforementioned Pathfinder or Dungeons &amp; Dragons, as it will reduce the need for human calculations for the mathematics behinds dice rolls. With the re-rising popularity of tabletop games, this will not only be an interesting addition, it will be a widespread utility for those who play.</a:t>
            </a:r>
          </a:p>
          <a:p>
            <a:pPr>
              <a:lnSpc>
                <a:spcPct val="107000"/>
              </a:lnSpc>
              <a:spcAft>
                <a:spcPts val="800"/>
              </a:spcAft>
            </a:pPr>
            <a:r>
              <a:rPr lang="en-AU" sz="800" b="1" dirty="0">
                <a:solidFill>
                  <a:schemeClr val="bg1"/>
                </a:solidFill>
                <a:ea typeface="Calibri" panose="020F0502020204030204" pitchFamily="34" charset="0"/>
                <a:cs typeface="Times New Roman" panose="02020603050405020304" pitchFamily="18" charset="0"/>
              </a:rPr>
              <a:t>Description</a:t>
            </a:r>
          </a:p>
          <a:p>
            <a:pPr>
              <a:lnSpc>
                <a:spcPct val="107000"/>
              </a:lnSpc>
              <a:spcAft>
                <a:spcPts val="800"/>
              </a:spcAft>
            </a:pPr>
            <a:r>
              <a:rPr lang="en-AU" sz="800" dirty="0">
                <a:solidFill>
                  <a:schemeClr val="bg1"/>
                </a:solidFill>
                <a:ea typeface="Calibri" panose="020F0502020204030204" pitchFamily="34" charset="0"/>
                <a:cs typeface="Times New Roman" panose="02020603050405020304" pitchFamily="18" charset="0"/>
              </a:rPr>
              <a:t>In essence, this is an ‘Alexa skill' which is an 'addon' to the existing Amazon echo. This product will be using the amazon echo as a basis of its functionality. The amazon echo will take in voice commands, and the software created for the project will register specific keywords and from that produce different functions. Some of these functions will include:</a:t>
            </a:r>
          </a:p>
          <a:p>
            <a:pPr marL="342900" lvl="0" indent="-342900">
              <a:lnSpc>
                <a:spcPct val="107000"/>
              </a:lnSpc>
              <a:spcAft>
                <a:spcPts val="0"/>
              </a:spcAft>
              <a:buFont typeface="Calibri" panose="020F0502020204030204" pitchFamily="34" charset="0"/>
              <a:buChar char="-"/>
            </a:pPr>
            <a:r>
              <a:rPr lang="en-AU" sz="800" dirty="0">
                <a:solidFill>
                  <a:schemeClr val="bg1"/>
                </a:solidFill>
                <a:ea typeface="Calibri" panose="020F0502020204030204" pitchFamily="34" charset="0"/>
                <a:cs typeface="Calibri" panose="020F0502020204030204" pitchFamily="34" charset="0"/>
              </a:rPr>
              <a:t>The ability to roll dice, ranging from 4, 6, 8, 10, 12 and 20 sided dice (as they are the standard for gaming dice). This includes the ability to roll multiple dice and give an output</a:t>
            </a:r>
          </a:p>
          <a:p>
            <a:pPr marL="342900" lvl="0" indent="-342900">
              <a:lnSpc>
                <a:spcPct val="107000"/>
              </a:lnSpc>
              <a:spcAft>
                <a:spcPts val="0"/>
              </a:spcAft>
              <a:buFont typeface="Calibri" panose="020F0502020204030204" pitchFamily="34" charset="0"/>
              <a:buChar char="-"/>
            </a:pPr>
            <a:r>
              <a:rPr lang="en-AU" sz="800" dirty="0">
                <a:solidFill>
                  <a:schemeClr val="bg1"/>
                </a:solidFill>
                <a:ea typeface="Calibri" panose="020F0502020204030204" pitchFamily="34" charset="0"/>
                <a:cs typeface="Calibri" panose="020F0502020204030204" pitchFamily="34" charset="0"/>
              </a:rPr>
              <a:t>The ability for users to play premade 'text based adventure' modules. In which they use their voice to tell Alexa what they wish to do within the game.</a:t>
            </a:r>
          </a:p>
          <a:p>
            <a:pPr marL="342900" lvl="0" indent="-342900">
              <a:lnSpc>
                <a:spcPct val="107000"/>
              </a:lnSpc>
              <a:spcAft>
                <a:spcPts val="0"/>
              </a:spcAft>
              <a:buFont typeface="Calibri" panose="020F0502020204030204" pitchFamily="34" charset="0"/>
              <a:buChar char="-"/>
            </a:pPr>
            <a:r>
              <a:rPr lang="en-AU" sz="800" dirty="0">
                <a:solidFill>
                  <a:schemeClr val="bg1"/>
                </a:solidFill>
                <a:ea typeface="Calibri" panose="020F0502020204030204" pitchFamily="34" charset="0"/>
                <a:cs typeface="Calibri" panose="020F0502020204030204" pitchFamily="34" charset="0"/>
              </a:rPr>
              <a:t>The basic ability to play paper, scissors, rock against Alexa</a:t>
            </a:r>
          </a:p>
          <a:p>
            <a:pPr marL="342900" lvl="0" indent="-342900">
              <a:lnSpc>
                <a:spcPct val="107000"/>
              </a:lnSpc>
              <a:spcAft>
                <a:spcPts val="0"/>
              </a:spcAft>
              <a:buFont typeface="Calibri" panose="020F0502020204030204" pitchFamily="34" charset="0"/>
              <a:buChar char="-"/>
            </a:pPr>
            <a:r>
              <a:rPr lang="en-AU" sz="800" dirty="0">
                <a:solidFill>
                  <a:schemeClr val="bg1"/>
                </a:solidFill>
                <a:ea typeface="Calibri" panose="020F0502020204030204" pitchFamily="34" charset="0"/>
                <a:cs typeface="Calibri" panose="020F0502020204030204" pitchFamily="34" charset="0"/>
              </a:rPr>
              <a:t>The ability for Alexa to take in 'modules' and control a game such as Dungeons &amp; Dragons, being able to do the math behind it and produce a story controlled by voice. Letting players play with a computer aid.</a:t>
            </a:r>
          </a:p>
          <a:p>
            <a:pPr marL="342900" lvl="0" indent="-342900">
              <a:lnSpc>
                <a:spcPct val="107000"/>
              </a:lnSpc>
              <a:spcAft>
                <a:spcPts val="800"/>
              </a:spcAft>
              <a:buFont typeface="Calibri" panose="020F0502020204030204" pitchFamily="34" charset="0"/>
              <a:buChar char="-"/>
            </a:pPr>
            <a:r>
              <a:rPr lang="en-AU" sz="800" dirty="0">
                <a:solidFill>
                  <a:schemeClr val="bg1"/>
                </a:solidFill>
                <a:ea typeface="Calibri" panose="020F0502020204030204" pitchFamily="34" charset="0"/>
                <a:cs typeface="Calibri" panose="020F0502020204030204" pitchFamily="34" charset="0"/>
              </a:rPr>
              <a:t>The ability to run other board games, such as Monopoly. The program will understand how they are played, and will assist in dice rolls, keeping track of players (to reduce cheating or human error) and any other needed functions per board game</a:t>
            </a:r>
          </a:p>
          <a:p>
            <a:pPr lvl="0">
              <a:lnSpc>
                <a:spcPct val="107000"/>
              </a:lnSpc>
              <a:spcAft>
                <a:spcPts val="800"/>
              </a:spcAft>
            </a:pPr>
            <a:r>
              <a:rPr lang="en-AU" sz="800" dirty="0">
                <a:solidFill>
                  <a:schemeClr val="bg1"/>
                </a:solidFill>
                <a:ea typeface="Calibri" panose="020F0502020204030204" pitchFamily="34" charset="0"/>
                <a:cs typeface="Times New Roman" panose="02020603050405020304" pitchFamily="18" charset="0"/>
              </a:rPr>
              <a:t>The product will be a simple downloadable addon on the Alexa skills store, meaning anyone with an Amazon Echo will be able to purchase the program and use it from their home echo. Ultimately creating one of the first voice controlled gaming platforms on a home device.</a:t>
            </a:r>
            <a:r>
              <a:rPr lang="en-AU" sz="800" dirty="0">
                <a:solidFill>
                  <a:schemeClr val="bg1"/>
                </a:solidFill>
                <a:latin typeface="+mj-lt"/>
                <a:ea typeface="Calibri" panose="020F0502020204030204" pitchFamily="34" charset="0"/>
                <a:cs typeface="Times New Roman" panose="02020603050405020304" pitchFamily="18" charset="0"/>
              </a:rPr>
              <a:t> </a:t>
            </a:r>
          </a:p>
        </p:txBody>
      </p:sp>
      <p:pic>
        <p:nvPicPr>
          <p:cNvPr id="5124" name="Picture 4" descr="Image result for alexa">
            <a:extLst>
              <a:ext uri="{FF2B5EF4-FFF2-40B4-BE49-F238E27FC236}">
                <a16:creationId xmlns:a16="http://schemas.microsoft.com/office/drawing/2014/main" id="{31798B9D-1743-4DEE-A8DD-171BA29DD9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196" r="32863"/>
          <a:stretch/>
        </p:blipFill>
        <p:spPr bwMode="auto">
          <a:xfrm>
            <a:off x="8215640" y="3601758"/>
            <a:ext cx="777506" cy="139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7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6</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Project Idea</a:t>
            </a:r>
            <a:endParaRPr lang="en-US" dirty="0">
              <a:solidFill>
                <a:schemeClr val="tx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39131937-88A4-4227-83CA-E8723FA1BC6C}"/>
              </a:ext>
            </a:extLst>
          </p:cNvPr>
          <p:cNvSpPr/>
          <p:nvPr/>
        </p:nvSpPr>
        <p:spPr>
          <a:xfrm>
            <a:off x="255266" y="816716"/>
            <a:ext cx="8062076" cy="2168542"/>
          </a:xfrm>
          <a:prstGeom prst="rect">
            <a:avLst/>
          </a:prstGeom>
        </p:spPr>
        <p:txBody>
          <a:bodyPr wrap="square">
            <a:spAutoFit/>
          </a:bodyPr>
          <a:lstStyle/>
          <a:p>
            <a:pPr>
              <a:lnSpc>
                <a:spcPct val="107000"/>
              </a:lnSpc>
              <a:spcAft>
                <a:spcPts val="800"/>
              </a:spcAft>
            </a:pPr>
            <a:r>
              <a:rPr lang="en-AU" sz="800" b="1" dirty="0">
                <a:solidFill>
                  <a:schemeClr val="bg1"/>
                </a:solidFill>
                <a:ea typeface="Calibri" panose="020F0502020204030204" pitchFamily="34" charset="0"/>
                <a:cs typeface="Times New Roman" panose="02020603050405020304" pitchFamily="18" charset="0"/>
              </a:rPr>
              <a:t>Tools and Technologies</a:t>
            </a:r>
          </a:p>
          <a:p>
            <a:pPr>
              <a:lnSpc>
                <a:spcPct val="107000"/>
              </a:lnSpc>
              <a:spcAft>
                <a:spcPts val="800"/>
              </a:spcAft>
            </a:pPr>
            <a:r>
              <a:rPr lang="en-AU" sz="800" dirty="0">
                <a:solidFill>
                  <a:schemeClr val="bg1"/>
                </a:solidFill>
                <a:ea typeface="Calibri" panose="020F0502020204030204" pitchFamily="34" charset="0"/>
                <a:cs typeface="Times New Roman" panose="02020603050405020304" pitchFamily="18" charset="0"/>
              </a:rPr>
              <a:t>Due to the simplicity of the project, the only required software and hardware needed to create this project is an amazon </a:t>
            </a:r>
            <a:r>
              <a:rPr lang="en-AU" sz="800" dirty="0" err="1">
                <a:solidFill>
                  <a:schemeClr val="bg1"/>
                </a:solidFill>
                <a:ea typeface="Calibri" panose="020F0502020204030204" pitchFamily="34" charset="0"/>
                <a:cs typeface="Times New Roman" panose="02020603050405020304" pitchFamily="18" charset="0"/>
              </a:rPr>
              <a:t>alexa</a:t>
            </a:r>
            <a:r>
              <a:rPr lang="en-AU" sz="800" dirty="0">
                <a:solidFill>
                  <a:schemeClr val="bg1"/>
                </a:solidFill>
                <a:ea typeface="Calibri" panose="020F0502020204030204" pitchFamily="34" charset="0"/>
                <a:cs typeface="Times New Roman" panose="02020603050405020304" pitchFamily="18" charset="0"/>
              </a:rPr>
              <a:t> itself, and a computer with amazon lambda, which will allow the creation of the ‘Alexa Skill’. The Amazon echo will be used for testing purposes and will be running the end product, while the PC will be used for the development of the software itself. Utilisation of some codebases or adventure games can be done in order to create a more consistent balanced experience, using already existing text based games in order to reduce development time. </a:t>
            </a:r>
          </a:p>
          <a:p>
            <a:pPr>
              <a:lnSpc>
                <a:spcPct val="107000"/>
              </a:lnSpc>
              <a:spcAft>
                <a:spcPts val="800"/>
              </a:spcAft>
            </a:pPr>
            <a:r>
              <a:rPr lang="en-AU" sz="800" b="1" dirty="0">
                <a:solidFill>
                  <a:schemeClr val="bg1"/>
                </a:solidFill>
                <a:ea typeface="Calibri" panose="020F0502020204030204" pitchFamily="34" charset="0"/>
                <a:cs typeface="Times New Roman" panose="02020603050405020304" pitchFamily="18" charset="0"/>
              </a:rPr>
              <a:t>Skills Required</a:t>
            </a:r>
          </a:p>
          <a:p>
            <a:pPr>
              <a:lnSpc>
                <a:spcPct val="107000"/>
              </a:lnSpc>
              <a:spcAft>
                <a:spcPts val="800"/>
              </a:spcAft>
            </a:pPr>
            <a:r>
              <a:rPr lang="en-AU" sz="800" dirty="0">
                <a:solidFill>
                  <a:schemeClr val="bg1"/>
                </a:solidFill>
                <a:ea typeface="Calibri" panose="020F0502020204030204" pitchFamily="34" charset="0"/>
                <a:cs typeface="Times New Roman" panose="02020603050405020304" pitchFamily="18" charset="0"/>
              </a:rPr>
              <a:t>The skills required for this software are straightforward, the only skills needed are basic programming knowledge / ability to program, knowledge of the creation of ‘Alexa Skills' and a basic understanding of how board games and tabletop games work. Extra knowledge can be useful, such as those experienced in tabletop gaming, in order to make this product tailored and retain its relatability to users.</a:t>
            </a:r>
          </a:p>
          <a:p>
            <a:pPr>
              <a:lnSpc>
                <a:spcPct val="107000"/>
              </a:lnSpc>
              <a:spcAft>
                <a:spcPts val="800"/>
              </a:spcAft>
            </a:pPr>
            <a:r>
              <a:rPr lang="en-AU" sz="800" b="1" dirty="0">
                <a:solidFill>
                  <a:schemeClr val="bg1"/>
                </a:solidFill>
                <a:ea typeface="Calibri" panose="020F0502020204030204" pitchFamily="34" charset="0"/>
                <a:cs typeface="Times New Roman" panose="02020603050405020304" pitchFamily="18" charset="0"/>
              </a:rPr>
              <a:t>Outcome</a:t>
            </a:r>
          </a:p>
          <a:p>
            <a:r>
              <a:rPr lang="en-AU" sz="800" dirty="0">
                <a:solidFill>
                  <a:schemeClr val="bg1"/>
                </a:solidFill>
                <a:ea typeface="Calibri" panose="020F0502020204030204" pitchFamily="34" charset="0"/>
                <a:cs typeface="Times New Roman" panose="02020603050405020304" pitchFamily="18" charset="0"/>
              </a:rPr>
              <a:t>Furthermore, the creation of this project will create a gaming platform via voice. This will bring new life into tabletop gaming and board games, and also will be a fun new idea to the Alexa Skills.</a:t>
            </a:r>
            <a:endParaRPr lang="en-AU" sz="800" dirty="0">
              <a:solidFill>
                <a:schemeClr val="bg1"/>
              </a:solidFill>
            </a:endParaRPr>
          </a:p>
        </p:txBody>
      </p:sp>
      <p:pic>
        <p:nvPicPr>
          <p:cNvPr id="5124" name="Picture 4" descr="Image result for alexa">
            <a:extLst>
              <a:ext uri="{FF2B5EF4-FFF2-40B4-BE49-F238E27FC236}">
                <a16:creationId xmlns:a16="http://schemas.microsoft.com/office/drawing/2014/main" id="{31798B9D-1743-4DEE-A8DD-171BA29DD9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196" r="32863"/>
          <a:stretch/>
        </p:blipFill>
        <p:spPr bwMode="auto">
          <a:xfrm>
            <a:off x="8215640" y="3601758"/>
            <a:ext cx="777506" cy="139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9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7</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Group Reflection</a:t>
            </a:r>
            <a:endParaRPr lang="en-US" dirty="0">
              <a:solidFill>
                <a:schemeClr val="tx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92267380-79B5-419E-BE93-9CA93E16E4BD}"/>
              </a:ext>
            </a:extLst>
          </p:cNvPr>
          <p:cNvSpPr/>
          <p:nvPr/>
        </p:nvSpPr>
        <p:spPr>
          <a:xfrm>
            <a:off x="534472" y="798422"/>
            <a:ext cx="8065076" cy="3049425"/>
          </a:xfrm>
          <a:prstGeom prst="rect">
            <a:avLst/>
          </a:prstGeom>
        </p:spPr>
        <p:txBody>
          <a:bodyPr wrap="square">
            <a:spAutoFit/>
          </a:bodyPr>
          <a:lstStyle/>
          <a:p>
            <a:pPr>
              <a:lnSpc>
                <a:spcPct val="107000"/>
              </a:lnSpc>
              <a:spcAft>
                <a:spcPts val="800"/>
              </a:spcAft>
            </a:pPr>
            <a:r>
              <a:rPr lang="en-AU" sz="800" dirty="0">
                <a:solidFill>
                  <a:schemeClr val="bg1"/>
                </a:solidFill>
                <a:latin typeface="+mj-lt"/>
                <a:ea typeface="Calibri" panose="020F0502020204030204" pitchFamily="34" charset="0"/>
                <a:cs typeface="Times New Roman" panose="02020603050405020304" pitchFamily="18" charset="0"/>
              </a:rPr>
              <a:t>As a group we know we can work really effectively when we all contribute. We know we started the assignment too late and as a result put pressure on ourselves. Next time we would start the assignment earlier and work together from the start. Unfortunately, we weren’t all present in all tutorials and this impacted the share of the workload. We should communicate earlier and more effectively to ensure that this is not a problem moving forward. </a:t>
            </a:r>
          </a:p>
          <a:p>
            <a:pPr>
              <a:lnSpc>
                <a:spcPct val="107000"/>
              </a:lnSpc>
              <a:spcAft>
                <a:spcPts val="800"/>
              </a:spcAft>
            </a:pPr>
            <a:r>
              <a:rPr lang="en-AU" sz="800" b="1" dirty="0">
                <a:solidFill>
                  <a:schemeClr val="bg1"/>
                </a:solidFill>
                <a:latin typeface="+mj-lt"/>
                <a:ea typeface="Calibri" panose="020F0502020204030204" pitchFamily="34" charset="0"/>
                <a:cs typeface="Times New Roman" panose="02020603050405020304" pitchFamily="18" charset="0"/>
              </a:rPr>
              <a:t>What worked well?</a:t>
            </a:r>
          </a:p>
          <a:p>
            <a:pPr>
              <a:lnSpc>
                <a:spcPct val="107000"/>
              </a:lnSpc>
              <a:spcAft>
                <a:spcPts val="800"/>
              </a:spcAft>
            </a:pPr>
            <a:r>
              <a:rPr lang="en-AU" sz="800" dirty="0">
                <a:solidFill>
                  <a:schemeClr val="bg1"/>
                </a:solidFill>
                <a:latin typeface="+mj-lt"/>
                <a:ea typeface="Calibri" panose="020F0502020204030204" pitchFamily="34" charset="0"/>
                <a:cs typeface="Times New Roman" panose="02020603050405020304" pitchFamily="18" charset="0"/>
              </a:rPr>
              <a:t>The team is supportive of each other and everyone’s opinions were valid. This ensured we felt that we were listened to and could trust each other. The team shared a mutual respect which enhanced our collaboration skills and engagement. Although our team had different personalities and skills, we used these to our advantage so that we could get tasks done quickly and efficiently.</a:t>
            </a:r>
          </a:p>
          <a:p>
            <a:pPr>
              <a:lnSpc>
                <a:spcPct val="107000"/>
              </a:lnSpc>
              <a:spcAft>
                <a:spcPts val="800"/>
              </a:spcAft>
            </a:pPr>
            <a:r>
              <a:rPr lang="en-AU" sz="800" b="1" dirty="0">
                <a:solidFill>
                  <a:schemeClr val="bg1"/>
                </a:solidFill>
                <a:latin typeface="+mj-lt"/>
                <a:ea typeface="Calibri" panose="020F0502020204030204" pitchFamily="34" charset="0"/>
                <a:cs typeface="Times New Roman" panose="02020603050405020304" pitchFamily="18" charset="0"/>
              </a:rPr>
              <a:t>What didn’t work well?</a:t>
            </a:r>
          </a:p>
          <a:p>
            <a:pPr>
              <a:lnSpc>
                <a:spcPct val="107000"/>
              </a:lnSpc>
              <a:spcAft>
                <a:spcPts val="800"/>
              </a:spcAft>
            </a:pPr>
            <a:r>
              <a:rPr lang="en-AU" sz="800" dirty="0">
                <a:solidFill>
                  <a:schemeClr val="bg1"/>
                </a:solidFill>
                <a:latin typeface="+mj-lt"/>
                <a:ea typeface="Calibri" panose="020F0502020204030204" pitchFamily="34" charset="0"/>
                <a:cs typeface="Times New Roman" panose="02020603050405020304" pitchFamily="18" charset="0"/>
              </a:rPr>
              <a:t>Team attendance was not a strong point for our group. We did not communicate when people would be in the tutorials and it was also hard to find times to meet and get the assignment completed. </a:t>
            </a:r>
          </a:p>
          <a:p>
            <a:pPr>
              <a:lnSpc>
                <a:spcPct val="107000"/>
              </a:lnSpc>
              <a:spcAft>
                <a:spcPts val="800"/>
              </a:spcAft>
            </a:pPr>
            <a:r>
              <a:rPr lang="en-AU" sz="800" dirty="0">
                <a:solidFill>
                  <a:schemeClr val="bg1"/>
                </a:solidFill>
                <a:latin typeface="+mj-lt"/>
                <a:ea typeface="Calibri" panose="020F0502020204030204" pitchFamily="34" charset="0"/>
                <a:cs typeface="Times New Roman" panose="02020603050405020304" pitchFamily="18" charset="0"/>
              </a:rPr>
              <a:t>Something that surprised us was how quickly we could actually get the assignment if we were all present and worked as a group. If we had of done this earlier, we would have less pressure in the last week and would have resulted in an overall better report. This is a great learning and we will ensure we take this learning onboard for our next assignment.</a:t>
            </a:r>
          </a:p>
          <a:p>
            <a:pPr>
              <a:lnSpc>
                <a:spcPct val="107000"/>
              </a:lnSpc>
              <a:spcAft>
                <a:spcPts val="800"/>
              </a:spcAft>
            </a:pPr>
            <a:r>
              <a:rPr lang="en-AU" sz="800" dirty="0">
                <a:solidFill>
                  <a:schemeClr val="bg1"/>
                </a:solidFill>
                <a:latin typeface="+mj-lt"/>
                <a:ea typeface="Calibri" panose="020F0502020204030204" pitchFamily="34" charset="0"/>
                <a:cs typeface="Times New Roman" panose="02020603050405020304" pitchFamily="18" charset="0"/>
              </a:rPr>
              <a:t>Something we have learned about groups is that you will always get a varying degree of skills and experience. This can either help or hinder the collaboration and results of the group. Group work has a sense of unpredictability and if you are good at dealing with ambiguity, this can be a real positive and a great challenge. If you are not good at dealing with this, it can present negative challenges. However, in the end, the sense of unpredictability paired with a trusted group can result in a great overall experience.</a:t>
            </a:r>
          </a:p>
          <a:p>
            <a:pPr>
              <a:lnSpc>
                <a:spcPct val="107000"/>
              </a:lnSpc>
              <a:spcAft>
                <a:spcPts val="800"/>
              </a:spcAft>
            </a:pPr>
            <a:r>
              <a:rPr lang="en-AU" sz="800" dirty="0">
                <a:solidFill>
                  <a:schemeClr val="bg1"/>
                </a:solidFill>
                <a:latin typeface="+mj-lt"/>
                <a:ea typeface="Calibri" panose="020F0502020204030204" pitchFamily="34" charset="0"/>
                <a:cs typeface="Times New Roman" panose="02020603050405020304" pitchFamily="18" charset="0"/>
              </a:rPr>
              <a:t>Overall, the group worked extremely well together and are look forward to our next assignment and we would all be excited to work together again.</a:t>
            </a:r>
            <a:endParaRPr lang="en-AU" sz="8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630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7</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Group Reflection</a:t>
            </a:r>
            <a:endParaRPr lang="en-US" dirty="0">
              <a:solidFill>
                <a:schemeClr val="tx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11C43F8-0658-4323-A139-D4C7204A1A38}"/>
              </a:ext>
            </a:extLst>
          </p:cNvPr>
          <p:cNvSpPr txBox="1"/>
          <p:nvPr/>
        </p:nvSpPr>
        <p:spPr>
          <a:xfrm>
            <a:off x="1264998" y="1028562"/>
            <a:ext cx="2700000" cy="3924000"/>
          </a:xfrm>
          <a:prstGeom prst="rect">
            <a:avLst/>
          </a:prstGeom>
          <a:solidFill>
            <a:schemeClr val="accent5"/>
          </a:solidFill>
        </p:spPr>
        <p:txBody>
          <a:bodyPr wrap="square" lIns="288000" tIns="288000" rIns="288000" bIns="324000" rtlCol="0">
            <a:noAutofit/>
          </a:bodyPr>
          <a:lstStyle/>
          <a:p>
            <a:r>
              <a:rPr lang="en-US" sz="1200" dirty="0">
                <a:solidFill>
                  <a:schemeClr val="bg1"/>
                </a:solidFill>
              </a:rPr>
              <a:t>ARIA</a:t>
            </a:r>
          </a:p>
          <a:p>
            <a:r>
              <a:rPr lang="en-AU" sz="800" dirty="0">
                <a:solidFill>
                  <a:schemeClr val="bg1"/>
                </a:solidFill>
              </a:rPr>
              <a:t>What went well for me the fact that we communicated whenever we were together and we worked towards the same goal with a clear set of objectives and guidelines. We were also very quick with our work when we did it which helped out a lot as we did need to be quick.</a:t>
            </a:r>
          </a:p>
          <a:p>
            <a:r>
              <a:rPr lang="en-AU" sz="800" dirty="0">
                <a:solidFill>
                  <a:schemeClr val="bg1"/>
                </a:solidFill>
              </a:rPr>
              <a:t>What could have been improved was the fact that we were not very timely with doing the work which was partially my fault as I couldn’t show up for two weeks, however, I still could have done the work. Otherwise, everything was great.</a:t>
            </a:r>
          </a:p>
          <a:p>
            <a:r>
              <a:rPr lang="en-AU" sz="800" dirty="0">
                <a:solidFill>
                  <a:schemeClr val="bg1"/>
                </a:solidFill>
              </a:rPr>
              <a:t>One thing that was very surprising was the chemistry the group had in such a short time. We didn’t know each other very well but we were already making jokes and having good laughs around the team and very much bonding.</a:t>
            </a:r>
          </a:p>
          <a:p>
            <a:r>
              <a:rPr lang="en-AU" sz="800" dirty="0">
                <a:solidFill>
                  <a:schemeClr val="bg1"/>
                </a:solidFill>
              </a:rPr>
              <a:t>One thing that I learnt about groups is that it is good to take chances on people. What I mean by this is that you shouldn’t always stick to friends for groups and that you should bring people from outside of your friends circle into the group which we did and it worked very well. </a:t>
            </a:r>
          </a:p>
          <a:p>
            <a:endParaRPr lang="en-US" sz="1200" dirty="0">
              <a:solidFill>
                <a:schemeClr val="bg1"/>
              </a:solidFill>
            </a:endParaRPr>
          </a:p>
        </p:txBody>
      </p:sp>
      <p:sp>
        <p:nvSpPr>
          <p:cNvPr id="11" name="TextBox 10">
            <a:extLst>
              <a:ext uri="{FF2B5EF4-FFF2-40B4-BE49-F238E27FC236}">
                <a16:creationId xmlns:a16="http://schemas.microsoft.com/office/drawing/2014/main" id="{7DD57B0E-40AB-484F-B6E4-2C8B0F7A02BB}"/>
              </a:ext>
            </a:extLst>
          </p:cNvPr>
          <p:cNvSpPr txBox="1"/>
          <p:nvPr/>
        </p:nvSpPr>
        <p:spPr>
          <a:xfrm>
            <a:off x="4780751" y="1028562"/>
            <a:ext cx="2700000" cy="3924000"/>
          </a:xfrm>
          <a:prstGeom prst="rect">
            <a:avLst/>
          </a:prstGeom>
          <a:solidFill>
            <a:schemeClr val="accent1"/>
          </a:solidFill>
        </p:spPr>
        <p:txBody>
          <a:bodyPr wrap="square" lIns="288000" tIns="288000" rIns="288000" bIns="324000" rtlCol="0">
            <a:noAutofit/>
          </a:bodyPr>
          <a:lstStyle/>
          <a:p>
            <a:r>
              <a:rPr lang="en-US" sz="1200" dirty="0">
                <a:solidFill>
                  <a:schemeClr val="bg1"/>
                </a:solidFill>
              </a:rPr>
              <a:t>MELISSA</a:t>
            </a:r>
          </a:p>
          <a:p>
            <a:r>
              <a:rPr lang="en-US" sz="800" dirty="0">
                <a:solidFill>
                  <a:schemeClr val="bg1"/>
                </a:solidFill>
              </a:rPr>
              <a:t>The group worked really well together. One thing that really stood out to me is that every team member was so supportive of each other. Everyone’s opinions was valid and no one was shot down for coming up with ideas and suggestions.</a:t>
            </a:r>
            <a:endParaRPr lang="en-US" sz="1100" dirty="0">
              <a:solidFill>
                <a:schemeClr val="bg1"/>
              </a:solidFill>
            </a:endParaRPr>
          </a:p>
          <a:p>
            <a:r>
              <a:rPr lang="en-US" sz="800" dirty="0">
                <a:solidFill>
                  <a:schemeClr val="bg1"/>
                </a:solidFill>
              </a:rPr>
              <a:t>If I was to do this project again, one thing I would do is start earlier. We had some members miss tutorials and rather than starting and assigning work, we waited until all members were together.</a:t>
            </a:r>
          </a:p>
          <a:p>
            <a:r>
              <a:rPr lang="en-US" sz="800" dirty="0">
                <a:solidFill>
                  <a:schemeClr val="bg1"/>
                </a:solidFill>
              </a:rPr>
              <a:t>I am very proud of the team and how quickly we got the assignment done.</a:t>
            </a:r>
          </a:p>
          <a:p>
            <a:r>
              <a:rPr lang="en-US" sz="800" dirty="0">
                <a:solidFill>
                  <a:schemeClr val="bg1"/>
                </a:solidFill>
              </a:rPr>
              <a:t>I took on a leadership role to get the assignment completed and could have been seen as bossy and demanding but it surprised me how well the team reacted – they just got the work done without complaining. </a:t>
            </a:r>
          </a:p>
          <a:p>
            <a:r>
              <a:rPr lang="en-US" sz="800" dirty="0">
                <a:solidFill>
                  <a:schemeClr val="bg1"/>
                </a:solidFill>
              </a:rPr>
              <a:t>Working with groups can be difficult and many assumptions is that you will always get some strong members and poor performers however this was not the case at all with our group. This is one thing I learnt – don’t listen to all the assumptions about groups. You can get a great group who are respectful, patient and hard-working.</a:t>
            </a:r>
          </a:p>
        </p:txBody>
      </p:sp>
      <p:pic>
        <p:nvPicPr>
          <p:cNvPr id="3074" name="Picture 2" descr="http://ariasite.s3-website-ap-southeast-2.amazonaws.com/IMG_3315.jpg">
            <a:extLst>
              <a:ext uri="{FF2B5EF4-FFF2-40B4-BE49-F238E27FC236}">
                <a16:creationId xmlns:a16="http://schemas.microsoft.com/office/drawing/2014/main" id="{EEC4CA9C-53B6-452E-AE24-37C5A3744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975" y="744190"/>
            <a:ext cx="572686" cy="8594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159B2C6-D98C-4B09-B5AF-FD16A00F9C37}"/>
              </a:ext>
            </a:extLst>
          </p:cNvPr>
          <p:cNvPicPr>
            <a:picLocks noChangeAspect="1"/>
          </p:cNvPicPr>
          <p:nvPr/>
        </p:nvPicPr>
        <p:blipFill rotWithShape="1">
          <a:blip r:embed="rId4"/>
          <a:srcRect l="13801" r="13065"/>
          <a:stretch/>
        </p:blipFill>
        <p:spPr>
          <a:xfrm>
            <a:off x="7166481" y="796391"/>
            <a:ext cx="628540" cy="859426"/>
          </a:xfrm>
          <a:prstGeom prst="rect">
            <a:avLst/>
          </a:prstGeom>
        </p:spPr>
      </p:pic>
    </p:spTree>
    <p:extLst>
      <p:ext uri="{BB962C8B-B14F-4D97-AF65-F5344CB8AC3E}">
        <p14:creationId xmlns:p14="http://schemas.microsoft.com/office/powerpoint/2010/main" val="163708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7</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Group Reflection</a:t>
            </a:r>
            <a:endParaRPr lang="en-US" dirty="0">
              <a:solidFill>
                <a:schemeClr val="tx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11C43F8-0658-4323-A139-D4C7204A1A38}"/>
              </a:ext>
            </a:extLst>
          </p:cNvPr>
          <p:cNvSpPr txBox="1"/>
          <p:nvPr/>
        </p:nvSpPr>
        <p:spPr>
          <a:xfrm>
            <a:off x="164286" y="1026008"/>
            <a:ext cx="2700000" cy="3924000"/>
          </a:xfrm>
          <a:prstGeom prst="rect">
            <a:avLst/>
          </a:prstGeom>
          <a:solidFill>
            <a:schemeClr val="accent1"/>
          </a:solidFill>
        </p:spPr>
        <p:txBody>
          <a:bodyPr wrap="square" lIns="288000" tIns="288000" rIns="288000" bIns="324000" rtlCol="0">
            <a:noAutofit/>
          </a:bodyPr>
          <a:lstStyle>
            <a:defPPr>
              <a:defRPr lang="en-US"/>
            </a:defPPr>
            <a:lvl1pPr>
              <a:defRPr sz="1200">
                <a:solidFill>
                  <a:schemeClr val="bg1"/>
                </a:solidFill>
              </a:defRPr>
            </a:lvl1pPr>
          </a:lstStyle>
          <a:p>
            <a:r>
              <a:rPr lang="en-US" dirty="0"/>
              <a:t>CALEB</a:t>
            </a:r>
          </a:p>
          <a:p>
            <a:r>
              <a:rPr lang="en-AU" sz="750" dirty="0"/>
              <a:t>When we were all together, we worked extremely efficiently and hard. We worked well as a team and were compatible with each other. We had good management skills and very good communication.</a:t>
            </a:r>
          </a:p>
          <a:p>
            <a:r>
              <a:rPr lang="en-AU" sz="750" dirty="0"/>
              <a:t>We could improve by sharing the workload a bit differently, with some people doing more work than others simply based on what they were told to do. Additionally, if we had group members turn up to every session we would have completed the task substantially faster. We would have worked a lot more efficiently sooner rather than later into the assignment. We could also improve by utilising the tools given to us a bit more, for example, using </a:t>
            </a:r>
            <a:r>
              <a:rPr lang="en-AU" sz="750" dirty="0" err="1"/>
              <a:t>Github</a:t>
            </a:r>
            <a:r>
              <a:rPr lang="en-AU" sz="750" dirty="0"/>
              <a:t> more to share files.</a:t>
            </a:r>
          </a:p>
          <a:p>
            <a:r>
              <a:rPr lang="en-AU" sz="750" dirty="0"/>
              <a:t>A surprising thing i encountered was when I found that when we all set up as a group around a table, we managed to blast through a surprising amount of work together, as we worked hard with little distraction. We managed to accomplish a lot in a small time.</a:t>
            </a:r>
          </a:p>
          <a:p>
            <a:r>
              <a:rPr lang="en-AU" sz="750" dirty="0"/>
              <a:t>I learned that no matter how good your management is, personal things will always get in the way and inhibit progress. We had a very effective management of tasks but personal lives were in the way of it near the end, such as mine, where my completion of tasks was delayed due to personal reasons, no matter how well we planned for it.</a:t>
            </a:r>
          </a:p>
          <a:p>
            <a:endParaRPr lang="en-US" sz="750" dirty="0"/>
          </a:p>
          <a:p>
            <a:endParaRPr lang="en-US" dirty="0"/>
          </a:p>
        </p:txBody>
      </p:sp>
      <p:sp>
        <p:nvSpPr>
          <p:cNvPr id="11" name="TextBox 10">
            <a:extLst>
              <a:ext uri="{FF2B5EF4-FFF2-40B4-BE49-F238E27FC236}">
                <a16:creationId xmlns:a16="http://schemas.microsoft.com/office/drawing/2014/main" id="{7DD57B0E-40AB-484F-B6E4-2C8B0F7A02BB}"/>
              </a:ext>
            </a:extLst>
          </p:cNvPr>
          <p:cNvSpPr txBox="1"/>
          <p:nvPr/>
        </p:nvSpPr>
        <p:spPr>
          <a:xfrm>
            <a:off x="3176436" y="1026008"/>
            <a:ext cx="2700000" cy="3924000"/>
          </a:xfrm>
          <a:prstGeom prst="rect">
            <a:avLst/>
          </a:prstGeom>
          <a:solidFill>
            <a:schemeClr val="accent1"/>
          </a:solidFill>
        </p:spPr>
        <p:txBody>
          <a:bodyPr wrap="square" lIns="288000" tIns="288000" rIns="288000" bIns="324000" rtlCol="0">
            <a:noAutofit/>
          </a:bodyPr>
          <a:lstStyle/>
          <a:p>
            <a:r>
              <a:rPr lang="en-US" sz="1200">
                <a:solidFill>
                  <a:schemeClr val="bg1"/>
                </a:solidFill>
              </a:rPr>
              <a:t>PETER</a:t>
            </a:r>
            <a:endParaRPr lang="en-US" sz="1200" dirty="0">
              <a:solidFill>
                <a:schemeClr val="bg1"/>
              </a:solidFill>
            </a:endParaRPr>
          </a:p>
          <a:p>
            <a:r>
              <a:rPr lang="en-AU" sz="750" dirty="0">
                <a:solidFill>
                  <a:schemeClr val="bg1"/>
                </a:solidFill>
              </a:rPr>
              <a:t>After a bit of time we cohesively came together as a team and were able do the work that we had delegated amongst each other. Our ideas and personalities mixed well with each other and thus we had a mostly successful experience as a team.</a:t>
            </a:r>
          </a:p>
          <a:p>
            <a:r>
              <a:rPr lang="en-AU" sz="750" dirty="0">
                <a:solidFill>
                  <a:schemeClr val="bg1"/>
                </a:solidFill>
              </a:rPr>
              <a:t>We should have been working with the same attitude and focus the whole way through, instead of just in the final lead up to the submission date. Ideally, everyone should have been attending the tutorials that we are meant to so that we could work as a team every week, but this only happened a few times. That being said, it wasn’t that horrible at all and it could have been a lot worse.</a:t>
            </a:r>
          </a:p>
          <a:p>
            <a:r>
              <a:rPr lang="en-AU" sz="750" dirty="0">
                <a:solidFill>
                  <a:schemeClr val="bg1"/>
                </a:solidFill>
              </a:rPr>
              <a:t>I was surprised by how well we actually came together once we buckled down and started completing our assigned components. The group ended up having a certain cohesion that I was surprised to see after we begun with of a lack of it.</a:t>
            </a:r>
          </a:p>
          <a:p>
            <a:r>
              <a:rPr lang="en-AU" sz="750" dirty="0">
                <a:solidFill>
                  <a:schemeClr val="bg1"/>
                </a:solidFill>
              </a:rPr>
              <a:t>I have learned that you must plan, delegate, and get started early. This is how you minimise the amount of stress shared by the team. I also learned that everyone works differently, some gradually putting in work across a timeframe, while others complete it in large chunks every so often. A good team has to be able to adapt to how each other work, and should accommodate each other with each member also trying to adapt their own style to fit others needs.</a:t>
            </a:r>
          </a:p>
          <a:p>
            <a:endParaRPr lang="en-US" sz="800" dirty="0">
              <a:solidFill>
                <a:schemeClr val="bg1"/>
              </a:solidFill>
            </a:endParaRPr>
          </a:p>
        </p:txBody>
      </p:sp>
      <p:pic>
        <p:nvPicPr>
          <p:cNvPr id="2050" name="Picture 2" descr="http://s3717184-calebmccash-assignment1.s3-website-ap-southeast-2.amazonaws.com/images/selfphoto.png">
            <a:extLst>
              <a:ext uri="{FF2B5EF4-FFF2-40B4-BE49-F238E27FC236}">
                <a16:creationId xmlns:a16="http://schemas.microsoft.com/office/drawing/2014/main" id="{4C9EF9FE-9795-4696-9BF9-9A1A9718D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375" y="777475"/>
            <a:ext cx="504021" cy="86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3-ap-southeast-2.amazonaws.com/s3723443assignment1/9nPpAR3.jpg">
            <a:extLst>
              <a:ext uri="{FF2B5EF4-FFF2-40B4-BE49-F238E27FC236}">
                <a16:creationId xmlns:a16="http://schemas.microsoft.com/office/drawing/2014/main" id="{10BE14ED-DB65-4A6C-B191-74C88726B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636" y="777475"/>
            <a:ext cx="483842" cy="860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AA13CED-04A2-4847-A399-BC931B515C58}"/>
              </a:ext>
            </a:extLst>
          </p:cNvPr>
          <p:cNvSpPr txBox="1"/>
          <p:nvPr/>
        </p:nvSpPr>
        <p:spPr>
          <a:xfrm>
            <a:off x="6188586" y="1026008"/>
            <a:ext cx="2700000" cy="3924000"/>
          </a:xfrm>
          <a:prstGeom prst="rect">
            <a:avLst/>
          </a:prstGeom>
          <a:solidFill>
            <a:srgbClr val="FFC000"/>
          </a:solidFill>
        </p:spPr>
        <p:txBody>
          <a:bodyPr wrap="square" lIns="288000" tIns="288000" rIns="288000" bIns="324000" rtlCol="0">
            <a:noAutofit/>
          </a:bodyPr>
          <a:lstStyle/>
          <a:p>
            <a:r>
              <a:rPr lang="en-US" sz="1200" dirty="0">
                <a:solidFill>
                  <a:schemeClr val="bg1"/>
                </a:solidFill>
              </a:rPr>
              <a:t>YOUSEF</a:t>
            </a:r>
          </a:p>
          <a:p>
            <a:r>
              <a:rPr lang="en-AU" sz="750" dirty="0">
                <a:solidFill>
                  <a:schemeClr val="bg1"/>
                </a:solidFill>
              </a:rPr>
              <a:t>I love working as a group especially when having the right people on your team, ones that work equally well and are done with the assigned tasks on time. You get to have fun with others whilst working on your assigned tasks. This assignment went really well with all of us completely done with our tasks on time. However, our time tables differ and finding time to meet up and work on the assignment had to be worked at, but we still managed to find time where we all could meet up even if it wasn’t the most desirable one. The website design wasn’t surprising as I have seen Caleb’s previous websites, and it’s absolutely fantastic. And Melissa’s leadership skills are to be praised too. Not that other members were of less use, each one of us did what they’re supposed to do. We made use of GitHub, and used it to assign tasks the group members, and keep track of what has been done. It was a great group overall, with great collaboration.</a:t>
            </a:r>
          </a:p>
          <a:p>
            <a:endParaRPr lang="en-US" sz="1200" dirty="0">
              <a:solidFill>
                <a:schemeClr val="bg1"/>
              </a:solidFill>
            </a:endParaRPr>
          </a:p>
        </p:txBody>
      </p:sp>
      <p:pic>
        <p:nvPicPr>
          <p:cNvPr id="2054" name="Picture 6" descr="http://yosefsite.s3-website-ap-southeast-2.amazonaws.com/Pictures/ID.jpg">
            <a:extLst>
              <a:ext uri="{FF2B5EF4-FFF2-40B4-BE49-F238E27FC236}">
                <a16:creationId xmlns:a16="http://schemas.microsoft.com/office/drawing/2014/main" id="{CA84189B-4DF5-4CCF-A5C9-F51DF75808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9718" y="777475"/>
            <a:ext cx="484108" cy="8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1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81569"/>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1</a:t>
            </a:r>
          </a:p>
        </p:txBody>
      </p:sp>
      <p:sp>
        <p:nvSpPr>
          <p:cNvPr id="9" name="Title 1"/>
          <p:cNvSpPr txBox="1">
            <a:spLocks/>
          </p:cNvSpPr>
          <p:nvPr/>
        </p:nvSpPr>
        <p:spPr>
          <a:xfrm>
            <a:off x="1734424" y="330513"/>
            <a:ext cx="5328592"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Team Profile</a:t>
            </a:r>
            <a:endParaRPr lang="en-US" dirty="0">
              <a:solidFill>
                <a:schemeClr val="tx1"/>
              </a:solidFill>
              <a:effectLst>
                <a:outerShdw blurRad="38100" dist="38100" dir="2700000" algn="tl">
                  <a:srgbClr val="000000">
                    <a:alpha val="43137"/>
                  </a:srgbClr>
                </a:outerShdw>
              </a:effectLst>
            </a:endParaRPr>
          </a:p>
        </p:txBody>
      </p:sp>
      <p:sp>
        <p:nvSpPr>
          <p:cNvPr id="3" name="TextBox 2"/>
          <p:cNvSpPr txBox="1"/>
          <p:nvPr/>
        </p:nvSpPr>
        <p:spPr>
          <a:xfrm>
            <a:off x="476093" y="937071"/>
            <a:ext cx="3611813" cy="320857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rPr>
              <a:t>Our team profile has been hosted as a website. Please see this link:</a:t>
            </a:r>
          </a:p>
          <a:p>
            <a:r>
              <a:rPr lang="en-AU" dirty="0">
                <a:solidFill>
                  <a:schemeClr val="bg1"/>
                </a:solidFill>
                <a:hlinkClick r:id="rId3"/>
              </a:rPr>
              <a:t>http://macpys-website-assignment2.s3-website-ap-southeast-2.amazonaws.com/</a:t>
            </a:r>
            <a:endParaRPr lang="en-AU" dirty="0">
              <a:solidFill>
                <a:schemeClr val="bg1"/>
              </a:solidFill>
            </a:endParaRPr>
          </a:p>
          <a:p>
            <a:pPr marL="285750" indent="-285750">
              <a:buFont typeface="Arial" panose="020B0604020202020204" pitchFamily="34" charset="0"/>
              <a:buChar char="•"/>
            </a:pPr>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r>
              <a:rPr lang="en-AU" dirty="0">
                <a:solidFill>
                  <a:schemeClr val="bg1"/>
                </a:solidFill>
              </a:rPr>
              <a:t> </a:t>
            </a:r>
          </a:p>
        </p:txBody>
      </p:sp>
      <p:sp>
        <p:nvSpPr>
          <p:cNvPr id="29" name="Text Placeholder 3">
            <a:extLst>
              <a:ext uri="{FF2B5EF4-FFF2-40B4-BE49-F238E27FC236}">
                <a16:creationId xmlns:a16="http://schemas.microsoft.com/office/drawing/2014/main" id="{3D343C42-BBB6-4CB2-91A7-50EB378F204F}"/>
              </a:ext>
            </a:extLst>
          </p:cNvPr>
          <p:cNvSpPr txBox="1">
            <a:spLocks/>
          </p:cNvSpPr>
          <p:nvPr/>
        </p:nvSpPr>
        <p:spPr>
          <a:xfrm>
            <a:off x="4773240" y="344541"/>
            <a:ext cx="974288" cy="761682"/>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effectLst>
                  <a:outerShdw blurRad="38100" dist="38100" dir="2700000" algn="tl">
                    <a:srgbClr val="000000">
                      <a:alpha val="43137"/>
                    </a:srgbClr>
                  </a:outerShdw>
                </a:effectLst>
              </a:rPr>
              <a:t>2</a:t>
            </a:r>
          </a:p>
        </p:txBody>
      </p:sp>
      <p:sp>
        <p:nvSpPr>
          <p:cNvPr id="30" name="Title 1">
            <a:extLst>
              <a:ext uri="{FF2B5EF4-FFF2-40B4-BE49-F238E27FC236}">
                <a16:creationId xmlns:a16="http://schemas.microsoft.com/office/drawing/2014/main" id="{7F537B1C-4E77-4027-9FFF-359749CFD8AD}"/>
              </a:ext>
            </a:extLst>
          </p:cNvPr>
          <p:cNvSpPr txBox="1">
            <a:spLocks/>
          </p:cNvSpPr>
          <p:nvPr/>
        </p:nvSpPr>
        <p:spPr>
          <a:xfrm>
            <a:off x="5973192" y="324216"/>
            <a:ext cx="2271776"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Tools</a:t>
            </a:r>
            <a:endParaRPr lang="en-US" dirty="0">
              <a:solidFill>
                <a:schemeClr val="tx1"/>
              </a:solidFill>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6E491832-6864-44B7-B73F-9FEF113CE0AD}"/>
              </a:ext>
            </a:extLst>
          </p:cNvPr>
          <p:cNvSpPr txBox="1"/>
          <p:nvPr/>
        </p:nvSpPr>
        <p:spPr>
          <a:xfrm>
            <a:off x="5157882" y="937071"/>
            <a:ext cx="3611813" cy="341632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rPr>
              <a:t>The link for our GitHub repository is:</a:t>
            </a:r>
          </a:p>
          <a:p>
            <a:pPr marL="285750" indent="-285750">
              <a:buFont typeface="Arial" panose="020B0604020202020204" pitchFamily="34" charset="0"/>
              <a:buChar char="•"/>
            </a:pPr>
            <a:endParaRPr lang="en-AU" dirty="0">
              <a:solidFill>
                <a:schemeClr val="bg1"/>
              </a:solidFill>
            </a:endParaRPr>
          </a:p>
          <a:p>
            <a:r>
              <a:rPr lang="en-AU" dirty="0">
                <a:solidFill>
                  <a:schemeClr val="bg1"/>
                </a:solidFill>
                <a:hlinkClick r:id="rId4"/>
              </a:rPr>
              <a:t>https://github.com/melissa-smith/assignment2.git</a:t>
            </a:r>
            <a:endParaRPr lang="en-AU" dirty="0">
              <a:solidFill>
                <a:schemeClr val="bg1"/>
              </a:solidFill>
            </a:endParaRPr>
          </a:p>
          <a:p>
            <a:endParaRPr lang="en-AU" dirty="0">
              <a:solidFill>
                <a:schemeClr val="bg1"/>
              </a:solidFill>
            </a:endParaRPr>
          </a:p>
          <a:p>
            <a:r>
              <a:rPr lang="en-AU" dirty="0">
                <a:solidFill>
                  <a:schemeClr val="bg1"/>
                </a:solidFill>
              </a:rPr>
              <a:t>The commit history is mainly from Melissa as she has set up the repository and most of our information was sent to her to collate. We also used GitHub to track all of our tasks.</a:t>
            </a: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r>
              <a:rPr lang="en-AU" dirty="0">
                <a:solidFill>
                  <a:schemeClr val="bg1"/>
                </a:solidFill>
              </a:rPr>
              <a:t> </a:t>
            </a:r>
          </a:p>
        </p:txBody>
      </p:sp>
      <p:pic>
        <p:nvPicPr>
          <p:cNvPr id="1027" name="9EB10CE3-6279-48DD-B1AF-9A997E71B30D" descr="image1.jpeg">
            <a:extLst>
              <a:ext uri="{FF2B5EF4-FFF2-40B4-BE49-F238E27FC236}">
                <a16:creationId xmlns:a16="http://schemas.microsoft.com/office/drawing/2014/main" id="{E709ED12-2A55-4A52-845E-1F93A7807E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95" y="2417642"/>
            <a:ext cx="3400008" cy="17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34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3</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Industry Data</a:t>
            </a:r>
            <a:endParaRPr lang="en-US" dirty="0">
              <a:solidFill>
                <a:schemeClr val="tx1"/>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BB87EB14-1FBD-4A47-B938-AB036A55BFA7}"/>
              </a:ext>
            </a:extLst>
          </p:cNvPr>
          <p:cNvSpPr/>
          <p:nvPr/>
        </p:nvSpPr>
        <p:spPr>
          <a:xfrm>
            <a:off x="0" y="796391"/>
            <a:ext cx="9143999" cy="507831"/>
          </a:xfrm>
          <a:prstGeom prst="rect">
            <a:avLst/>
          </a:prstGeom>
        </p:spPr>
        <p:txBody>
          <a:bodyPr wrap="square">
            <a:spAutoFit/>
          </a:bodyPr>
          <a:lstStyle/>
          <a:p>
            <a:pPr marL="342900" indent="-342900">
              <a:buFont typeface="+mj-lt"/>
              <a:buAutoNum type="arabicPeriod"/>
            </a:pPr>
            <a:r>
              <a:rPr lang="en-AU" dirty="0">
                <a:solidFill>
                  <a:schemeClr val="bg1"/>
                </a:solidFill>
              </a:rPr>
              <a:t>What are the Job Titles for your group’s ideal jobs? How do each of these rank in terms of demand from employers?</a:t>
            </a:r>
          </a:p>
        </p:txBody>
      </p:sp>
      <p:cxnSp>
        <p:nvCxnSpPr>
          <p:cNvPr id="27" name="Straight Connector 26">
            <a:extLst>
              <a:ext uri="{FF2B5EF4-FFF2-40B4-BE49-F238E27FC236}">
                <a16:creationId xmlns:a16="http://schemas.microsoft.com/office/drawing/2014/main" id="{E766CAFF-9CB0-4067-98F6-4043C5A2E206}"/>
              </a:ext>
            </a:extLst>
          </p:cNvPr>
          <p:cNvCxnSpPr/>
          <p:nvPr/>
        </p:nvCxnSpPr>
        <p:spPr>
          <a:xfrm>
            <a:off x="3311254" y="2454068"/>
            <a:ext cx="252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7D061A5-B06A-492E-BF71-B2D6F8D8B938}"/>
              </a:ext>
            </a:extLst>
          </p:cNvPr>
          <p:cNvCxnSpPr/>
          <p:nvPr/>
        </p:nvCxnSpPr>
        <p:spPr>
          <a:xfrm>
            <a:off x="6276601" y="2446117"/>
            <a:ext cx="252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ECAE20-0927-4CE5-9E05-67B10DDECAD1}"/>
              </a:ext>
            </a:extLst>
          </p:cNvPr>
          <p:cNvCxnSpPr/>
          <p:nvPr/>
        </p:nvCxnSpPr>
        <p:spPr>
          <a:xfrm>
            <a:off x="297271" y="2446589"/>
            <a:ext cx="252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C7BA696-50F0-4506-9305-A97CCFDC238B}"/>
              </a:ext>
            </a:extLst>
          </p:cNvPr>
          <p:cNvSpPr txBox="1"/>
          <p:nvPr/>
        </p:nvSpPr>
        <p:spPr>
          <a:xfrm>
            <a:off x="866347" y="2011598"/>
            <a:ext cx="1960651" cy="384721"/>
          </a:xfrm>
          <a:prstGeom prst="rect">
            <a:avLst/>
          </a:prstGeom>
          <a:noFill/>
        </p:spPr>
        <p:txBody>
          <a:bodyPr wrap="square" lIns="0" tIns="0" rIns="0" bIns="0" rtlCol="0">
            <a:spAutoFit/>
          </a:bodyPr>
          <a:lstStyle/>
          <a:p>
            <a:pPr algn="r">
              <a:spcAft>
                <a:spcPts val="600"/>
              </a:spcAft>
            </a:pPr>
            <a:r>
              <a:rPr lang="en-US" sz="1000" b="1" spc="20" dirty="0">
                <a:solidFill>
                  <a:schemeClr val="accent2"/>
                </a:solidFill>
              </a:rPr>
              <a:t>Aria </a:t>
            </a:r>
            <a:r>
              <a:rPr lang="en-US" sz="1000" b="1" spc="20" dirty="0" err="1">
                <a:solidFill>
                  <a:schemeClr val="accent2"/>
                </a:solidFill>
              </a:rPr>
              <a:t>Motamedi</a:t>
            </a:r>
            <a:endParaRPr lang="en-US" sz="1000" b="1" spc="20" dirty="0">
              <a:solidFill>
                <a:schemeClr val="accent2"/>
              </a:solidFill>
            </a:endParaRPr>
          </a:p>
          <a:p>
            <a:pPr algn="r">
              <a:spcAft>
                <a:spcPts val="600"/>
              </a:spcAft>
            </a:pPr>
            <a:r>
              <a:rPr lang="en-US" sz="1000" b="1" spc="20" dirty="0">
                <a:solidFill>
                  <a:schemeClr val="accent2"/>
                </a:solidFill>
                <a:latin typeface="+mj-lt"/>
              </a:rPr>
              <a:t>Senior Security Engineer</a:t>
            </a:r>
          </a:p>
        </p:txBody>
      </p:sp>
      <p:sp>
        <p:nvSpPr>
          <p:cNvPr id="38" name="TextBox 37">
            <a:extLst>
              <a:ext uri="{FF2B5EF4-FFF2-40B4-BE49-F238E27FC236}">
                <a16:creationId xmlns:a16="http://schemas.microsoft.com/office/drawing/2014/main" id="{A9A2F49F-9E4F-4AEF-8308-9EFCA71D5C4D}"/>
              </a:ext>
            </a:extLst>
          </p:cNvPr>
          <p:cNvSpPr txBox="1"/>
          <p:nvPr/>
        </p:nvSpPr>
        <p:spPr>
          <a:xfrm>
            <a:off x="3888768" y="2004974"/>
            <a:ext cx="1960651" cy="384721"/>
          </a:xfrm>
          <a:prstGeom prst="rect">
            <a:avLst/>
          </a:prstGeom>
          <a:noFill/>
        </p:spPr>
        <p:txBody>
          <a:bodyPr wrap="square" lIns="0" tIns="0" rIns="0" bIns="0" rtlCol="0">
            <a:spAutoFit/>
          </a:bodyPr>
          <a:lstStyle/>
          <a:p>
            <a:pPr algn="r">
              <a:spcAft>
                <a:spcPts val="600"/>
              </a:spcAft>
            </a:pPr>
            <a:r>
              <a:rPr lang="en-US" sz="1000" b="1" spc="20" dirty="0">
                <a:solidFill>
                  <a:schemeClr val="accent2"/>
                </a:solidFill>
                <a:latin typeface="+mj-lt"/>
              </a:rPr>
              <a:t>Caleb </a:t>
            </a:r>
            <a:r>
              <a:rPr lang="en-US" sz="1000" b="1" spc="20" dirty="0" err="1">
                <a:solidFill>
                  <a:schemeClr val="accent2"/>
                </a:solidFill>
                <a:latin typeface="+mj-lt"/>
              </a:rPr>
              <a:t>McCash</a:t>
            </a:r>
            <a:endParaRPr lang="en-US" sz="1000" b="1" spc="20" dirty="0">
              <a:solidFill>
                <a:schemeClr val="accent2"/>
              </a:solidFill>
              <a:latin typeface="+mj-lt"/>
            </a:endParaRPr>
          </a:p>
          <a:p>
            <a:pPr algn="r">
              <a:spcAft>
                <a:spcPts val="600"/>
              </a:spcAft>
            </a:pPr>
            <a:r>
              <a:rPr lang="en-US" sz="1000" b="1" spc="20" dirty="0">
                <a:solidFill>
                  <a:schemeClr val="accent2"/>
                </a:solidFill>
                <a:latin typeface="+mj-lt"/>
              </a:rPr>
              <a:t>Gameplay Engineer </a:t>
            </a:r>
          </a:p>
        </p:txBody>
      </p:sp>
      <p:sp>
        <p:nvSpPr>
          <p:cNvPr id="39" name="TextBox 38">
            <a:extLst>
              <a:ext uri="{FF2B5EF4-FFF2-40B4-BE49-F238E27FC236}">
                <a16:creationId xmlns:a16="http://schemas.microsoft.com/office/drawing/2014/main" id="{61E72F3A-D348-46EA-AC4D-676DD6D05B49}"/>
              </a:ext>
            </a:extLst>
          </p:cNvPr>
          <p:cNvSpPr txBox="1"/>
          <p:nvPr/>
        </p:nvSpPr>
        <p:spPr>
          <a:xfrm>
            <a:off x="6849325" y="2014256"/>
            <a:ext cx="1960651" cy="384721"/>
          </a:xfrm>
          <a:prstGeom prst="rect">
            <a:avLst/>
          </a:prstGeom>
          <a:noFill/>
        </p:spPr>
        <p:txBody>
          <a:bodyPr wrap="square" lIns="0" tIns="0" rIns="0" bIns="0" rtlCol="0">
            <a:spAutoFit/>
          </a:bodyPr>
          <a:lstStyle/>
          <a:p>
            <a:pPr algn="r">
              <a:spcAft>
                <a:spcPts val="600"/>
              </a:spcAft>
            </a:pPr>
            <a:r>
              <a:rPr lang="en-US" sz="1000" b="1" spc="20" dirty="0">
                <a:solidFill>
                  <a:schemeClr val="accent2"/>
                </a:solidFill>
              </a:rPr>
              <a:t>Yousef Fares</a:t>
            </a:r>
          </a:p>
          <a:p>
            <a:pPr algn="r">
              <a:spcAft>
                <a:spcPts val="600"/>
              </a:spcAft>
            </a:pPr>
            <a:r>
              <a:rPr lang="en-US" sz="1000" b="1" spc="20" dirty="0">
                <a:solidFill>
                  <a:schemeClr val="accent2"/>
                </a:solidFill>
                <a:latin typeface="+mj-lt"/>
              </a:rPr>
              <a:t>Project Manager</a:t>
            </a:r>
          </a:p>
        </p:txBody>
      </p:sp>
      <p:cxnSp>
        <p:nvCxnSpPr>
          <p:cNvPr id="40" name="Straight Connector 39">
            <a:extLst>
              <a:ext uri="{FF2B5EF4-FFF2-40B4-BE49-F238E27FC236}">
                <a16:creationId xmlns:a16="http://schemas.microsoft.com/office/drawing/2014/main" id="{57CB6294-DCF6-4CFA-904B-BADA5B780B4C}"/>
              </a:ext>
            </a:extLst>
          </p:cNvPr>
          <p:cNvCxnSpPr/>
          <p:nvPr/>
        </p:nvCxnSpPr>
        <p:spPr>
          <a:xfrm>
            <a:off x="1904782" y="3250928"/>
            <a:ext cx="252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7768D22-6799-4BE3-91DA-05AB85F34F69}"/>
              </a:ext>
            </a:extLst>
          </p:cNvPr>
          <p:cNvCxnSpPr/>
          <p:nvPr/>
        </p:nvCxnSpPr>
        <p:spPr>
          <a:xfrm>
            <a:off x="4870129" y="3242977"/>
            <a:ext cx="252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C0CE3C7-243B-44B3-8DE1-77399E054842}"/>
              </a:ext>
            </a:extLst>
          </p:cNvPr>
          <p:cNvSpPr txBox="1"/>
          <p:nvPr/>
        </p:nvSpPr>
        <p:spPr>
          <a:xfrm>
            <a:off x="2482296" y="2801834"/>
            <a:ext cx="1960651" cy="384721"/>
          </a:xfrm>
          <a:prstGeom prst="rect">
            <a:avLst/>
          </a:prstGeom>
          <a:noFill/>
        </p:spPr>
        <p:txBody>
          <a:bodyPr wrap="square" lIns="0" tIns="0" rIns="0" bIns="0" rtlCol="0">
            <a:spAutoFit/>
          </a:bodyPr>
          <a:lstStyle/>
          <a:p>
            <a:pPr algn="r">
              <a:spcAft>
                <a:spcPts val="600"/>
              </a:spcAft>
            </a:pPr>
            <a:r>
              <a:rPr lang="en-US" sz="1000" b="1" spc="20" dirty="0">
                <a:solidFill>
                  <a:schemeClr val="accent2"/>
                </a:solidFill>
                <a:latin typeface="+mj-lt"/>
              </a:rPr>
              <a:t>Melissa Smith</a:t>
            </a:r>
          </a:p>
          <a:p>
            <a:pPr algn="r">
              <a:spcAft>
                <a:spcPts val="600"/>
              </a:spcAft>
            </a:pPr>
            <a:r>
              <a:rPr lang="en-US" sz="1000" b="1" spc="20" dirty="0">
                <a:solidFill>
                  <a:schemeClr val="accent2"/>
                </a:solidFill>
                <a:latin typeface="+mj-lt"/>
              </a:rPr>
              <a:t>Business Analyst </a:t>
            </a:r>
          </a:p>
        </p:txBody>
      </p:sp>
      <p:sp>
        <p:nvSpPr>
          <p:cNvPr id="48" name="TextBox 47">
            <a:extLst>
              <a:ext uri="{FF2B5EF4-FFF2-40B4-BE49-F238E27FC236}">
                <a16:creationId xmlns:a16="http://schemas.microsoft.com/office/drawing/2014/main" id="{E09055AE-6429-4922-8714-FFCA89614232}"/>
              </a:ext>
            </a:extLst>
          </p:cNvPr>
          <p:cNvSpPr txBox="1"/>
          <p:nvPr/>
        </p:nvSpPr>
        <p:spPr>
          <a:xfrm>
            <a:off x="5435296" y="2811116"/>
            <a:ext cx="1960651" cy="384721"/>
          </a:xfrm>
          <a:prstGeom prst="rect">
            <a:avLst/>
          </a:prstGeom>
          <a:noFill/>
        </p:spPr>
        <p:txBody>
          <a:bodyPr wrap="square" lIns="0" tIns="0" rIns="0" bIns="0" rtlCol="0">
            <a:spAutoFit/>
          </a:bodyPr>
          <a:lstStyle/>
          <a:p>
            <a:pPr algn="r">
              <a:spcAft>
                <a:spcPts val="600"/>
              </a:spcAft>
            </a:pPr>
            <a:r>
              <a:rPr lang="en-US" sz="1000" b="1" spc="20" dirty="0">
                <a:solidFill>
                  <a:schemeClr val="accent2"/>
                </a:solidFill>
              </a:rPr>
              <a:t>Peter </a:t>
            </a:r>
            <a:r>
              <a:rPr lang="en-US" sz="1000" b="1" spc="20" dirty="0" err="1">
                <a:solidFill>
                  <a:schemeClr val="accent2"/>
                </a:solidFill>
              </a:rPr>
              <a:t>Margaritis</a:t>
            </a:r>
            <a:endParaRPr lang="en-US" sz="1000" b="1" spc="20" dirty="0">
              <a:solidFill>
                <a:schemeClr val="accent2"/>
              </a:solidFill>
            </a:endParaRPr>
          </a:p>
          <a:p>
            <a:pPr algn="r">
              <a:spcAft>
                <a:spcPts val="600"/>
              </a:spcAft>
            </a:pPr>
            <a:r>
              <a:rPr lang="en-US" sz="1000" b="1" spc="20" dirty="0">
                <a:solidFill>
                  <a:schemeClr val="accent2"/>
                </a:solidFill>
                <a:latin typeface="+mj-lt"/>
              </a:rPr>
              <a:t>Senior Software Engineer</a:t>
            </a:r>
          </a:p>
        </p:txBody>
      </p:sp>
      <p:pic>
        <p:nvPicPr>
          <p:cNvPr id="7" name="Graphic 6" descr="Game controller">
            <a:extLst>
              <a:ext uri="{FF2B5EF4-FFF2-40B4-BE49-F238E27FC236}">
                <a16:creationId xmlns:a16="http://schemas.microsoft.com/office/drawing/2014/main" id="{6E497D07-8D7D-4D3D-A461-880C07A165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1254" y="2006237"/>
            <a:ext cx="504000" cy="504000"/>
          </a:xfrm>
          <a:prstGeom prst="rect">
            <a:avLst/>
          </a:prstGeom>
        </p:spPr>
      </p:pic>
      <p:pic>
        <p:nvPicPr>
          <p:cNvPr id="10" name="Graphic 9" descr="Handshake">
            <a:extLst>
              <a:ext uri="{FF2B5EF4-FFF2-40B4-BE49-F238E27FC236}">
                <a16:creationId xmlns:a16="http://schemas.microsoft.com/office/drawing/2014/main" id="{F4944DE5-4090-4005-B4AC-C39A570CE2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7457" y="2010010"/>
            <a:ext cx="504000" cy="504000"/>
          </a:xfrm>
          <a:prstGeom prst="rect">
            <a:avLst/>
          </a:prstGeom>
        </p:spPr>
      </p:pic>
      <p:pic>
        <p:nvPicPr>
          <p:cNvPr id="15" name="Graphic 14" descr="Lecturer">
            <a:extLst>
              <a:ext uri="{FF2B5EF4-FFF2-40B4-BE49-F238E27FC236}">
                <a16:creationId xmlns:a16="http://schemas.microsoft.com/office/drawing/2014/main" id="{FEE9CECD-FD33-4E66-8026-4F0CA031E8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409" y="2729029"/>
            <a:ext cx="504000" cy="504000"/>
          </a:xfrm>
          <a:prstGeom prst="rect">
            <a:avLst/>
          </a:prstGeom>
        </p:spPr>
      </p:pic>
      <p:pic>
        <p:nvPicPr>
          <p:cNvPr id="17" name="Graphic 16" descr="Monitor">
            <a:extLst>
              <a:ext uri="{FF2B5EF4-FFF2-40B4-BE49-F238E27FC236}">
                <a16:creationId xmlns:a16="http://schemas.microsoft.com/office/drawing/2014/main" id="{050F6678-5DCC-4D34-8923-CECB8F2BE2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7563" y="1955781"/>
            <a:ext cx="504000" cy="504000"/>
          </a:xfrm>
          <a:prstGeom prst="rect">
            <a:avLst/>
          </a:prstGeom>
        </p:spPr>
      </p:pic>
      <p:pic>
        <p:nvPicPr>
          <p:cNvPr id="50" name="Graphic 49" descr="Upward trend">
            <a:extLst>
              <a:ext uri="{FF2B5EF4-FFF2-40B4-BE49-F238E27FC236}">
                <a16:creationId xmlns:a16="http://schemas.microsoft.com/office/drawing/2014/main" id="{054E9866-75DF-4605-BBA4-EED4C97506C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857627" y="2746928"/>
            <a:ext cx="504000" cy="504000"/>
          </a:xfrm>
          <a:prstGeom prst="rect">
            <a:avLst/>
          </a:prstGeom>
        </p:spPr>
      </p:pic>
      <p:sp>
        <p:nvSpPr>
          <p:cNvPr id="52" name="Rectangle 51">
            <a:extLst>
              <a:ext uri="{FF2B5EF4-FFF2-40B4-BE49-F238E27FC236}">
                <a16:creationId xmlns:a16="http://schemas.microsoft.com/office/drawing/2014/main" id="{648E3B3C-BB28-4350-818E-81ACA0948F58}"/>
              </a:ext>
            </a:extLst>
          </p:cNvPr>
          <p:cNvSpPr/>
          <p:nvPr/>
        </p:nvSpPr>
        <p:spPr>
          <a:xfrm>
            <a:off x="45342" y="3752615"/>
            <a:ext cx="9143999" cy="1131079"/>
          </a:xfrm>
          <a:prstGeom prst="rect">
            <a:avLst/>
          </a:prstGeom>
        </p:spPr>
        <p:txBody>
          <a:bodyPr wrap="square">
            <a:spAutoFit/>
          </a:bodyPr>
          <a:lstStyle/>
          <a:p>
            <a:r>
              <a:rPr lang="en-AU" dirty="0">
                <a:solidFill>
                  <a:schemeClr val="bg1"/>
                </a:solidFill>
              </a:rPr>
              <a:t>The ideal jobs for our group are generally not high in demand. Pete’s role of a Senior Software Engineer is ranked highly having both Software Engineer and Senior Software Engineer on the Top IT Jobs list. The roles in security and gameplay are not seen on the list neither is anything similar. The roles of Project Manager and Business Analyst are surprisingly not in the top IT jobs however this could be due to the nature of the roles not always being specifically IT.</a:t>
            </a:r>
          </a:p>
          <a:p>
            <a:pPr marL="342900" indent="-342900">
              <a:buFont typeface="+mj-lt"/>
              <a:buAutoNum type="arabicPeriod"/>
            </a:pPr>
            <a:endParaRPr lang="en-AU" dirty="0">
              <a:solidFill>
                <a:schemeClr val="bg1"/>
              </a:solidFill>
            </a:endParaRPr>
          </a:p>
        </p:txBody>
      </p:sp>
    </p:spTree>
    <p:extLst>
      <p:ext uri="{BB962C8B-B14F-4D97-AF65-F5344CB8AC3E}">
        <p14:creationId xmlns:p14="http://schemas.microsoft.com/office/powerpoint/2010/main" val="97304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3</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Industry Data</a:t>
            </a:r>
            <a:endParaRPr lang="en-US" dirty="0">
              <a:solidFill>
                <a:schemeClr val="tx1"/>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BB87EB14-1FBD-4A47-B938-AB036A55BFA7}"/>
              </a:ext>
            </a:extLst>
          </p:cNvPr>
          <p:cNvSpPr/>
          <p:nvPr/>
        </p:nvSpPr>
        <p:spPr>
          <a:xfrm>
            <a:off x="0" y="796391"/>
            <a:ext cx="9143999" cy="923330"/>
          </a:xfrm>
          <a:prstGeom prst="rect">
            <a:avLst/>
          </a:prstGeom>
        </p:spPr>
        <p:txBody>
          <a:bodyPr wrap="square">
            <a:spAutoFit/>
          </a:bodyPr>
          <a:lstStyle/>
          <a:p>
            <a:pPr marL="342900" indent="-342900">
              <a:buFont typeface="+mj-lt"/>
              <a:buAutoNum type="arabicPeriod" startAt="2"/>
            </a:pPr>
            <a:r>
              <a:rPr lang="en-AU" dirty="0">
                <a:solidFill>
                  <a:schemeClr val="bg1"/>
                </a:solidFill>
              </a:rPr>
              <a:t>From your group’s ideal jobs, you can identify a set of skills required for these jobs (we will refer to this as your group’s ​required skill set). These can be divided into general skills​ (communication, problem solving, writing etc) and​ IT-specific skills (</a:t>
            </a:r>
            <a:r>
              <a:rPr lang="en-AU" dirty="0" err="1">
                <a:solidFill>
                  <a:schemeClr val="bg1"/>
                </a:solidFill>
              </a:rPr>
              <a:t>Javascript</a:t>
            </a:r>
            <a:r>
              <a:rPr lang="en-AU" dirty="0">
                <a:solidFill>
                  <a:schemeClr val="bg1"/>
                </a:solidFill>
              </a:rPr>
              <a:t>, SQL, etc).</a:t>
            </a:r>
          </a:p>
          <a:p>
            <a:pPr marL="342900" indent="-342900">
              <a:buFont typeface="+mj-lt"/>
              <a:buAutoNum type="arabicPeriod" startAt="2"/>
            </a:pPr>
            <a:endParaRPr lang="en-AU" dirty="0">
              <a:solidFill>
                <a:schemeClr val="bg1"/>
              </a:solidFill>
            </a:endParaRPr>
          </a:p>
        </p:txBody>
      </p:sp>
      <p:sp>
        <p:nvSpPr>
          <p:cNvPr id="23" name="TextBox 22">
            <a:extLst>
              <a:ext uri="{FF2B5EF4-FFF2-40B4-BE49-F238E27FC236}">
                <a16:creationId xmlns:a16="http://schemas.microsoft.com/office/drawing/2014/main" id="{61184B94-B2D5-4B18-A6A1-9166998BFF9D}"/>
              </a:ext>
            </a:extLst>
          </p:cNvPr>
          <p:cNvSpPr txBox="1"/>
          <p:nvPr/>
        </p:nvSpPr>
        <p:spPr>
          <a:xfrm>
            <a:off x="3339932" y="3426102"/>
            <a:ext cx="2340000" cy="739439"/>
          </a:xfrm>
          <a:prstGeom prst="rect">
            <a:avLst/>
          </a:prstGeom>
          <a:solidFill>
            <a:schemeClr val="accent5"/>
          </a:solidFill>
        </p:spPr>
        <p:txBody>
          <a:bodyPr wrap="square" lIns="288000" tIns="288000" rIns="288000" bIns="324000" rtlCol="0">
            <a:noAutofit/>
          </a:bodyPr>
          <a:lstStyle/>
          <a:p>
            <a:r>
              <a:rPr lang="en-US" sz="1200" dirty="0">
                <a:solidFill>
                  <a:schemeClr val="bg1"/>
                </a:solidFill>
              </a:rPr>
              <a:t>Business Analysis</a:t>
            </a:r>
          </a:p>
        </p:txBody>
      </p:sp>
      <p:sp>
        <p:nvSpPr>
          <p:cNvPr id="24" name="TextBox 23">
            <a:extLst>
              <a:ext uri="{FF2B5EF4-FFF2-40B4-BE49-F238E27FC236}">
                <a16:creationId xmlns:a16="http://schemas.microsoft.com/office/drawing/2014/main" id="{D8A35B48-37AA-480E-8362-11676BD93755}"/>
              </a:ext>
            </a:extLst>
          </p:cNvPr>
          <p:cNvSpPr txBox="1"/>
          <p:nvPr/>
        </p:nvSpPr>
        <p:spPr>
          <a:xfrm>
            <a:off x="5838868" y="3426102"/>
            <a:ext cx="2340000" cy="739438"/>
          </a:xfrm>
          <a:prstGeom prst="rect">
            <a:avLst/>
          </a:prstGeom>
          <a:solidFill>
            <a:schemeClr val="accent1"/>
          </a:solidFill>
        </p:spPr>
        <p:txBody>
          <a:bodyPr wrap="square" lIns="288000" tIns="288000" rIns="288000" bIns="324000" rtlCol="0">
            <a:noAutofit/>
          </a:bodyPr>
          <a:lstStyle/>
          <a:p>
            <a:r>
              <a:rPr lang="en-US" sz="1200" dirty="0">
                <a:solidFill>
                  <a:schemeClr val="bg1"/>
                </a:solidFill>
              </a:rPr>
              <a:t>Python Experience </a:t>
            </a:r>
          </a:p>
        </p:txBody>
      </p:sp>
      <p:sp>
        <p:nvSpPr>
          <p:cNvPr id="25" name="TextBox 24">
            <a:extLst>
              <a:ext uri="{FF2B5EF4-FFF2-40B4-BE49-F238E27FC236}">
                <a16:creationId xmlns:a16="http://schemas.microsoft.com/office/drawing/2014/main" id="{AD33FDBF-7451-45EB-9E84-C5B92B05299B}"/>
              </a:ext>
            </a:extLst>
          </p:cNvPr>
          <p:cNvSpPr txBox="1"/>
          <p:nvPr/>
        </p:nvSpPr>
        <p:spPr>
          <a:xfrm>
            <a:off x="840995" y="2142145"/>
            <a:ext cx="2340000" cy="739439"/>
          </a:xfrm>
          <a:prstGeom prst="rect">
            <a:avLst/>
          </a:prstGeom>
          <a:solidFill>
            <a:schemeClr val="accent5"/>
          </a:solidFill>
        </p:spPr>
        <p:txBody>
          <a:bodyPr wrap="square" lIns="288000" tIns="288000" rIns="288000" bIns="324000" rtlCol="0">
            <a:noAutofit/>
          </a:bodyPr>
          <a:lstStyle/>
          <a:p>
            <a:r>
              <a:rPr lang="en-US" sz="1200" dirty="0">
                <a:solidFill>
                  <a:schemeClr val="bg1"/>
                </a:solidFill>
              </a:rPr>
              <a:t>Project Management</a:t>
            </a:r>
          </a:p>
        </p:txBody>
      </p:sp>
      <p:sp>
        <p:nvSpPr>
          <p:cNvPr id="26" name="TextBox 25">
            <a:extLst>
              <a:ext uri="{FF2B5EF4-FFF2-40B4-BE49-F238E27FC236}">
                <a16:creationId xmlns:a16="http://schemas.microsoft.com/office/drawing/2014/main" id="{04885299-0F73-4AC1-A71A-FA580E9ABF42}"/>
              </a:ext>
            </a:extLst>
          </p:cNvPr>
          <p:cNvSpPr txBox="1"/>
          <p:nvPr/>
        </p:nvSpPr>
        <p:spPr>
          <a:xfrm>
            <a:off x="3339932" y="2141573"/>
            <a:ext cx="2340000" cy="739438"/>
          </a:xfrm>
          <a:prstGeom prst="rect">
            <a:avLst/>
          </a:prstGeom>
          <a:solidFill>
            <a:schemeClr val="accent1"/>
          </a:solidFill>
        </p:spPr>
        <p:txBody>
          <a:bodyPr wrap="square" lIns="288000" tIns="288000" rIns="288000" bIns="324000" rtlCol="0">
            <a:noAutofit/>
          </a:bodyPr>
          <a:lstStyle/>
          <a:p>
            <a:r>
              <a:rPr lang="en-US" sz="1200" dirty="0">
                <a:solidFill>
                  <a:schemeClr val="bg1"/>
                </a:solidFill>
              </a:rPr>
              <a:t>Stakeholder Engagement </a:t>
            </a:r>
            <a:r>
              <a:rPr lang="en-US" sz="900" dirty="0">
                <a:solidFill>
                  <a:schemeClr val="bg1"/>
                </a:solidFill>
              </a:rPr>
              <a:t>(Building effective relationships)</a:t>
            </a:r>
            <a:endParaRPr lang="en-US" sz="1200" dirty="0">
              <a:solidFill>
                <a:schemeClr val="bg1"/>
              </a:solidFill>
            </a:endParaRPr>
          </a:p>
        </p:txBody>
      </p:sp>
      <p:sp>
        <p:nvSpPr>
          <p:cNvPr id="30" name="TextBox 29">
            <a:extLst>
              <a:ext uri="{FF2B5EF4-FFF2-40B4-BE49-F238E27FC236}">
                <a16:creationId xmlns:a16="http://schemas.microsoft.com/office/drawing/2014/main" id="{4CE34978-CA16-4D4E-B724-C38A33E7C300}"/>
              </a:ext>
            </a:extLst>
          </p:cNvPr>
          <p:cNvSpPr txBox="1"/>
          <p:nvPr/>
        </p:nvSpPr>
        <p:spPr>
          <a:xfrm>
            <a:off x="5838868" y="2145716"/>
            <a:ext cx="2340000" cy="739439"/>
          </a:xfrm>
          <a:prstGeom prst="rect">
            <a:avLst/>
          </a:prstGeom>
          <a:solidFill>
            <a:schemeClr val="accent5"/>
          </a:solidFill>
        </p:spPr>
        <p:txBody>
          <a:bodyPr wrap="square" lIns="288000" tIns="288000" rIns="288000" bIns="324000" rtlCol="0">
            <a:noAutofit/>
          </a:bodyPr>
          <a:lstStyle/>
          <a:p>
            <a:r>
              <a:rPr lang="en-US" sz="1200" dirty="0" err="1">
                <a:solidFill>
                  <a:schemeClr val="bg1"/>
                </a:solidFill>
              </a:rPr>
              <a:t>Optimising</a:t>
            </a:r>
            <a:r>
              <a:rPr lang="en-US" sz="1200" dirty="0">
                <a:solidFill>
                  <a:schemeClr val="bg1"/>
                </a:solidFill>
              </a:rPr>
              <a:t> Code</a:t>
            </a:r>
          </a:p>
        </p:txBody>
      </p:sp>
      <p:sp>
        <p:nvSpPr>
          <p:cNvPr id="31" name="TextBox 30">
            <a:extLst>
              <a:ext uri="{FF2B5EF4-FFF2-40B4-BE49-F238E27FC236}">
                <a16:creationId xmlns:a16="http://schemas.microsoft.com/office/drawing/2014/main" id="{4C8624D0-B7AB-4C18-A4DC-96210FC3018E}"/>
              </a:ext>
            </a:extLst>
          </p:cNvPr>
          <p:cNvSpPr txBox="1"/>
          <p:nvPr/>
        </p:nvSpPr>
        <p:spPr>
          <a:xfrm>
            <a:off x="840995" y="3426103"/>
            <a:ext cx="2340000" cy="739438"/>
          </a:xfrm>
          <a:prstGeom prst="rect">
            <a:avLst/>
          </a:prstGeom>
          <a:solidFill>
            <a:schemeClr val="accent1"/>
          </a:solidFill>
        </p:spPr>
        <p:txBody>
          <a:bodyPr wrap="square" lIns="288000" tIns="288000" rIns="288000" bIns="324000" rtlCol="0">
            <a:noAutofit/>
          </a:bodyPr>
          <a:lstStyle/>
          <a:p>
            <a:r>
              <a:rPr lang="en-US" sz="1200" dirty="0">
                <a:solidFill>
                  <a:schemeClr val="bg1"/>
                </a:solidFill>
              </a:rPr>
              <a:t>Communication Skills</a:t>
            </a:r>
          </a:p>
        </p:txBody>
      </p:sp>
    </p:spTree>
    <p:extLst>
      <p:ext uri="{BB962C8B-B14F-4D97-AF65-F5344CB8AC3E}">
        <p14:creationId xmlns:p14="http://schemas.microsoft.com/office/powerpoint/2010/main" val="16588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3</a:t>
            </a:r>
          </a:p>
        </p:txBody>
      </p:sp>
      <p:sp>
        <p:nvSpPr>
          <p:cNvPr id="9" name="Title 1"/>
          <p:cNvSpPr txBox="1">
            <a:spLocks/>
          </p:cNvSpPr>
          <p:nvPr/>
        </p:nvSpPr>
        <p:spPr>
          <a:xfrm>
            <a:off x="1734424" y="330513"/>
            <a:ext cx="5328592"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Industry Data</a:t>
            </a:r>
            <a:endParaRPr lang="en-US" dirty="0">
              <a:solidFill>
                <a:schemeClr val="tx1"/>
              </a:solidFill>
              <a:effectLst>
                <a:outerShdw blurRad="38100" dist="38100" dir="2700000" algn="tl">
                  <a:srgbClr val="000000">
                    <a:alpha val="43137"/>
                  </a:srgbClr>
                </a:outerShdw>
              </a:effectLst>
            </a:endParaRPr>
          </a:p>
        </p:txBody>
      </p:sp>
      <p:sp>
        <p:nvSpPr>
          <p:cNvPr id="19" name="TextBox 18"/>
          <p:cNvSpPr txBox="1"/>
          <p:nvPr/>
        </p:nvSpPr>
        <p:spPr>
          <a:xfrm>
            <a:off x="72865" y="1992018"/>
            <a:ext cx="2119058" cy="1692771"/>
          </a:xfrm>
          <a:prstGeom prst="rect">
            <a:avLst/>
          </a:prstGeom>
          <a:noFill/>
        </p:spPr>
        <p:txBody>
          <a:bodyPr wrap="square" lIns="0" tIns="0" rIns="0" bIns="0" rtlCol="0">
            <a:spAutoFit/>
          </a:bodyPr>
          <a:lstStyle/>
          <a:p>
            <a:r>
              <a:rPr lang="en-AU" sz="1000" dirty="0">
                <a:solidFill>
                  <a:schemeClr val="bg1"/>
                </a:solidFill>
              </a:rPr>
              <a:t>We had a few IT specific skills our list, Optimising code, Project management, Business analysis and Python experience. Many of these skills were in high demand on the list of IT specific skills. This is great for the jobs that we want to get in to and many of these skills are also transferrable across many industries (not just IT).</a:t>
            </a:r>
          </a:p>
          <a:p>
            <a:endParaRPr lang="en-GB" sz="1000" dirty="0">
              <a:solidFill>
                <a:schemeClr val="bg1"/>
              </a:solidFill>
              <a:cs typeface="Quicksand Light"/>
            </a:endParaRPr>
          </a:p>
        </p:txBody>
      </p:sp>
      <p:cxnSp>
        <p:nvCxnSpPr>
          <p:cNvPr id="21" name="Straight Connector 20"/>
          <p:cNvCxnSpPr>
            <a:cxnSpLocks/>
          </p:cNvCxnSpPr>
          <p:nvPr/>
        </p:nvCxnSpPr>
        <p:spPr>
          <a:xfrm>
            <a:off x="70561" y="1600205"/>
            <a:ext cx="2121362" cy="747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7726" y="1141676"/>
            <a:ext cx="1525187" cy="430887"/>
          </a:xfrm>
          <a:prstGeom prst="rect">
            <a:avLst/>
          </a:prstGeom>
          <a:noFill/>
        </p:spPr>
        <p:txBody>
          <a:bodyPr wrap="square" lIns="0" tIns="0" rIns="0" bIns="0" rtlCol="0">
            <a:spAutoFit/>
          </a:bodyPr>
          <a:lstStyle/>
          <a:p>
            <a:pPr algn="r">
              <a:spcAft>
                <a:spcPts val="600"/>
              </a:spcAft>
            </a:pPr>
            <a:r>
              <a:rPr lang="en-AU" sz="700" b="1" spc="20" dirty="0">
                <a:solidFill>
                  <a:schemeClr val="accent2"/>
                </a:solidFill>
                <a:latin typeface="+mj-lt"/>
              </a:rPr>
              <a:t>How do the ​IT-specific skills​ in your required skill set rank in terms of demand from employers?</a:t>
            </a:r>
            <a:r>
              <a:rPr lang="en-US" sz="700" b="1" spc="20" dirty="0">
                <a:solidFill>
                  <a:schemeClr val="accent2"/>
                </a:solidFill>
                <a:latin typeface="+mj-lt"/>
              </a:rPr>
              <a:t> </a:t>
            </a:r>
          </a:p>
        </p:txBody>
      </p:sp>
      <p:sp>
        <p:nvSpPr>
          <p:cNvPr id="34" name="Text Placeholder 3">
            <a:extLst>
              <a:ext uri="{FF2B5EF4-FFF2-40B4-BE49-F238E27FC236}">
                <a16:creationId xmlns:a16="http://schemas.microsoft.com/office/drawing/2014/main" id="{657903CA-A5ED-4704-B879-8C5B45D813F9}"/>
              </a:ext>
            </a:extLst>
          </p:cNvPr>
          <p:cNvSpPr txBox="1">
            <a:spLocks/>
          </p:cNvSpPr>
          <p:nvPr/>
        </p:nvSpPr>
        <p:spPr>
          <a:xfrm>
            <a:off x="72865" y="1112520"/>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2a)</a:t>
            </a:r>
          </a:p>
        </p:txBody>
      </p:sp>
      <p:sp>
        <p:nvSpPr>
          <p:cNvPr id="38" name="TextBox 37">
            <a:extLst>
              <a:ext uri="{FF2B5EF4-FFF2-40B4-BE49-F238E27FC236}">
                <a16:creationId xmlns:a16="http://schemas.microsoft.com/office/drawing/2014/main" id="{54EAE931-23F8-4C07-9696-F4D0BE162095}"/>
              </a:ext>
            </a:extLst>
          </p:cNvPr>
          <p:cNvSpPr txBox="1"/>
          <p:nvPr/>
        </p:nvSpPr>
        <p:spPr>
          <a:xfrm>
            <a:off x="2371453" y="1993278"/>
            <a:ext cx="2119058" cy="1077218"/>
          </a:xfrm>
          <a:prstGeom prst="rect">
            <a:avLst/>
          </a:prstGeom>
          <a:noFill/>
        </p:spPr>
        <p:txBody>
          <a:bodyPr wrap="square" lIns="0" tIns="0" rIns="0" bIns="0" rtlCol="0">
            <a:spAutoFit/>
          </a:bodyPr>
          <a:lstStyle/>
          <a:p>
            <a:r>
              <a:rPr lang="en-AU" sz="1000" dirty="0">
                <a:solidFill>
                  <a:schemeClr val="bg1"/>
                </a:solidFill>
              </a:rPr>
              <a:t>One of our skills listed is the highest ranked skill in demand. Communication skills is required for every single job you do, whether it is communicating with team members or external parties. </a:t>
            </a:r>
          </a:p>
          <a:p>
            <a:endParaRPr lang="en-GB" sz="1000" dirty="0">
              <a:solidFill>
                <a:schemeClr val="bg1"/>
              </a:solidFill>
              <a:cs typeface="Quicksand Light"/>
            </a:endParaRPr>
          </a:p>
        </p:txBody>
      </p:sp>
      <p:cxnSp>
        <p:nvCxnSpPr>
          <p:cNvPr id="40" name="Straight Connector 39">
            <a:extLst>
              <a:ext uri="{FF2B5EF4-FFF2-40B4-BE49-F238E27FC236}">
                <a16:creationId xmlns:a16="http://schemas.microsoft.com/office/drawing/2014/main" id="{241CA1DF-8BFC-4442-B8BC-7318BF55CDDE}"/>
              </a:ext>
            </a:extLst>
          </p:cNvPr>
          <p:cNvCxnSpPr>
            <a:cxnSpLocks/>
          </p:cNvCxnSpPr>
          <p:nvPr/>
        </p:nvCxnSpPr>
        <p:spPr>
          <a:xfrm>
            <a:off x="2369149" y="1601465"/>
            <a:ext cx="2121362" cy="747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729670B-0458-4DE3-961E-F12C7BFA1474}"/>
              </a:ext>
            </a:extLst>
          </p:cNvPr>
          <p:cNvSpPr txBox="1"/>
          <p:nvPr/>
        </p:nvSpPr>
        <p:spPr>
          <a:xfrm>
            <a:off x="4646126" y="1998941"/>
            <a:ext cx="2119058" cy="307777"/>
          </a:xfrm>
          <a:prstGeom prst="rect">
            <a:avLst/>
          </a:prstGeom>
          <a:noFill/>
        </p:spPr>
        <p:txBody>
          <a:bodyPr wrap="square" lIns="0" tIns="0" rIns="0" bIns="0" rtlCol="0">
            <a:spAutoFit/>
          </a:bodyPr>
          <a:lstStyle/>
          <a:p>
            <a:r>
              <a:rPr lang="en-AU" sz="1000" dirty="0">
                <a:solidFill>
                  <a:schemeClr val="bg1"/>
                </a:solidFill>
              </a:rPr>
              <a:t>SQL, </a:t>
            </a:r>
            <a:r>
              <a:rPr lang="en-AU" sz="1000" dirty="0" err="1">
                <a:solidFill>
                  <a:schemeClr val="bg1"/>
                </a:solidFill>
              </a:rPr>
              <a:t>Javascript</a:t>
            </a:r>
            <a:r>
              <a:rPr lang="en-AU" sz="1000" dirty="0">
                <a:solidFill>
                  <a:schemeClr val="bg1"/>
                </a:solidFill>
              </a:rPr>
              <a:t>, Java</a:t>
            </a:r>
          </a:p>
          <a:p>
            <a:endParaRPr lang="en-GB" sz="1000" dirty="0">
              <a:solidFill>
                <a:schemeClr val="bg1"/>
              </a:solidFill>
              <a:cs typeface="Quicksand Light"/>
            </a:endParaRPr>
          </a:p>
        </p:txBody>
      </p:sp>
      <p:cxnSp>
        <p:nvCxnSpPr>
          <p:cNvPr id="45" name="Straight Connector 44">
            <a:extLst>
              <a:ext uri="{FF2B5EF4-FFF2-40B4-BE49-F238E27FC236}">
                <a16:creationId xmlns:a16="http://schemas.microsoft.com/office/drawing/2014/main" id="{9CB402E9-22A5-42E5-80F4-F289EAE4D0C1}"/>
              </a:ext>
            </a:extLst>
          </p:cNvPr>
          <p:cNvCxnSpPr>
            <a:cxnSpLocks/>
          </p:cNvCxnSpPr>
          <p:nvPr/>
        </p:nvCxnSpPr>
        <p:spPr>
          <a:xfrm>
            <a:off x="4643822" y="1607128"/>
            <a:ext cx="2121362" cy="747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C3A3D7C-866E-473A-8A52-E8150A8CCE5D}"/>
              </a:ext>
            </a:extLst>
          </p:cNvPr>
          <p:cNvSpPr txBox="1"/>
          <p:nvPr/>
        </p:nvSpPr>
        <p:spPr>
          <a:xfrm>
            <a:off x="6967385" y="2000201"/>
            <a:ext cx="2119058" cy="307777"/>
          </a:xfrm>
          <a:prstGeom prst="rect">
            <a:avLst/>
          </a:prstGeom>
          <a:noFill/>
        </p:spPr>
        <p:txBody>
          <a:bodyPr wrap="square" lIns="0" tIns="0" rIns="0" bIns="0" rtlCol="0">
            <a:spAutoFit/>
          </a:bodyPr>
          <a:lstStyle/>
          <a:p>
            <a:r>
              <a:rPr lang="en-AU" sz="1000" dirty="0">
                <a:solidFill>
                  <a:schemeClr val="bg1"/>
                </a:solidFill>
              </a:rPr>
              <a:t>Customer Service, Scrum, Business Process</a:t>
            </a:r>
          </a:p>
        </p:txBody>
      </p:sp>
      <p:cxnSp>
        <p:nvCxnSpPr>
          <p:cNvPr id="50" name="Straight Connector 49">
            <a:extLst>
              <a:ext uri="{FF2B5EF4-FFF2-40B4-BE49-F238E27FC236}">
                <a16:creationId xmlns:a16="http://schemas.microsoft.com/office/drawing/2014/main" id="{B278D55F-E1BB-4913-A11B-818B254D5092}"/>
              </a:ext>
            </a:extLst>
          </p:cNvPr>
          <p:cNvCxnSpPr>
            <a:cxnSpLocks/>
          </p:cNvCxnSpPr>
          <p:nvPr/>
        </p:nvCxnSpPr>
        <p:spPr>
          <a:xfrm>
            <a:off x="6957524" y="1615945"/>
            <a:ext cx="2121362" cy="747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E01F824-C9C6-408B-A495-368EA9D5CEED}"/>
              </a:ext>
            </a:extLst>
          </p:cNvPr>
          <p:cNvSpPr txBox="1"/>
          <p:nvPr/>
        </p:nvSpPr>
        <p:spPr>
          <a:xfrm>
            <a:off x="2965324" y="1141676"/>
            <a:ext cx="1525187" cy="323165"/>
          </a:xfrm>
          <a:prstGeom prst="rect">
            <a:avLst/>
          </a:prstGeom>
          <a:noFill/>
        </p:spPr>
        <p:txBody>
          <a:bodyPr wrap="square" lIns="0" tIns="0" rIns="0" bIns="0" rtlCol="0">
            <a:spAutoFit/>
          </a:bodyPr>
          <a:lstStyle/>
          <a:p>
            <a:pPr algn="r">
              <a:spcAft>
                <a:spcPts val="600"/>
              </a:spcAft>
            </a:pPr>
            <a:r>
              <a:rPr lang="en-AU" sz="700" b="1" spc="20" dirty="0">
                <a:solidFill>
                  <a:schemeClr val="accent2"/>
                </a:solidFill>
                <a:latin typeface="+mj-lt"/>
              </a:rPr>
              <a:t>How do the​ general skills​ in your required skill set rank in terms of demand from employers?</a:t>
            </a:r>
            <a:r>
              <a:rPr lang="en-US" sz="700" b="1" spc="20" dirty="0">
                <a:solidFill>
                  <a:schemeClr val="accent2"/>
                </a:solidFill>
                <a:latin typeface="+mj-lt"/>
              </a:rPr>
              <a:t> </a:t>
            </a:r>
          </a:p>
        </p:txBody>
      </p:sp>
      <p:sp>
        <p:nvSpPr>
          <p:cNvPr id="54" name="Text Placeholder 3">
            <a:extLst>
              <a:ext uri="{FF2B5EF4-FFF2-40B4-BE49-F238E27FC236}">
                <a16:creationId xmlns:a16="http://schemas.microsoft.com/office/drawing/2014/main" id="{7D0D7781-F291-4AF6-BB7A-49E1E0BDD8DD}"/>
              </a:ext>
            </a:extLst>
          </p:cNvPr>
          <p:cNvSpPr txBox="1">
            <a:spLocks/>
          </p:cNvSpPr>
          <p:nvPr/>
        </p:nvSpPr>
        <p:spPr>
          <a:xfrm>
            <a:off x="2420463" y="1112520"/>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2b)</a:t>
            </a:r>
          </a:p>
        </p:txBody>
      </p:sp>
      <p:sp>
        <p:nvSpPr>
          <p:cNvPr id="55" name="TextBox 54">
            <a:extLst>
              <a:ext uri="{FF2B5EF4-FFF2-40B4-BE49-F238E27FC236}">
                <a16:creationId xmlns:a16="http://schemas.microsoft.com/office/drawing/2014/main" id="{3734FB01-CA20-4220-8311-C5484A3A8FCD}"/>
              </a:ext>
            </a:extLst>
          </p:cNvPr>
          <p:cNvSpPr txBox="1"/>
          <p:nvPr/>
        </p:nvSpPr>
        <p:spPr>
          <a:xfrm>
            <a:off x="5203473" y="1169318"/>
            <a:ext cx="1525187" cy="323165"/>
          </a:xfrm>
          <a:prstGeom prst="rect">
            <a:avLst/>
          </a:prstGeom>
          <a:noFill/>
        </p:spPr>
        <p:txBody>
          <a:bodyPr wrap="square" lIns="0" tIns="0" rIns="0" bIns="0" rtlCol="0">
            <a:spAutoFit/>
          </a:bodyPr>
          <a:lstStyle/>
          <a:p>
            <a:pPr algn="r">
              <a:spcAft>
                <a:spcPts val="600"/>
              </a:spcAft>
            </a:pPr>
            <a:r>
              <a:rPr lang="en-AU" sz="700" b="1" spc="20" dirty="0">
                <a:solidFill>
                  <a:schemeClr val="accent2"/>
                </a:solidFill>
                <a:latin typeface="+mj-lt"/>
              </a:rPr>
              <a:t>What are the three highest ranked ​IT-specific skills​ which are not in your required skill set?</a:t>
            </a:r>
            <a:r>
              <a:rPr lang="en-US" sz="700" b="1" spc="20" dirty="0">
                <a:solidFill>
                  <a:schemeClr val="accent2"/>
                </a:solidFill>
                <a:latin typeface="+mj-lt"/>
              </a:rPr>
              <a:t> </a:t>
            </a:r>
          </a:p>
        </p:txBody>
      </p:sp>
      <p:sp>
        <p:nvSpPr>
          <p:cNvPr id="56" name="Text Placeholder 3">
            <a:extLst>
              <a:ext uri="{FF2B5EF4-FFF2-40B4-BE49-F238E27FC236}">
                <a16:creationId xmlns:a16="http://schemas.microsoft.com/office/drawing/2014/main" id="{C9CFAEFD-FCBD-46F7-B9CF-B2AFC09782A4}"/>
              </a:ext>
            </a:extLst>
          </p:cNvPr>
          <p:cNvSpPr txBox="1">
            <a:spLocks/>
          </p:cNvSpPr>
          <p:nvPr/>
        </p:nvSpPr>
        <p:spPr>
          <a:xfrm>
            <a:off x="4658612" y="1140162"/>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2c)</a:t>
            </a:r>
          </a:p>
        </p:txBody>
      </p:sp>
      <p:sp>
        <p:nvSpPr>
          <p:cNvPr id="57" name="TextBox 56">
            <a:extLst>
              <a:ext uri="{FF2B5EF4-FFF2-40B4-BE49-F238E27FC236}">
                <a16:creationId xmlns:a16="http://schemas.microsoft.com/office/drawing/2014/main" id="{D44475D1-E460-4D50-B8C6-F7FD7ED00604}"/>
              </a:ext>
            </a:extLst>
          </p:cNvPr>
          <p:cNvSpPr txBox="1"/>
          <p:nvPr/>
        </p:nvSpPr>
        <p:spPr>
          <a:xfrm>
            <a:off x="7549050" y="1156029"/>
            <a:ext cx="1525187" cy="323165"/>
          </a:xfrm>
          <a:prstGeom prst="rect">
            <a:avLst/>
          </a:prstGeom>
          <a:noFill/>
        </p:spPr>
        <p:txBody>
          <a:bodyPr wrap="square" lIns="0" tIns="0" rIns="0" bIns="0" rtlCol="0">
            <a:spAutoFit/>
          </a:bodyPr>
          <a:lstStyle/>
          <a:p>
            <a:pPr algn="r">
              <a:spcAft>
                <a:spcPts val="600"/>
              </a:spcAft>
            </a:pPr>
            <a:r>
              <a:rPr lang="en-AU" sz="700" b="1" spc="20" dirty="0">
                <a:solidFill>
                  <a:schemeClr val="accent2"/>
                </a:solidFill>
                <a:latin typeface="+mj-lt"/>
              </a:rPr>
              <a:t>What are the three highest ranked ​general skills​ which are not in your required skill set?</a:t>
            </a:r>
            <a:endParaRPr lang="en-US" sz="700" b="1" spc="20" dirty="0">
              <a:solidFill>
                <a:schemeClr val="accent2"/>
              </a:solidFill>
              <a:latin typeface="+mj-lt"/>
            </a:endParaRPr>
          </a:p>
        </p:txBody>
      </p:sp>
      <p:sp>
        <p:nvSpPr>
          <p:cNvPr id="58" name="Text Placeholder 3">
            <a:extLst>
              <a:ext uri="{FF2B5EF4-FFF2-40B4-BE49-F238E27FC236}">
                <a16:creationId xmlns:a16="http://schemas.microsoft.com/office/drawing/2014/main" id="{B6C8D7C9-B944-454A-A075-C1BC7357B088}"/>
              </a:ext>
            </a:extLst>
          </p:cNvPr>
          <p:cNvSpPr txBox="1">
            <a:spLocks/>
          </p:cNvSpPr>
          <p:nvPr/>
        </p:nvSpPr>
        <p:spPr>
          <a:xfrm>
            <a:off x="7004189" y="1126873"/>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2d)</a:t>
            </a:r>
          </a:p>
        </p:txBody>
      </p:sp>
      <p:cxnSp>
        <p:nvCxnSpPr>
          <p:cNvPr id="61" name="Straight Connector 60">
            <a:extLst>
              <a:ext uri="{FF2B5EF4-FFF2-40B4-BE49-F238E27FC236}">
                <a16:creationId xmlns:a16="http://schemas.microsoft.com/office/drawing/2014/main" id="{D7FB7934-D540-4467-8438-B51167BFB2C3}"/>
              </a:ext>
            </a:extLst>
          </p:cNvPr>
          <p:cNvCxnSpPr>
            <a:cxnSpLocks/>
          </p:cNvCxnSpPr>
          <p:nvPr/>
        </p:nvCxnSpPr>
        <p:spPr>
          <a:xfrm>
            <a:off x="843962" y="3985311"/>
            <a:ext cx="509585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F0B442-F69D-4E6C-855F-57552FE399D0}"/>
              </a:ext>
            </a:extLst>
          </p:cNvPr>
          <p:cNvSpPr txBox="1"/>
          <p:nvPr/>
        </p:nvSpPr>
        <p:spPr>
          <a:xfrm>
            <a:off x="726339" y="3741783"/>
            <a:ext cx="5213482" cy="107722"/>
          </a:xfrm>
          <a:prstGeom prst="rect">
            <a:avLst/>
          </a:prstGeom>
          <a:noFill/>
        </p:spPr>
        <p:txBody>
          <a:bodyPr wrap="square" lIns="0" tIns="0" rIns="0" bIns="0" rtlCol="0">
            <a:spAutoFit/>
          </a:bodyPr>
          <a:lstStyle/>
          <a:p>
            <a:pPr algn="r">
              <a:spcAft>
                <a:spcPts val="600"/>
              </a:spcAft>
            </a:pPr>
            <a:r>
              <a:rPr lang="en-AU" sz="700" b="1" spc="20" dirty="0">
                <a:solidFill>
                  <a:schemeClr val="accent2"/>
                </a:solidFill>
                <a:latin typeface="+mj-lt"/>
              </a:rPr>
              <a:t>Having looked at the Burning Glass data, has your opinion of your ideal job changed? Why or why not?  </a:t>
            </a:r>
          </a:p>
        </p:txBody>
      </p:sp>
      <p:sp>
        <p:nvSpPr>
          <p:cNvPr id="65" name="Text Placeholder 3">
            <a:extLst>
              <a:ext uri="{FF2B5EF4-FFF2-40B4-BE49-F238E27FC236}">
                <a16:creationId xmlns:a16="http://schemas.microsoft.com/office/drawing/2014/main" id="{F6FCCCB9-338E-414E-9213-D1DE02166159}"/>
              </a:ext>
            </a:extLst>
          </p:cNvPr>
          <p:cNvSpPr txBox="1">
            <a:spLocks/>
          </p:cNvSpPr>
          <p:nvPr/>
        </p:nvSpPr>
        <p:spPr>
          <a:xfrm>
            <a:off x="835458" y="3553800"/>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3)</a:t>
            </a:r>
          </a:p>
        </p:txBody>
      </p:sp>
      <p:sp>
        <p:nvSpPr>
          <p:cNvPr id="66" name="TextBox 65">
            <a:extLst>
              <a:ext uri="{FF2B5EF4-FFF2-40B4-BE49-F238E27FC236}">
                <a16:creationId xmlns:a16="http://schemas.microsoft.com/office/drawing/2014/main" id="{720841A6-9601-4E4E-9356-0E6E0A74246C}"/>
              </a:ext>
            </a:extLst>
          </p:cNvPr>
          <p:cNvSpPr txBox="1"/>
          <p:nvPr/>
        </p:nvSpPr>
        <p:spPr>
          <a:xfrm>
            <a:off x="861984" y="4062577"/>
            <a:ext cx="8163033" cy="923330"/>
          </a:xfrm>
          <a:prstGeom prst="rect">
            <a:avLst/>
          </a:prstGeom>
          <a:noFill/>
        </p:spPr>
        <p:txBody>
          <a:bodyPr wrap="square" lIns="0" tIns="0" rIns="0" bIns="0" rtlCol="0">
            <a:spAutoFit/>
          </a:bodyPr>
          <a:lstStyle/>
          <a:p>
            <a:r>
              <a:rPr lang="en-AU" sz="1000" dirty="0">
                <a:solidFill>
                  <a:schemeClr val="bg1"/>
                </a:solidFill>
              </a:rPr>
              <a:t>All members of our groups opinions have not changed. This is due to two reasons:</a:t>
            </a:r>
          </a:p>
          <a:p>
            <a:pPr lvl="0"/>
            <a:r>
              <a:rPr lang="en-AU" sz="1000" dirty="0">
                <a:solidFill>
                  <a:schemeClr val="bg1"/>
                </a:solidFill>
              </a:rPr>
              <a:t>For those who don’t have a role on the high demand list, this shows that their role is specialised and believe that the skillset that they have will ensure that they exceed in this role. It is important that there is a standout reason as to why the person applying is the best candidate as there will be high competition as the role is not in demand. </a:t>
            </a:r>
          </a:p>
          <a:p>
            <a:pPr lvl="0"/>
            <a:r>
              <a:rPr lang="en-AU" sz="1000" dirty="0">
                <a:solidFill>
                  <a:schemeClr val="bg1"/>
                </a:solidFill>
              </a:rPr>
              <a:t>For those who do have a role on the high demand list, this will mean that there will be availability for these roles moving in to the future and likely that there will be a few different companies to choose from. </a:t>
            </a:r>
            <a:endParaRPr lang="en-GB" sz="1000" dirty="0">
              <a:solidFill>
                <a:schemeClr val="bg1"/>
              </a:solidFill>
              <a:cs typeface="Quicksand Light"/>
            </a:endParaRPr>
          </a:p>
        </p:txBody>
      </p:sp>
    </p:spTree>
    <p:extLst>
      <p:ext uri="{BB962C8B-B14F-4D97-AF65-F5344CB8AC3E}">
        <p14:creationId xmlns:p14="http://schemas.microsoft.com/office/powerpoint/2010/main" val="327134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4</a:t>
            </a:r>
          </a:p>
        </p:txBody>
      </p:sp>
      <p:sp>
        <p:nvSpPr>
          <p:cNvPr id="9" name="Title 1"/>
          <p:cNvSpPr txBox="1">
            <a:spLocks/>
          </p:cNvSpPr>
          <p:nvPr/>
        </p:nvSpPr>
        <p:spPr>
          <a:xfrm>
            <a:off x="1734424" y="330513"/>
            <a:ext cx="5328592"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Work</a:t>
            </a:r>
            <a:endParaRPr lang="en-US" dirty="0">
              <a:solidFill>
                <a:schemeClr val="tx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E1EC7F0B-4F0E-45FC-B996-DC38E1DD1FBA}"/>
              </a:ext>
            </a:extLst>
          </p:cNvPr>
          <p:cNvSpPr txBox="1"/>
          <p:nvPr/>
        </p:nvSpPr>
        <p:spPr>
          <a:xfrm>
            <a:off x="1546594" y="876665"/>
            <a:ext cx="2585656" cy="706613"/>
          </a:xfrm>
          <a:prstGeom prst="rect">
            <a:avLst/>
          </a:prstGeom>
          <a:solidFill>
            <a:schemeClr val="accent5"/>
          </a:solidFill>
        </p:spPr>
        <p:txBody>
          <a:bodyPr wrap="square" lIns="288000" tIns="288000" rIns="288000" bIns="324000" rtlCol="0">
            <a:noAutofit/>
          </a:bodyPr>
          <a:lstStyle/>
          <a:p>
            <a:r>
              <a:rPr lang="en-US" sz="1200" dirty="0">
                <a:solidFill>
                  <a:schemeClr val="bg1"/>
                </a:solidFill>
              </a:rPr>
              <a:t>Interviewed: Anya Fitzgibbon</a:t>
            </a:r>
          </a:p>
        </p:txBody>
      </p:sp>
      <p:sp>
        <p:nvSpPr>
          <p:cNvPr id="8" name="TextBox 7">
            <a:extLst>
              <a:ext uri="{FF2B5EF4-FFF2-40B4-BE49-F238E27FC236}">
                <a16:creationId xmlns:a16="http://schemas.microsoft.com/office/drawing/2014/main" id="{ACA6DB0D-261D-4490-AA93-FF9449E239F1}"/>
              </a:ext>
            </a:extLst>
          </p:cNvPr>
          <p:cNvSpPr txBox="1"/>
          <p:nvPr/>
        </p:nvSpPr>
        <p:spPr>
          <a:xfrm>
            <a:off x="4519652" y="876664"/>
            <a:ext cx="2543364" cy="720573"/>
          </a:xfrm>
          <a:prstGeom prst="rect">
            <a:avLst/>
          </a:prstGeom>
          <a:solidFill>
            <a:schemeClr val="accent1"/>
          </a:solidFill>
        </p:spPr>
        <p:txBody>
          <a:bodyPr wrap="square" lIns="288000" tIns="288000" rIns="288000" bIns="324000" rtlCol="0">
            <a:noAutofit/>
          </a:bodyPr>
          <a:lstStyle/>
          <a:p>
            <a:r>
              <a:rPr lang="en-US" sz="1200" dirty="0">
                <a:solidFill>
                  <a:schemeClr val="bg1"/>
                </a:solidFill>
              </a:rPr>
              <a:t>Position: IT Project Manager</a:t>
            </a:r>
          </a:p>
        </p:txBody>
      </p:sp>
      <p:pic>
        <p:nvPicPr>
          <p:cNvPr id="2" name="Picture 2" descr="Image result for anya fitzgibbon">
            <a:extLst>
              <a:ext uri="{FF2B5EF4-FFF2-40B4-BE49-F238E27FC236}">
                <a16:creationId xmlns:a16="http://schemas.microsoft.com/office/drawing/2014/main" id="{62D1B99B-4AA3-41CB-ACBE-E2EB9BEC5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66" y="779995"/>
            <a:ext cx="899951" cy="8999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BBD31F9-5326-4124-B2BE-6E8A8D0C0DC9}"/>
              </a:ext>
            </a:extLst>
          </p:cNvPr>
          <p:cNvSpPr txBox="1"/>
          <p:nvPr/>
        </p:nvSpPr>
        <p:spPr>
          <a:xfrm>
            <a:off x="72865" y="2382913"/>
            <a:ext cx="2119058" cy="1938992"/>
          </a:xfrm>
          <a:prstGeom prst="rect">
            <a:avLst/>
          </a:prstGeom>
          <a:noFill/>
        </p:spPr>
        <p:txBody>
          <a:bodyPr wrap="square" lIns="0" tIns="0" rIns="0" bIns="0" rtlCol="0">
            <a:spAutoFit/>
          </a:bodyPr>
          <a:lstStyle/>
          <a:p>
            <a:r>
              <a:rPr lang="en-AU" sz="900" dirty="0">
                <a:solidFill>
                  <a:schemeClr val="bg1"/>
                </a:solidFill>
              </a:rPr>
              <a:t>The professional works in Project Management in IT. They deliver new energy solutions to market by ensuring that the product is available and ready, the systems are developed/updated, the people are trained and have all the right tools to complete their job and that the legal and policy requirements are all met. The professional will usually run 1-3 projects at a time depending on the size. This is mostly software based solutions such as an energy monitoring platform or the Tesla Powerwall 2 roll out to the Australian market.</a:t>
            </a:r>
          </a:p>
        </p:txBody>
      </p:sp>
      <p:cxnSp>
        <p:nvCxnSpPr>
          <p:cNvPr id="11" name="Straight Connector 10">
            <a:extLst>
              <a:ext uri="{FF2B5EF4-FFF2-40B4-BE49-F238E27FC236}">
                <a16:creationId xmlns:a16="http://schemas.microsoft.com/office/drawing/2014/main" id="{989ED249-5254-47D5-9DFE-8041C1347B5A}"/>
              </a:ext>
            </a:extLst>
          </p:cNvPr>
          <p:cNvCxnSpPr>
            <a:cxnSpLocks/>
          </p:cNvCxnSpPr>
          <p:nvPr/>
        </p:nvCxnSpPr>
        <p:spPr>
          <a:xfrm>
            <a:off x="70561" y="2305200"/>
            <a:ext cx="2121362" cy="747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6209CAA-4C06-4921-8F01-113FCEBA774B}"/>
              </a:ext>
            </a:extLst>
          </p:cNvPr>
          <p:cNvSpPr txBox="1"/>
          <p:nvPr/>
        </p:nvSpPr>
        <p:spPr>
          <a:xfrm>
            <a:off x="617726" y="1846671"/>
            <a:ext cx="1525187" cy="215444"/>
          </a:xfrm>
          <a:prstGeom prst="rect">
            <a:avLst/>
          </a:prstGeom>
          <a:noFill/>
        </p:spPr>
        <p:txBody>
          <a:bodyPr wrap="square" lIns="0" tIns="0" rIns="0" bIns="0" rtlCol="0">
            <a:spAutoFit/>
          </a:bodyPr>
          <a:lstStyle/>
          <a:p>
            <a:pPr algn="r">
              <a:spcAft>
                <a:spcPts val="600"/>
              </a:spcAft>
            </a:pPr>
            <a:r>
              <a:rPr lang="en-AU" sz="700" b="1" spc="20" dirty="0">
                <a:solidFill>
                  <a:schemeClr val="accent2"/>
                </a:solidFill>
                <a:latin typeface="+mj-lt"/>
              </a:rPr>
              <a:t>What kind of work is done by the IT professional?</a:t>
            </a:r>
            <a:endParaRPr lang="en-US" sz="700" b="1" spc="20" dirty="0">
              <a:solidFill>
                <a:schemeClr val="accent2"/>
              </a:solidFill>
              <a:latin typeface="+mj-lt"/>
            </a:endParaRPr>
          </a:p>
        </p:txBody>
      </p:sp>
      <p:sp>
        <p:nvSpPr>
          <p:cNvPr id="13" name="Text Placeholder 3">
            <a:extLst>
              <a:ext uri="{FF2B5EF4-FFF2-40B4-BE49-F238E27FC236}">
                <a16:creationId xmlns:a16="http://schemas.microsoft.com/office/drawing/2014/main" id="{A44D63FC-B86D-4031-BF11-152CEC784229}"/>
              </a:ext>
            </a:extLst>
          </p:cNvPr>
          <p:cNvSpPr txBox="1">
            <a:spLocks/>
          </p:cNvSpPr>
          <p:nvPr/>
        </p:nvSpPr>
        <p:spPr>
          <a:xfrm>
            <a:off x="72865" y="1817515"/>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1)</a:t>
            </a:r>
          </a:p>
        </p:txBody>
      </p:sp>
      <p:sp>
        <p:nvSpPr>
          <p:cNvPr id="14" name="TextBox 13">
            <a:extLst>
              <a:ext uri="{FF2B5EF4-FFF2-40B4-BE49-F238E27FC236}">
                <a16:creationId xmlns:a16="http://schemas.microsoft.com/office/drawing/2014/main" id="{5B202E74-74E6-452B-8487-D85CC0C88945}"/>
              </a:ext>
            </a:extLst>
          </p:cNvPr>
          <p:cNvSpPr txBox="1"/>
          <p:nvPr/>
        </p:nvSpPr>
        <p:spPr>
          <a:xfrm>
            <a:off x="2371453" y="2384173"/>
            <a:ext cx="2119058" cy="1677382"/>
          </a:xfrm>
          <a:prstGeom prst="rect">
            <a:avLst/>
          </a:prstGeom>
          <a:noFill/>
        </p:spPr>
        <p:txBody>
          <a:bodyPr wrap="square" lIns="0" tIns="0" rIns="0" bIns="0" rtlCol="0">
            <a:spAutoFit/>
          </a:bodyPr>
          <a:lstStyle>
            <a:defPPr>
              <a:defRPr lang="en-US"/>
            </a:defPPr>
            <a:lvl1pPr>
              <a:defRPr sz="1000">
                <a:solidFill>
                  <a:schemeClr val="bg1"/>
                </a:solidFill>
              </a:defRPr>
            </a:lvl1pPr>
          </a:lstStyle>
          <a:p>
            <a:r>
              <a:rPr lang="en-AU" sz="900" dirty="0"/>
              <a:t>The professional interacts with many different people on a daily basis. This includes but is not limited to: their team members (developers, testers, software architects, system administrators), internal stakeholders (customer service team members, sales teams, leaders, senior management), external stakeholders (third party vendors, regulators, retailers) and customers (general public, business owners).</a:t>
            </a:r>
          </a:p>
          <a:p>
            <a:endParaRPr lang="en-GB" sz="900" dirty="0"/>
          </a:p>
        </p:txBody>
      </p:sp>
      <p:cxnSp>
        <p:nvCxnSpPr>
          <p:cNvPr id="15" name="Straight Connector 14">
            <a:extLst>
              <a:ext uri="{FF2B5EF4-FFF2-40B4-BE49-F238E27FC236}">
                <a16:creationId xmlns:a16="http://schemas.microsoft.com/office/drawing/2014/main" id="{1F8A5CE1-D35A-438E-9CA9-D1878F1A1F67}"/>
              </a:ext>
            </a:extLst>
          </p:cNvPr>
          <p:cNvCxnSpPr>
            <a:cxnSpLocks/>
          </p:cNvCxnSpPr>
          <p:nvPr/>
        </p:nvCxnSpPr>
        <p:spPr>
          <a:xfrm>
            <a:off x="2369149" y="2306460"/>
            <a:ext cx="2121362" cy="747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083923-BAD2-44A8-92C4-AA6548C78B15}"/>
              </a:ext>
            </a:extLst>
          </p:cNvPr>
          <p:cNvSpPr txBox="1"/>
          <p:nvPr/>
        </p:nvSpPr>
        <p:spPr>
          <a:xfrm>
            <a:off x="4646126" y="2389836"/>
            <a:ext cx="2119058" cy="1123384"/>
          </a:xfrm>
          <a:prstGeom prst="rect">
            <a:avLst/>
          </a:prstGeom>
          <a:noFill/>
        </p:spPr>
        <p:txBody>
          <a:bodyPr wrap="square" lIns="0" tIns="0" rIns="0" bIns="0" rtlCol="0">
            <a:spAutoFit/>
          </a:bodyPr>
          <a:lstStyle>
            <a:defPPr>
              <a:defRPr lang="en-US"/>
            </a:defPPr>
            <a:lvl1pPr>
              <a:defRPr sz="1000">
                <a:solidFill>
                  <a:schemeClr val="bg1"/>
                </a:solidFill>
              </a:defRPr>
            </a:lvl1pPr>
          </a:lstStyle>
          <a:p>
            <a:r>
              <a:rPr lang="en-AU" sz="900" dirty="0"/>
              <a:t>The professional spends most of their time in the office, attending meetings. They spend approximately 5 hours a day in meetings and 3 hours at their desk working. They travel interstate once a month for work and attend vendors offices approximately once a fortnight.</a:t>
            </a:r>
          </a:p>
          <a:p>
            <a:endParaRPr lang="en-GB" sz="900" dirty="0"/>
          </a:p>
        </p:txBody>
      </p:sp>
      <p:cxnSp>
        <p:nvCxnSpPr>
          <p:cNvPr id="17" name="Straight Connector 16">
            <a:extLst>
              <a:ext uri="{FF2B5EF4-FFF2-40B4-BE49-F238E27FC236}">
                <a16:creationId xmlns:a16="http://schemas.microsoft.com/office/drawing/2014/main" id="{8A100478-790C-4DD8-A92F-D28CEB2B7595}"/>
              </a:ext>
            </a:extLst>
          </p:cNvPr>
          <p:cNvCxnSpPr>
            <a:cxnSpLocks/>
          </p:cNvCxnSpPr>
          <p:nvPr/>
        </p:nvCxnSpPr>
        <p:spPr>
          <a:xfrm>
            <a:off x="4643822" y="2312123"/>
            <a:ext cx="2121362" cy="747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598062F-A3A4-4EB4-B62D-CF0AC098FA45}"/>
              </a:ext>
            </a:extLst>
          </p:cNvPr>
          <p:cNvSpPr txBox="1"/>
          <p:nvPr/>
        </p:nvSpPr>
        <p:spPr>
          <a:xfrm>
            <a:off x="6967385" y="2391096"/>
            <a:ext cx="2119058" cy="2492990"/>
          </a:xfrm>
          <a:prstGeom prst="rect">
            <a:avLst/>
          </a:prstGeom>
          <a:noFill/>
        </p:spPr>
        <p:txBody>
          <a:bodyPr wrap="square" lIns="0" tIns="0" rIns="0" bIns="0" rtlCol="0">
            <a:spAutoFit/>
          </a:bodyPr>
          <a:lstStyle>
            <a:defPPr>
              <a:defRPr lang="en-US"/>
            </a:defPPr>
            <a:lvl1pPr>
              <a:defRPr sz="1000">
                <a:solidFill>
                  <a:schemeClr val="bg1"/>
                </a:solidFill>
              </a:defRPr>
            </a:lvl1pPr>
          </a:lstStyle>
          <a:p>
            <a:r>
              <a:rPr lang="en-AU" sz="900" dirty="0"/>
              <a:t>The most challenging part of their position is the stakeholder engagement and management. Every stakeholder on the project needs to be informed on the progress of the project. It is also difficult to have stakeholders make decisions. As a project manager it is not your responsibility to make the decisions but facilitate others to do. This can be challenging as some stakeholders do not want to make a decision due to a range of circumstances. This could be that they don’t want to be responsible if something goes wrong or that they do not have the time to think it through. Moving forward in any career you have, people will always be the biggest challenge but the most rewarding part of your job.</a:t>
            </a:r>
          </a:p>
        </p:txBody>
      </p:sp>
      <p:cxnSp>
        <p:nvCxnSpPr>
          <p:cNvPr id="20" name="Straight Connector 19">
            <a:extLst>
              <a:ext uri="{FF2B5EF4-FFF2-40B4-BE49-F238E27FC236}">
                <a16:creationId xmlns:a16="http://schemas.microsoft.com/office/drawing/2014/main" id="{B4656F64-A1A3-4C60-9794-041381E32CEF}"/>
              </a:ext>
            </a:extLst>
          </p:cNvPr>
          <p:cNvCxnSpPr>
            <a:cxnSpLocks/>
          </p:cNvCxnSpPr>
          <p:nvPr/>
        </p:nvCxnSpPr>
        <p:spPr>
          <a:xfrm>
            <a:off x="6957524" y="2320940"/>
            <a:ext cx="2121362" cy="747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70E9924-66ED-4937-9B81-726C75B6538D}"/>
              </a:ext>
            </a:extLst>
          </p:cNvPr>
          <p:cNvSpPr txBox="1"/>
          <p:nvPr/>
        </p:nvSpPr>
        <p:spPr>
          <a:xfrm>
            <a:off x="2736784" y="1846671"/>
            <a:ext cx="1753727" cy="430887"/>
          </a:xfrm>
          <a:prstGeom prst="rect">
            <a:avLst/>
          </a:prstGeom>
          <a:noFill/>
        </p:spPr>
        <p:txBody>
          <a:bodyPr wrap="square" lIns="0" tIns="0" rIns="0" bIns="0" rtlCol="0">
            <a:spAutoFit/>
          </a:bodyPr>
          <a:lstStyle>
            <a:defPPr>
              <a:defRPr lang="en-US"/>
            </a:defPPr>
            <a:lvl1pPr algn="r">
              <a:spcAft>
                <a:spcPts val="600"/>
              </a:spcAft>
              <a:defRPr sz="700" b="1" spc="20">
                <a:solidFill>
                  <a:schemeClr val="accent2"/>
                </a:solidFill>
                <a:latin typeface="+mj-lt"/>
              </a:defRPr>
            </a:lvl1pPr>
          </a:lstStyle>
          <a:p>
            <a:r>
              <a:rPr lang="en-AU" dirty="0"/>
              <a:t>What kinds of people does the IT professional interact with? Are they other IT professionals?  Clients? Investors? The general public?</a:t>
            </a:r>
          </a:p>
        </p:txBody>
      </p:sp>
      <p:sp>
        <p:nvSpPr>
          <p:cNvPr id="22" name="Text Placeholder 3">
            <a:extLst>
              <a:ext uri="{FF2B5EF4-FFF2-40B4-BE49-F238E27FC236}">
                <a16:creationId xmlns:a16="http://schemas.microsoft.com/office/drawing/2014/main" id="{3FA9AC99-3D45-4259-B0F9-5A27AA7C1E6B}"/>
              </a:ext>
            </a:extLst>
          </p:cNvPr>
          <p:cNvSpPr txBox="1">
            <a:spLocks/>
          </p:cNvSpPr>
          <p:nvPr/>
        </p:nvSpPr>
        <p:spPr>
          <a:xfrm>
            <a:off x="2420463" y="1817515"/>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2)</a:t>
            </a:r>
          </a:p>
        </p:txBody>
      </p:sp>
      <p:sp>
        <p:nvSpPr>
          <p:cNvPr id="23" name="TextBox 22">
            <a:extLst>
              <a:ext uri="{FF2B5EF4-FFF2-40B4-BE49-F238E27FC236}">
                <a16:creationId xmlns:a16="http://schemas.microsoft.com/office/drawing/2014/main" id="{C03149B6-A1E5-4F6C-8A8B-720174E1028D}"/>
              </a:ext>
            </a:extLst>
          </p:cNvPr>
          <p:cNvSpPr txBox="1"/>
          <p:nvPr/>
        </p:nvSpPr>
        <p:spPr>
          <a:xfrm>
            <a:off x="5203473" y="1874313"/>
            <a:ext cx="1525187" cy="215444"/>
          </a:xfrm>
          <a:prstGeom prst="rect">
            <a:avLst/>
          </a:prstGeom>
          <a:noFill/>
        </p:spPr>
        <p:txBody>
          <a:bodyPr wrap="square" lIns="0" tIns="0" rIns="0" bIns="0" rtlCol="0">
            <a:spAutoFit/>
          </a:bodyPr>
          <a:lstStyle/>
          <a:p>
            <a:pPr algn="r">
              <a:spcAft>
                <a:spcPts val="600"/>
              </a:spcAft>
            </a:pPr>
            <a:r>
              <a:rPr lang="en-AU" sz="700" b="1" spc="20" dirty="0">
                <a:solidFill>
                  <a:schemeClr val="accent2"/>
                </a:solidFill>
                <a:latin typeface="+mj-lt"/>
              </a:rPr>
              <a:t>Where does the IT professional spend most of their time?</a:t>
            </a:r>
            <a:endParaRPr lang="en-US" sz="700" b="1" spc="20" dirty="0">
              <a:solidFill>
                <a:schemeClr val="accent2"/>
              </a:solidFill>
              <a:latin typeface="+mj-lt"/>
            </a:endParaRPr>
          </a:p>
        </p:txBody>
      </p:sp>
      <p:sp>
        <p:nvSpPr>
          <p:cNvPr id="24" name="Text Placeholder 3">
            <a:extLst>
              <a:ext uri="{FF2B5EF4-FFF2-40B4-BE49-F238E27FC236}">
                <a16:creationId xmlns:a16="http://schemas.microsoft.com/office/drawing/2014/main" id="{CC6E5FD0-B704-4F8C-8944-AE92908E552E}"/>
              </a:ext>
            </a:extLst>
          </p:cNvPr>
          <p:cNvSpPr txBox="1">
            <a:spLocks/>
          </p:cNvSpPr>
          <p:nvPr/>
        </p:nvSpPr>
        <p:spPr>
          <a:xfrm>
            <a:off x="4658612" y="1845157"/>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3)</a:t>
            </a:r>
          </a:p>
        </p:txBody>
      </p:sp>
      <p:sp>
        <p:nvSpPr>
          <p:cNvPr id="25" name="TextBox 24">
            <a:extLst>
              <a:ext uri="{FF2B5EF4-FFF2-40B4-BE49-F238E27FC236}">
                <a16:creationId xmlns:a16="http://schemas.microsoft.com/office/drawing/2014/main" id="{F21454EF-B29B-423E-AD63-956B594B6863}"/>
              </a:ext>
            </a:extLst>
          </p:cNvPr>
          <p:cNvSpPr txBox="1"/>
          <p:nvPr/>
        </p:nvSpPr>
        <p:spPr>
          <a:xfrm>
            <a:off x="7549050" y="1861024"/>
            <a:ext cx="1525187" cy="215444"/>
          </a:xfrm>
          <a:prstGeom prst="rect">
            <a:avLst/>
          </a:prstGeom>
          <a:noFill/>
        </p:spPr>
        <p:txBody>
          <a:bodyPr wrap="square" lIns="0" tIns="0" rIns="0" bIns="0" rtlCol="0">
            <a:spAutoFit/>
          </a:bodyPr>
          <a:lstStyle/>
          <a:p>
            <a:pPr algn="r">
              <a:spcAft>
                <a:spcPts val="600"/>
              </a:spcAft>
            </a:pPr>
            <a:r>
              <a:rPr lang="en-AU" sz="700" b="1" spc="20" dirty="0">
                <a:solidFill>
                  <a:schemeClr val="accent2"/>
                </a:solidFill>
                <a:latin typeface="+mj-lt"/>
              </a:rPr>
              <a:t>What aspect of their position is most challenging?</a:t>
            </a:r>
            <a:endParaRPr lang="en-US" sz="700" b="1" spc="20" dirty="0">
              <a:solidFill>
                <a:schemeClr val="accent2"/>
              </a:solidFill>
              <a:latin typeface="+mj-lt"/>
            </a:endParaRPr>
          </a:p>
        </p:txBody>
      </p:sp>
      <p:sp>
        <p:nvSpPr>
          <p:cNvPr id="26" name="Text Placeholder 3">
            <a:extLst>
              <a:ext uri="{FF2B5EF4-FFF2-40B4-BE49-F238E27FC236}">
                <a16:creationId xmlns:a16="http://schemas.microsoft.com/office/drawing/2014/main" id="{13BBC70B-CB33-4CFF-8DC7-61076737C070}"/>
              </a:ext>
            </a:extLst>
          </p:cNvPr>
          <p:cNvSpPr txBox="1">
            <a:spLocks/>
          </p:cNvSpPr>
          <p:nvPr/>
        </p:nvSpPr>
        <p:spPr>
          <a:xfrm>
            <a:off x="7004189" y="1831868"/>
            <a:ext cx="544861" cy="415970"/>
          </a:xfrm>
          <a:prstGeom prst="rect">
            <a:avLst/>
          </a:prstGeom>
        </p:spPr>
        <p:txBody>
          <a:bodyPr vert="horz" lIns="0" tIns="0" rIns="0" bIns="0" rtlCol="0">
            <a:noAutofit/>
          </a:bodyPr>
          <a:lstStyle>
            <a:lvl1pPr marL="0" indent="0" algn="l" defTabSz="685800" rtl="0" eaLnBrk="1" latinLnBrk="0" hangingPunct="1">
              <a:lnSpc>
                <a:spcPct val="90000"/>
              </a:lnSpc>
              <a:spcBef>
                <a:spcPts val="750"/>
              </a:spcBef>
              <a:buFont typeface="Arial"/>
              <a:buNone/>
              <a:defRPr sz="2600" b="1" i="0" kern="1200">
                <a:solidFill>
                  <a:schemeClr val="bg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2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dirty="0">
                <a:solidFill>
                  <a:srgbClr val="FFC000"/>
                </a:solidFill>
                <a:effectLst>
                  <a:outerShdw blurRad="38100" dist="38100" dir="2700000" algn="tl">
                    <a:srgbClr val="000000">
                      <a:alpha val="43137"/>
                    </a:srgbClr>
                  </a:outerShdw>
                </a:effectLst>
              </a:rPr>
              <a:t>4)</a:t>
            </a:r>
          </a:p>
        </p:txBody>
      </p:sp>
    </p:spTree>
    <p:extLst>
      <p:ext uri="{BB962C8B-B14F-4D97-AF65-F5344CB8AC3E}">
        <p14:creationId xmlns:p14="http://schemas.microsoft.com/office/powerpoint/2010/main" val="220445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5</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Technologies – Autonomous Vehicles</a:t>
            </a:r>
            <a:endParaRPr lang="en-US" dirty="0">
              <a:solidFill>
                <a:schemeClr val="tx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6071CF36-9235-4E15-B7E8-EE25B633AEF9}"/>
              </a:ext>
            </a:extLst>
          </p:cNvPr>
          <p:cNvSpPr txBox="1"/>
          <p:nvPr/>
        </p:nvSpPr>
        <p:spPr>
          <a:xfrm>
            <a:off x="534471" y="792087"/>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What does this technology do?</a:t>
            </a:r>
          </a:p>
        </p:txBody>
      </p:sp>
      <p:sp>
        <p:nvSpPr>
          <p:cNvPr id="7" name="Rectangle 6">
            <a:extLst>
              <a:ext uri="{FF2B5EF4-FFF2-40B4-BE49-F238E27FC236}">
                <a16:creationId xmlns:a16="http://schemas.microsoft.com/office/drawing/2014/main" id="{9CCB8C2E-D966-413C-A52D-95DED35B991D}"/>
              </a:ext>
            </a:extLst>
          </p:cNvPr>
          <p:cNvSpPr/>
          <p:nvPr/>
        </p:nvSpPr>
        <p:spPr>
          <a:xfrm>
            <a:off x="8289" y="1219068"/>
            <a:ext cx="9086850" cy="4031873"/>
          </a:xfrm>
          <a:prstGeom prst="rect">
            <a:avLst/>
          </a:prstGeom>
        </p:spPr>
        <p:txBody>
          <a:bodyPr wrap="square">
            <a:spAutoFit/>
          </a:bodyPr>
          <a:lstStyle/>
          <a:p>
            <a:r>
              <a:rPr lang="en-AU" sz="800" b="1" dirty="0">
                <a:solidFill>
                  <a:schemeClr val="bg1"/>
                </a:solidFill>
                <a:latin typeface="Arial (Body)"/>
                <a:ea typeface="Calibri" panose="020F0502020204030204" pitchFamily="34" charset="0"/>
                <a:cs typeface="Times New Roman" panose="02020603050405020304" pitchFamily="18" charset="0"/>
              </a:rPr>
              <a:t>What is the state of the art of this new technology?</a:t>
            </a:r>
          </a:p>
          <a:p>
            <a:endParaRPr lang="en-AU" sz="400" dirty="0">
              <a:solidFill>
                <a:schemeClr val="bg1"/>
              </a:solidFill>
              <a:latin typeface="Arial (Body)"/>
              <a:ea typeface="Calibri" panose="020F0502020204030204" pitchFamily="34" charset="0"/>
              <a:cs typeface="Times New Roman" panose="02020603050405020304" pitchFamily="18" charset="0"/>
            </a:endParaRPr>
          </a:p>
          <a:p>
            <a:r>
              <a:rPr lang="en-AU" sz="800" dirty="0">
                <a:solidFill>
                  <a:schemeClr val="bg1"/>
                </a:solidFill>
                <a:latin typeface="Arial (Body)"/>
                <a:ea typeface="Calibri" panose="020F0502020204030204" pitchFamily="34" charset="0"/>
                <a:cs typeface="Times New Roman" panose="02020603050405020304" pitchFamily="18" charset="0"/>
              </a:rPr>
              <a:t>Two systems prove themselves ahead of the rest when it comes to autonomous vehicle systems. These are Cadillac’s “Super Cruise” and Tesla’s “Autopilot”. </a:t>
            </a:r>
          </a:p>
          <a:p>
            <a:r>
              <a:rPr lang="en-AU" sz="800" dirty="0">
                <a:solidFill>
                  <a:schemeClr val="bg1"/>
                </a:solidFill>
                <a:latin typeface="Arial (Body)"/>
                <a:ea typeface="Calibri" panose="020F0502020204030204" pitchFamily="34" charset="0"/>
                <a:cs typeface="Times New Roman" panose="02020603050405020304" pitchFamily="18" charset="0"/>
              </a:rPr>
              <a:t>Cadillac Super Cruise is capable of zero driver intervention, but only on roads that have been mapped out by Cadillac, which is currently a limited amount.</a:t>
            </a:r>
          </a:p>
          <a:p>
            <a:r>
              <a:rPr lang="en-AU" sz="800" dirty="0">
                <a:solidFill>
                  <a:schemeClr val="bg1"/>
                </a:solidFill>
                <a:latin typeface="Arial (Body)"/>
                <a:ea typeface="Calibri" panose="020F0502020204030204" pitchFamily="34" charset="0"/>
                <a:cs typeface="Times New Roman" panose="02020603050405020304" pitchFamily="18" charset="0"/>
              </a:rPr>
              <a:t>Tesla’s Autopilot mostly makes itself useful when the car is being used on a highway or in parking. On the highway it is able to control the vehicle by regulating speed, changing lanes, adhering to curves in the road, and following the best path to the destination. When parking, it is able to control the car so that it parks itself. However, Autopilot ensures that the driver is aware when these processes are happening by making the driver keep their hands on the wheel, otherwise the system will pull over and temporarily deactivate itself.</a:t>
            </a:r>
          </a:p>
          <a:p>
            <a:r>
              <a:rPr lang="en-AU" sz="800" dirty="0">
                <a:solidFill>
                  <a:schemeClr val="bg1"/>
                </a:solidFill>
                <a:latin typeface="Arial (Body)"/>
                <a:ea typeface="Calibri" panose="020F0502020204030204" pitchFamily="34" charset="0"/>
                <a:cs typeface="Times New Roman" panose="02020603050405020304" pitchFamily="18" charset="0"/>
              </a:rPr>
              <a:t>Most other manufacturers have developed their own systems for autonomy but they do not yet provide as much as Tesla and Cadillac. For example, systems such as Audi’s “Traffic Jam Pilot” aren’t yet able to fully compete with the state of the art technology, only filling the niche of driving in traffic jams.</a:t>
            </a:r>
          </a:p>
          <a:p>
            <a:endParaRPr lang="en-AU" sz="400" dirty="0">
              <a:solidFill>
                <a:schemeClr val="bg1"/>
              </a:solidFill>
              <a:latin typeface="Arial (Body)"/>
              <a:ea typeface="Calibri" panose="020F0502020204030204" pitchFamily="34" charset="0"/>
              <a:cs typeface="Times New Roman" panose="02020603050405020304" pitchFamily="18" charset="0"/>
            </a:endParaRPr>
          </a:p>
          <a:p>
            <a:r>
              <a:rPr lang="en-AU" sz="800" b="1" dirty="0">
                <a:solidFill>
                  <a:schemeClr val="bg1"/>
                </a:solidFill>
                <a:latin typeface="Arial (Body)"/>
                <a:ea typeface="Calibri" panose="020F0502020204030204" pitchFamily="34" charset="0"/>
                <a:cs typeface="Times New Roman" panose="02020603050405020304" pitchFamily="18" charset="0"/>
              </a:rPr>
              <a:t>What can be done now?</a:t>
            </a:r>
          </a:p>
          <a:p>
            <a:endParaRPr lang="en-AU" sz="400" dirty="0">
              <a:solidFill>
                <a:schemeClr val="bg1"/>
              </a:solidFill>
              <a:latin typeface="Arial (Body)"/>
              <a:ea typeface="Calibri" panose="020F0502020204030204" pitchFamily="34" charset="0"/>
              <a:cs typeface="Times New Roman" panose="02020603050405020304" pitchFamily="18" charset="0"/>
            </a:endParaRPr>
          </a:p>
          <a:p>
            <a:r>
              <a:rPr lang="en-AU" sz="800" dirty="0">
                <a:solidFill>
                  <a:schemeClr val="bg1"/>
                </a:solidFill>
                <a:latin typeface="Arial (Body)"/>
                <a:ea typeface="Calibri" panose="020F0502020204030204" pitchFamily="34" charset="0"/>
                <a:cs typeface="Times New Roman" panose="02020603050405020304" pitchFamily="18" charset="0"/>
              </a:rPr>
              <a:t>Vehicle autonomy is measured on a scale from 0 to 5. A fully manual, driver-operated car is at level 0, whereas a fully autonomous car that does not require a driver at all to function is at level 5. Technology differs between car manufacturers.</a:t>
            </a:r>
          </a:p>
          <a:p>
            <a:r>
              <a:rPr lang="en-AU" sz="800" dirty="0">
                <a:solidFill>
                  <a:schemeClr val="bg1"/>
                </a:solidFill>
                <a:latin typeface="Arial (Body)"/>
                <a:ea typeface="Calibri" panose="020F0502020204030204" pitchFamily="34" charset="0"/>
                <a:cs typeface="Times New Roman" panose="02020603050405020304" pitchFamily="18" charset="0"/>
              </a:rPr>
              <a:t>As mentioned above, Super Cruise and Autopilot are at the top of the line, capable of nearly fully autonomous driving.</a:t>
            </a:r>
          </a:p>
          <a:p>
            <a:r>
              <a:rPr lang="en-AU" sz="800" dirty="0">
                <a:solidFill>
                  <a:schemeClr val="bg1"/>
                </a:solidFill>
                <a:latin typeface="Arial (Body)"/>
                <a:ea typeface="Calibri" panose="020F0502020204030204" pitchFamily="34" charset="0"/>
                <a:cs typeface="Times New Roman" panose="02020603050405020304" pitchFamily="18" charset="0"/>
              </a:rPr>
              <a:t>Audi Traffic Jam Pilot is able to drive itself in dense traffic and congested roads under 60 kilometres an hour, regulating acceleration, braking and steering.</a:t>
            </a:r>
          </a:p>
          <a:p>
            <a:r>
              <a:rPr lang="en-AU" sz="800" dirty="0">
                <a:solidFill>
                  <a:schemeClr val="bg1"/>
                </a:solidFill>
                <a:latin typeface="Arial (Body)"/>
                <a:ea typeface="Calibri" panose="020F0502020204030204" pitchFamily="34" charset="0"/>
                <a:cs typeface="Times New Roman" panose="02020603050405020304" pitchFamily="18" charset="0"/>
              </a:rPr>
              <a:t>BMW’s Active Lane Keeping And Traffic Jam Assistant provides similar assistance in speeds up to 60 km/h as well, keeping the vehicle in lane and ensuring the vehicle in front is within a safe distance by controlling speed.</a:t>
            </a:r>
          </a:p>
          <a:p>
            <a:r>
              <a:rPr lang="en-AU" sz="800" dirty="0">
                <a:solidFill>
                  <a:schemeClr val="bg1"/>
                </a:solidFill>
                <a:latin typeface="Arial (Body)"/>
                <a:ea typeface="Calibri" panose="020F0502020204030204" pitchFamily="34" charset="0"/>
                <a:cs typeface="Times New Roman" panose="02020603050405020304" pitchFamily="18" charset="0"/>
              </a:rPr>
              <a:t>In the same manner, both Nissan/Infiniti </a:t>
            </a:r>
            <a:r>
              <a:rPr lang="en-AU" sz="800" dirty="0" err="1">
                <a:solidFill>
                  <a:schemeClr val="bg1"/>
                </a:solidFill>
                <a:latin typeface="Arial (Body)"/>
                <a:ea typeface="Calibri" panose="020F0502020204030204" pitchFamily="34" charset="0"/>
                <a:cs typeface="Times New Roman" panose="02020603050405020304" pitchFamily="18" charset="0"/>
              </a:rPr>
              <a:t>ProPilot</a:t>
            </a:r>
            <a:r>
              <a:rPr lang="en-AU" sz="800" dirty="0">
                <a:solidFill>
                  <a:schemeClr val="bg1"/>
                </a:solidFill>
                <a:latin typeface="Arial (Body)"/>
                <a:ea typeface="Calibri" panose="020F0502020204030204" pitchFamily="34" charset="0"/>
                <a:cs typeface="Times New Roman" panose="02020603050405020304" pitchFamily="18" charset="0"/>
              </a:rPr>
              <a:t> and Mercedes-Benz Drive Pilot is also able to provide these functions of steering, braking, and maintaining distance. </a:t>
            </a:r>
          </a:p>
          <a:p>
            <a:r>
              <a:rPr lang="en-AU" sz="800" dirty="0">
                <a:solidFill>
                  <a:schemeClr val="bg1"/>
                </a:solidFill>
                <a:latin typeface="Arial (Body)"/>
                <a:ea typeface="Calibri" panose="020F0502020204030204" pitchFamily="34" charset="0"/>
                <a:cs typeface="Times New Roman" panose="02020603050405020304" pitchFamily="18" charset="0"/>
              </a:rPr>
              <a:t>Smaller, more </a:t>
            </a:r>
            <a:r>
              <a:rPr lang="en-AU" sz="800" dirty="0" err="1">
                <a:solidFill>
                  <a:schemeClr val="bg1"/>
                </a:solidFill>
                <a:latin typeface="Arial (Body)"/>
                <a:ea typeface="Calibri" panose="020F0502020204030204" pitchFamily="34" charset="0"/>
                <a:cs typeface="Times New Roman" panose="02020603050405020304" pitchFamily="18" charset="0"/>
              </a:rPr>
              <a:t>independant</a:t>
            </a:r>
            <a:r>
              <a:rPr lang="en-AU" sz="800" dirty="0">
                <a:solidFill>
                  <a:schemeClr val="bg1"/>
                </a:solidFill>
                <a:latin typeface="Arial (Body)"/>
                <a:ea typeface="Calibri" panose="020F0502020204030204" pitchFamily="34" charset="0"/>
                <a:cs typeface="Times New Roman" panose="02020603050405020304" pitchFamily="18" charset="0"/>
              </a:rPr>
              <a:t> companies are also developing systems to allow for self-driving abilities. For instance, George </a:t>
            </a:r>
            <a:r>
              <a:rPr lang="en-AU" sz="800" dirty="0" err="1">
                <a:solidFill>
                  <a:schemeClr val="bg1"/>
                </a:solidFill>
                <a:latin typeface="Arial (Body)"/>
                <a:ea typeface="Calibri" panose="020F0502020204030204" pitchFamily="34" charset="0"/>
                <a:cs typeface="Times New Roman" panose="02020603050405020304" pitchFamily="18" charset="0"/>
              </a:rPr>
              <a:t>Hotz’s</a:t>
            </a:r>
            <a:r>
              <a:rPr lang="en-AU" sz="800" dirty="0">
                <a:solidFill>
                  <a:schemeClr val="bg1"/>
                </a:solidFill>
                <a:latin typeface="Arial (Body)"/>
                <a:ea typeface="Calibri" panose="020F0502020204030204" pitchFamily="34" charset="0"/>
                <a:cs typeface="Times New Roman" panose="02020603050405020304" pitchFamily="18" charset="0"/>
              </a:rPr>
              <a:t> </a:t>
            </a:r>
            <a:r>
              <a:rPr lang="en-AU" sz="800" dirty="0" err="1">
                <a:solidFill>
                  <a:schemeClr val="bg1"/>
                </a:solidFill>
                <a:latin typeface="Arial (Body)"/>
                <a:ea typeface="Calibri" panose="020F0502020204030204" pitchFamily="34" charset="0"/>
                <a:cs typeface="Times New Roman" panose="02020603050405020304" pitchFamily="18" charset="0"/>
              </a:rPr>
              <a:t>startup</a:t>
            </a:r>
            <a:r>
              <a:rPr lang="en-AU" sz="800" dirty="0">
                <a:solidFill>
                  <a:schemeClr val="bg1"/>
                </a:solidFill>
                <a:latin typeface="Arial (Body)"/>
                <a:ea typeface="Calibri" panose="020F0502020204030204" pitchFamily="34" charset="0"/>
                <a:cs typeface="Times New Roman" panose="02020603050405020304" pitchFamily="18" charset="0"/>
              </a:rPr>
              <a:t> Comma.ai has made a bundle of hardware which allows for an affordable kit to be integrated into your car, automating driving.</a:t>
            </a:r>
          </a:p>
          <a:p>
            <a:endParaRPr lang="en-AU" sz="400" dirty="0">
              <a:solidFill>
                <a:schemeClr val="bg1"/>
              </a:solidFill>
              <a:latin typeface="Arial (Body)"/>
              <a:ea typeface="Calibri" panose="020F0502020204030204" pitchFamily="34" charset="0"/>
              <a:cs typeface="Times New Roman" panose="02020603050405020304" pitchFamily="18" charset="0"/>
            </a:endParaRPr>
          </a:p>
          <a:p>
            <a:r>
              <a:rPr lang="en-AU" sz="800" b="1" dirty="0">
                <a:solidFill>
                  <a:schemeClr val="bg1"/>
                </a:solidFill>
                <a:latin typeface="Arial (Body)"/>
                <a:ea typeface="Calibri" panose="020F0502020204030204" pitchFamily="34" charset="0"/>
                <a:cs typeface="Times New Roman" panose="02020603050405020304" pitchFamily="18" charset="0"/>
              </a:rPr>
              <a:t>What is likely to be able to do be done soon (say in the next 3 years)?</a:t>
            </a:r>
          </a:p>
          <a:p>
            <a:endParaRPr lang="en-AU" sz="400" dirty="0">
              <a:solidFill>
                <a:schemeClr val="bg1"/>
              </a:solidFill>
              <a:latin typeface="Arial (Body)"/>
              <a:ea typeface="Calibri" panose="020F0502020204030204" pitchFamily="34" charset="0"/>
              <a:cs typeface="Times New Roman" panose="02020603050405020304" pitchFamily="18" charset="0"/>
            </a:endParaRPr>
          </a:p>
          <a:p>
            <a:r>
              <a:rPr lang="en-AU" sz="800" dirty="0">
                <a:solidFill>
                  <a:schemeClr val="bg1"/>
                </a:solidFill>
                <a:latin typeface="Arial (Body)"/>
                <a:ea typeface="Calibri" panose="020F0502020204030204" pitchFamily="34" charset="0"/>
                <a:cs typeface="Times New Roman" panose="02020603050405020304" pitchFamily="18" charset="0"/>
              </a:rPr>
              <a:t>Within 3 years it would not be unlikely for us to star to see many cars with level 5 autonomy hitting the roads. Already </a:t>
            </a:r>
            <a:r>
              <a:rPr lang="en-AU" sz="800" dirty="0" err="1">
                <a:solidFill>
                  <a:schemeClr val="bg1"/>
                </a:solidFill>
                <a:latin typeface="Arial (Body)"/>
                <a:ea typeface="Calibri" panose="020F0502020204030204" pitchFamily="34" charset="0"/>
                <a:cs typeface="Times New Roman" panose="02020603050405020304" pitchFamily="18" charset="0"/>
              </a:rPr>
              <a:t>concieved</a:t>
            </a:r>
            <a:r>
              <a:rPr lang="en-AU" sz="800" dirty="0">
                <a:solidFill>
                  <a:schemeClr val="bg1"/>
                </a:solidFill>
                <a:latin typeface="Arial (Body)"/>
                <a:ea typeface="Calibri" panose="020F0502020204030204" pitchFamily="34" charset="0"/>
                <a:cs typeface="Times New Roman" panose="02020603050405020304" pitchFamily="18" charset="0"/>
              </a:rPr>
              <a:t> technologies contributing to vehicle autonomy will be refined, and new technologies might be introduced to help reach level 5 autonomy. It’s not easy to achieve this in all possible road conditions, however. It will take more time to ensure the certainty of the automation in strong weather conditions such as snow and heavy rain, as well as heavy traffic, unpredictable events and other circumstances. </a:t>
            </a:r>
          </a:p>
          <a:p>
            <a:endParaRPr lang="en-AU" sz="400" dirty="0">
              <a:solidFill>
                <a:schemeClr val="bg1"/>
              </a:solidFill>
              <a:latin typeface="Arial (Body)"/>
              <a:ea typeface="Calibri" panose="020F0502020204030204" pitchFamily="34" charset="0"/>
              <a:cs typeface="Times New Roman" panose="02020603050405020304" pitchFamily="18" charset="0"/>
            </a:endParaRPr>
          </a:p>
          <a:p>
            <a:r>
              <a:rPr lang="en-AU" sz="800" b="1" dirty="0">
                <a:solidFill>
                  <a:schemeClr val="bg1"/>
                </a:solidFill>
                <a:latin typeface="Arial (Body)"/>
                <a:ea typeface="Calibri" panose="020F0502020204030204" pitchFamily="34" charset="0"/>
                <a:cs typeface="Times New Roman" panose="02020603050405020304" pitchFamily="18" charset="0"/>
              </a:rPr>
              <a:t>What technological or other developments make this possible?</a:t>
            </a:r>
          </a:p>
          <a:p>
            <a:endParaRPr lang="en-AU" sz="400" b="1" dirty="0">
              <a:solidFill>
                <a:schemeClr val="bg1"/>
              </a:solidFill>
              <a:latin typeface="Arial (Body)"/>
              <a:ea typeface="Calibri" panose="020F0502020204030204" pitchFamily="34" charset="0"/>
              <a:cs typeface="Times New Roman" panose="02020603050405020304" pitchFamily="18" charset="0"/>
            </a:endParaRPr>
          </a:p>
          <a:p>
            <a:r>
              <a:rPr lang="en-AU" sz="800" dirty="0">
                <a:solidFill>
                  <a:schemeClr val="bg1"/>
                </a:solidFill>
                <a:latin typeface="Arial (Body)"/>
                <a:ea typeface="Calibri" panose="020F0502020204030204" pitchFamily="34" charset="0"/>
                <a:cs typeface="Times New Roman" panose="02020603050405020304" pitchFamily="18" charset="0"/>
              </a:rPr>
              <a:t>Laws need to be changed and technology needs to be further refined before level 5 autonomous vehicles can be fully implemented globally. </a:t>
            </a:r>
          </a:p>
          <a:p>
            <a:r>
              <a:rPr lang="en-AU" sz="800" dirty="0">
                <a:solidFill>
                  <a:schemeClr val="bg1"/>
                </a:solidFill>
                <a:latin typeface="Arial (Body)"/>
                <a:ea typeface="Calibri" panose="020F0502020204030204" pitchFamily="34" charset="0"/>
                <a:cs typeface="Times New Roman" panose="02020603050405020304" pitchFamily="18" charset="0"/>
              </a:rPr>
              <a:t>Before Australia sees an large influx of self-driving vehicles on its roads, the nation must first amend its legislation. This would ensure the use of autonomous vehicles is governed to the extent where it is safe to reasonably use this technology without fear of excessive criminal or civil repercussions. </a:t>
            </a:r>
          </a:p>
          <a:p>
            <a:r>
              <a:rPr lang="en-AU" sz="800" dirty="0">
                <a:solidFill>
                  <a:schemeClr val="bg1"/>
                </a:solidFill>
                <a:latin typeface="Arial (Body)"/>
                <a:ea typeface="Calibri" panose="020F0502020204030204" pitchFamily="34" charset="0"/>
                <a:cs typeface="Times New Roman" panose="02020603050405020304" pitchFamily="18" charset="0"/>
              </a:rPr>
              <a:t>The infrastructure on our roads also needs to be improved. In order to make roadways that are well integrated with the cars that drive on them, components such as traffic lights should be improved for coordination. Charging stations would also need to be introduced to accommodate the common electric-powered aspect of self-driving vehicles.</a:t>
            </a:r>
            <a:endParaRPr lang="en-AU" sz="800" dirty="0">
              <a:solidFill>
                <a:schemeClr val="bg1"/>
              </a:solidFill>
              <a:effectLst/>
              <a:latin typeface="Aria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09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5</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Technologies – Autonomous Vehicles</a:t>
            </a:r>
            <a:endParaRPr lang="en-US" dirty="0">
              <a:solidFill>
                <a:schemeClr val="tx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6071CF36-9235-4E15-B7E8-EE25B633AEF9}"/>
              </a:ext>
            </a:extLst>
          </p:cNvPr>
          <p:cNvSpPr txBox="1"/>
          <p:nvPr/>
        </p:nvSpPr>
        <p:spPr>
          <a:xfrm>
            <a:off x="534471" y="792087"/>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What is the likely impact of this technology?</a:t>
            </a:r>
          </a:p>
        </p:txBody>
      </p:sp>
      <p:sp>
        <p:nvSpPr>
          <p:cNvPr id="7" name="Rectangle 6">
            <a:extLst>
              <a:ext uri="{FF2B5EF4-FFF2-40B4-BE49-F238E27FC236}">
                <a16:creationId xmlns:a16="http://schemas.microsoft.com/office/drawing/2014/main" id="{9CCB8C2E-D966-413C-A52D-95DED35B991D}"/>
              </a:ext>
            </a:extLst>
          </p:cNvPr>
          <p:cNvSpPr/>
          <p:nvPr/>
        </p:nvSpPr>
        <p:spPr>
          <a:xfrm>
            <a:off x="8289" y="1219068"/>
            <a:ext cx="9086850" cy="2677656"/>
          </a:xfrm>
          <a:prstGeom prst="rect">
            <a:avLst/>
          </a:prstGeom>
        </p:spPr>
        <p:txBody>
          <a:bodyPr wrap="square">
            <a:spAutoFit/>
          </a:bodyPr>
          <a:lstStyle/>
          <a:p>
            <a:r>
              <a:rPr lang="en-AU" sz="800" b="1" dirty="0">
                <a:solidFill>
                  <a:schemeClr val="bg1"/>
                </a:solidFill>
              </a:rPr>
              <a:t>What is the potential impact of this development?</a:t>
            </a:r>
          </a:p>
          <a:p>
            <a:endParaRPr lang="en-AU" sz="400" dirty="0">
              <a:solidFill>
                <a:schemeClr val="bg1"/>
              </a:solidFill>
            </a:endParaRPr>
          </a:p>
          <a:p>
            <a:r>
              <a:rPr lang="en-AU" sz="800" dirty="0">
                <a:solidFill>
                  <a:schemeClr val="bg1"/>
                </a:solidFill>
              </a:rPr>
              <a:t>At its furthest level, this technology has the potential to create a road network system in which every component is connected to each other. This could result in almost zero traffic as vehicles could coordinate their actions to achieve the highest efficiency possible. The road network could become fully automated, like a taxi service with no human drivers needed. </a:t>
            </a:r>
          </a:p>
          <a:p>
            <a:endParaRPr lang="en-AU" sz="400" dirty="0">
              <a:solidFill>
                <a:schemeClr val="bg1"/>
              </a:solidFill>
            </a:endParaRPr>
          </a:p>
          <a:p>
            <a:r>
              <a:rPr lang="en-AU" sz="800" b="1" dirty="0">
                <a:solidFill>
                  <a:schemeClr val="bg1"/>
                </a:solidFill>
              </a:rPr>
              <a:t>What is likely to change?</a:t>
            </a:r>
          </a:p>
          <a:p>
            <a:endParaRPr lang="en-AU" sz="400" dirty="0">
              <a:solidFill>
                <a:schemeClr val="bg1"/>
              </a:solidFill>
            </a:endParaRPr>
          </a:p>
          <a:p>
            <a:r>
              <a:rPr lang="en-AU" sz="800" dirty="0">
                <a:solidFill>
                  <a:schemeClr val="bg1"/>
                </a:solidFill>
              </a:rPr>
              <a:t>Laws will likely change in order to accommodate autonomous vehicles on our roads, as there is no avoiding the inevitable flood of these cars on our roads. In a few decades down the line, it would not be unlikely to see what’s mentioned as the “potential impact of this development” come into fruition.</a:t>
            </a:r>
          </a:p>
          <a:p>
            <a:endParaRPr lang="en-AU" sz="400" dirty="0">
              <a:solidFill>
                <a:schemeClr val="bg1"/>
              </a:solidFill>
            </a:endParaRPr>
          </a:p>
          <a:p>
            <a:r>
              <a:rPr lang="en-AU" sz="800" b="1" dirty="0">
                <a:solidFill>
                  <a:schemeClr val="bg1"/>
                </a:solidFill>
              </a:rPr>
              <a:t>Which people will be most affected and how?</a:t>
            </a:r>
          </a:p>
          <a:p>
            <a:endParaRPr lang="en-AU" sz="400" dirty="0">
              <a:solidFill>
                <a:schemeClr val="bg1"/>
              </a:solidFill>
            </a:endParaRPr>
          </a:p>
          <a:p>
            <a:r>
              <a:rPr lang="en-AU" sz="800" dirty="0">
                <a:solidFill>
                  <a:schemeClr val="bg1"/>
                </a:solidFill>
              </a:rPr>
              <a:t>Anyone who has any association with vehicles will be affected by this change. That is, almost everyone living in this modern 21st century society. Those who have a higher degree invested in these vehicles, such as those with jobs heavy in vehicle use or manufacturing will be most at risk due to their reliance for a living on human-driven vehicles.</a:t>
            </a:r>
          </a:p>
          <a:p>
            <a:endParaRPr lang="en-AU" sz="400" dirty="0">
              <a:solidFill>
                <a:schemeClr val="bg1"/>
              </a:solidFill>
            </a:endParaRPr>
          </a:p>
          <a:p>
            <a:r>
              <a:rPr lang="en-AU" sz="800" b="1" dirty="0">
                <a:solidFill>
                  <a:schemeClr val="bg1"/>
                </a:solidFill>
              </a:rPr>
              <a:t>Will this create, replace, or make redundant any current jobs or technologies?</a:t>
            </a:r>
          </a:p>
          <a:p>
            <a:endParaRPr lang="en-AU" sz="400" dirty="0">
              <a:solidFill>
                <a:schemeClr val="bg1"/>
              </a:solidFill>
            </a:endParaRPr>
          </a:p>
          <a:p>
            <a:r>
              <a:rPr lang="en-AU" sz="800" dirty="0">
                <a:solidFill>
                  <a:schemeClr val="bg1"/>
                </a:solidFill>
              </a:rPr>
              <a:t>People with jobs surrounding vehicles will be affected the most. </a:t>
            </a:r>
          </a:p>
          <a:p>
            <a:r>
              <a:rPr lang="en-AU" sz="800" dirty="0">
                <a:solidFill>
                  <a:schemeClr val="bg1"/>
                </a:solidFill>
              </a:rPr>
              <a:t>Taxi drivers will eventually become redundant as the need for their driving is completely lost, with consumers probably opting for a safer, driverless experience. Already the taxi industry has taken a hit due to other technological services bringing competition, and the decline will only steepen once self driving cars can provide a similar service. </a:t>
            </a:r>
          </a:p>
          <a:p>
            <a:r>
              <a:rPr lang="en-AU" sz="800" dirty="0">
                <a:solidFill>
                  <a:schemeClr val="bg1"/>
                </a:solidFill>
              </a:rPr>
              <a:t>Truck drivers will also find themselves struggling against autonomous trucks. The systems used by these vehicles would not suffer from the same problems that current truck drivers do, like efficiency and fatigue. They would be able to work around the clock, only stopping to load, unload and charge.</a:t>
            </a:r>
          </a:p>
          <a:p>
            <a:r>
              <a:rPr lang="en-AU" sz="800" dirty="0">
                <a:solidFill>
                  <a:schemeClr val="bg1"/>
                </a:solidFill>
              </a:rPr>
              <a:t>In the same way, other delivery jobs will be impacted, such as those associated with the postal service.</a:t>
            </a:r>
          </a:p>
          <a:p>
            <a:r>
              <a:rPr lang="en-AU" sz="800" dirty="0">
                <a:solidFill>
                  <a:schemeClr val="bg1"/>
                </a:solidFill>
              </a:rPr>
              <a:t>Already established vehicle manufacturing will change to accommodate the need for automation, possibly changing the needed skills of vehicle mechanics and engineers.</a:t>
            </a:r>
          </a:p>
        </p:txBody>
      </p:sp>
    </p:spTree>
    <p:extLst>
      <p:ext uri="{BB962C8B-B14F-4D97-AF65-F5344CB8AC3E}">
        <p14:creationId xmlns:p14="http://schemas.microsoft.com/office/powerpoint/2010/main" val="97128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83" y="296683"/>
            <a:ext cx="9521851" cy="41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 Placeholder 3"/>
          <p:cNvSpPr>
            <a:spLocks noGrp="1"/>
          </p:cNvSpPr>
          <p:nvPr>
            <p:ph type="body" sz="quarter" idx="10"/>
          </p:nvPr>
        </p:nvSpPr>
        <p:spPr>
          <a:xfrm>
            <a:off x="534472" y="350838"/>
            <a:ext cx="974288" cy="761682"/>
          </a:xfrm>
        </p:spPr>
        <p:txBody>
          <a:bodyPr/>
          <a:lstStyle/>
          <a:p>
            <a:r>
              <a:rPr lang="en-US" dirty="0">
                <a:effectLst>
                  <a:outerShdw blurRad="38100" dist="38100" dir="2700000" algn="tl">
                    <a:srgbClr val="000000">
                      <a:alpha val="43137"/>
                    </a:srgbClr>
                  </a:outerShdw>
                </a:effectLst>
              </a:rPr>
              <a:t>5</a:t>
            </a:r>
          </a:p>
        </p:txBody>
      </p:sp>
      <p:sp>
        <p:nvSpPr>
          <p:cNvPr id="9" name="Title 1"/>
          <p:cNvSpPr txBox="1">
            <a:spLocks/>
          </p:cNvSpPr>
          <p:nvPr/>
        </p:nvSpPr>
        <p:spPr>
          <a:xfrm>
            <a:off x="1734423" y="330513"/>
            <a:ext cx="6638760" cy="432048"/>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600" b="0" kern="120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IT Technologies – Autonomous Vehicles</a:t>
            </a:r>
            <a:endParaRPr lang="en-US" dirty="0">
              <a:solidFill>
                <a:schemeClr val="tx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6071CF36-9235-4E15-B7E8-EE25B633AEF9}"/>
              </a:ext>
            </a:extLst>
          </p:cNvPr>
          <p:cNvSpPr txBox="1"/>
          <p:nvPr/>
        </p:nvSpPr>
        <p:spPr>
          <a:xfrm>
            <a:off x="534471" y="792087"/>
            <a:ext cx="8197699" cy="358822"/>
          </a:xfrm>
          <a:prstGeom prst="rect">
            <a:avLst/>
          </a:prstGeom>
          <a:solidFill>
            <a:schemeClr val="accent5"/>
          </a:solidFill>
        </p:spPr>
        <p:txBody>
          <a:bodyPr wrap="square" lIns="288000" tIns="288000" rIns="288000" bIns="324000" rtlCol="0" anchor="ctr">
            <a:noAutofit/>
          </a:bodyPr>
          <a:lstStyle/>
          <a:p>
            <a:r>
              <a:rPr lang="en-US" sz="1200" dirty="0">
                <a:solidFill>
                  <a:schemeClr val="bg1"/>
                </a:solidFill>
              </a:rPr>
              <a:t>How will this technology affect you?</a:t>
            </a:r>
          </a:p>
        </p:txBody>
      </p:sp>
      <p:sp>
        <p:nvSpPr>
          <p:cNvPr id="7" name="Rectangle 6">
            <a:extLst>
              <a:ext uri="{FF2B5EF4-FFF2-40B4-BE49-F238E27FC236}">
                <a16:creationId xmlns:a16="http://schemas.microsoft.com/office/drawing/2014/main" id="{9CCB8C2E-D966-413C-A52D-95DED35B991D}"/>
              </a:ext>
            </a:extLst>
          </p:cNvPr>
          <p:cNvSpPr/>
          <p:nvPr/>
        </p:nvSpPr>
        <p:spPr>
          <a:xfrm>
            <a:off x="8289" y="1219068"/>
            <a:ext cx="9086850" cy="2554545"/>
          </a:xfrm>
          <a:prstGeom prst="rect">
            <a:avLst/>
          </a:prstGeom>
        </p:spPr>
        <p:txBody>
          <a:bodyPr wrap="square">
            <a:spAutoFit/>
          </a:bodyPr>
          <a:lstStyle/>
          <a:p>
            <a:r>
              <a:rPr lang="en-AU" sz="800" b="1" dirty="0">
                <a:solidFill>
                  <a:schemeClr val="bg1"/>
                </a:solidFill>
              </a:rPr>
              <a:t>In your daily life, how will this affect you?</a:t>
            </a:r>
          </a:p>
          <a:p>
            <a:endParaRPr lang="en-AU" sz="400" dirty="0">
              <a:solidFill>
                <a:schemeClr val="bg1"/>
              </a:solidFill>
            </a:endParaRPr>
          </a:p>
          <a:p>
            <a:r>
              <a:rPr lang="en-AU" sz="800" dirty="0">
                <a:solidFill>
                  <a:schemeClr val="bg1"/>
                </a:solidFill>
              </a:rPr>
              <a:t>Not only me, but everyone would be able to benefit from the easier lifestyle that autonomous vehicles grant. Much time would be saved, once people lives and schedules aren’t constrained by the timetables of public transport and ever growing road congestion. Personally I would be able to have to time to spend how I wish, with the efficiency of these vehicles saving so much time for everyone.</a:t>
            </a:r>
          </a:p>
          <a:p>
            <a:r>
              <a:rPr lang="en-AU" sz="800" dirty="0">
                <a:solidFill>
                  <a:schemeClr val="bg1"/>
                </a:solidFill>
              </a:rPr>
              <a:t>The increased road efficiency which is entailed by autonomous vehicles will give me much more time to use the way I want to, it would provide me an extra degree of freedom. </a:t>
            </a:r>
          </a:p>
          <a:p>
            <a:r>
              <a:rPr lang="en-AU" sz="800" dirty="0">
                <a:solidFill>
                  <a:schemeClr val="bg1"/>
                </a:solidFill>
              </a:rPr>
              <a:t>The use of electrical autonomous vehicles will also prove useful years down the line by hopefully decreasing the amount of emissions. The environment would benefit from this decrease, and far into the future, this is something that will make a difference in my daily life to affect me. This is assuming, of course, that the electricity these vehicles run off are gained through environmentally sustainable means.</a:t>
            </a:r>
          </a:p>
          <a:p>
            <a:endParaRPr lang="en-AU" sz="400" dirty="0">
              <a:solidFill>
                <a:schemeClr val="bg1"/>
              </a:solidFill>
            </a:endParaRPr>
          </a:p>
          <a:p>
            <a:r>
              <a:rPr lang="en-AU" sz="800" b="1" dirty="0">
                <a:solidFill>
                  <a:schemeClr val="bg1"/>
                </a:solidFill>
              </a:rPr>
              <a:t>What will be different for you?</a:t>
            </a:r>
          </a:p>
          <a:p>
            <a:endParaRPr lang="en-AU" sz="400" dirty="0">
              <a:solidFill>
                <a:schemeClr val="bg1"/>
              </a:solidFill>
            </a:endParaRPr>
          </a:p>
          <a:p>
            <a:r>
              <a:rPr lang="en-AU" sz="800" dirty="0">
                <a:solidFill>
                  <a:schemeClr val="bg1"/>
                </a:solidFill>
              </a:rPr>
              <a:t>Going by the potential that this technology holds, if there was a full network of these systems on the road, it would be much easier, quicker and favourable to travel in and out of the city using a automated car where you only pay per ride, like a taxi. There could be no need for parking in the city because as soon as you end your trip, someone else rides the vehicle to their own destination. Thus there is no need for the vehicle to remain stagnant. This would be different for me because it would mean I travel into the city without having to rely on current public transport, which means I get there much faster.</a:t>
            </a:r>
          </a:p>
          <a:p>
            <a:endParaRPr lang="en-AU" sz="400" dirty="0">
              <a:solidFill>
                <a:schemeClr val="bg1"/>
              </a:solidFill>
            </a:endParaRPr>
          </a:p>
          <a:p>
            <a:r>
              <a:rPr lang="en-AU" sz="800" b="1" dirty="0">
                <a:solidFill>
                  <a:schemeClr val="bg1"/>
                </a:solidFill>
              </a:rPr>
              <a:t>How might this affect members of your family or your friends?</a:t>
            </a:r>
          </a:p>
          <a:p>
            <a:endParaRPr lang="en-AU" sz="400" dirty="0">
              <a:solidFill>
                <a:schemeClr val="bg1"/>
              </a:solidFill>
            </a:endParaRPr>
          </a:p>
          <a:p>
            <a:r>
              <a:rPr lang="en-AU" sz="800" dirty="0">
                <a:solidFill>
                  <a:schemeClr val="bg1"/>
                </a:solidFill>
              </a:rPr>
              <a:t>Members of my family and friends would be affected presumably the same way that I would be. That is, it would be generally easier to get around, cost less travel time, and provide more time doing what you need to be doing. In addition, they would be able to spend more time socially, as it would be easier to travel to and from your family and friends.</a:t>
            </a:r>
          </a:p>
          <a:p>
            <a:endParaRPr lang="en-AU" sz="800" dirty="0">
              <a:solidFill>
                <a:schemeClr val="bg1"/>
              </a:solidFill>
            </a:endParaRPr>
          </a:p>
        </p:txBody>
      </p:sp>
    </p:spTree>
    <p:extLst>
      <p:ext uri="{BB962C8B-B14F-4D97-AF65-F5344CB8AC3E}">
        <p14:creationId xmlns:p14="http://schemas.microsoft.com/office/powerpoint/2010/main" val="27414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rigin Energy">
  <a:themeElements>
    <a:clrScheme name="Origin Energy">
      <a:dk1>
        <a:srgbClr val="2A2A2A"/>
      </a:dk1>
      <a:lt1>
        <a:srgbClr val="FFFFFF"/>
      </a:lt1>
      <a:dk2>
        <a:srgbClr val="949494"/>
      </a:dk2>
      <a:lt2>
        <a:srgbClr val="CACACA"/>
      </a:lt2>
      <a:accent1>
        <a:srgbClr val="F36D00"/>
      </a:accent1>
      <a:accent2>
        <a:srgbClr val="F8AB08"/>
      </a:accent2>
      <a:accent3>
        <a:srgbClr val="FBD583"/>
      </a:accent3>
      <a:accent4>
        <a:srgbClr val="FFD400"/>
      </a:accent4>
      <a:accent5>
        <a:srgbClr val="C10C1A"/>
      </a:accent5>
      <a:accent6>
        <a:srgbClr val="F9B67F"/>
      </a:accent6>
      <a:hlink>
        <a:srgbClr val="F36D00"/>
      </a:hlink>
      <a:folHlink>
        <a:srgbClr val="2A2A2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igin Energy" id="{3FA129E3-9AAC-694A-890F-3755BD14C345}" vid="{F9138ACE-DCEE-C942-A29A-EB2EFBDE24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58B1B3EA497F4C81A70330EE5692D1" ma:contentTypeVersion="7" ma:contentTypeDescription="Create a new document." ma:contentTypeScope="" ma:versionID="83d42cd20b21e95d8bbbc0e64554fa55">
  <xsd:schema xmlns:xsd="http://www.w3.org/2001/XMLSchema" xmlns:xs="http://www.w3.org/2001/XMLSchema" xmlns:p="http://schemas.microsoft.com/office/2006/metadata/properties" xmlns:ns2="96055bf5-2557-48a3-bd78-231c8f8e906d" xmlns:ns3="b90ac737-ec88-48b9-b103-0050779e4937" targetNamespace="http://schemas.microsoft.com/office/2006/metadata/properties" ma:root="true" ma:fieldsID="68df5493c62b8f80a95d2083f93e1e5e" ns2:_="" ns3:_="">
    <xsd:import namespace="96055bf5-2557-48a3-bd78-231c8f8e906d"/>
    <xsd:import namespace="b90ac737-ec88-48b9-b103-0050779e49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055bf5-2557-48a3-bd78-231c8f8e906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0ac737-ec88-48b9-b103-0050779e4937"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AE655D-CDB3-4ECD-B1BC-238C900EF0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055bf5-2557-48a3-bd78-231c8f8e906d"/>
    <ds:schemaRef ds:uri="b90ac737-ec88-48b9-b103-0050779e49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8457F-3341-4AD6-8A34-DE61A4FCE75A}">
  <ds:schemaRefs>
    <ds:schemaRef ds:uri="http://purl.org/dc/elements/1.1/"/>
    <ds:schemaRef ds:uri="http://schemas.microsoft.com/office/2006/metadata/properties"/>
    <ds:schemaRef ds:uri="http://schemas.microsoft.com/office/2006/documentManagement/types"/>
    <ds:schemaRef ds:uri="b90ac737-ec88-48b9-b103-0050779e4937"/>
    <ds:schemaRef ds:uri="http://purl.org/dc/terms/"/>
    <ds:schemaRef ds:uri="96055bf5-2557-48a3-bd78-231c8f8e906d"/>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46D79BC-EFC7-4811-98D1-30E6C6B41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 Energy</Template>
  <TotalTime>12717</TotalTime>
  <Words>7481</Words>
  <Application>Microsoft Office PowerPoint</Application>
  <PresentationFormat>On-screen Show (16:9)</PresentationFormat>
  <Paragraphs>282</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(Body)</vt:lpstr>
      <vt:lpstr>ArialMT</vt:lpstr>
      <vt:lpstr>Calibri</vt:lpstr>
      <vt:lpstr>Quicksand Light</vt:lpstr>
      <vt:lpstr>Times New Roman</vt:lpstr>
      <vt:lpstr>Origin Energy</vt:lpstr>
      <vt:lpstr>Assignment 2: The IT World – MACPY’s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Smith</dc:creator>
  <cp:lastModifiedBy>Smith, Melissa</cp:lastModifiedBy>
  <cp:revision>344</cp:revision>
  <cp:lastPrinted>2017-08-16T00:22:53Z</cp:lastPrinted>
  <dcterms:created xsi:type="dcterms:W3CDTF">2016-05-23T06:36:28Z</dcterms:created>
  <dcterms:modified xsi:type="dcterms:W3CDTF">2018-04-29T03:06:37Z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0x0101001E58B1B3EA497F4C81A70330EE5692D1</vt:lpwstr>
  </property>
</Properties>
</file>