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7"/>
  </p:notesMasterIdLst>
  <p:sldIdLst>
    <p:sldId id="256" r:id="rId5"/>
    <p:sldId id="282" r:id="rId6"/>
    <p:sldId id="258" r:id="rId7"/>
    <p:sldId id="281" r:id="rId8"/>
    <p:sldId id="275" r:id="rId9"/>
    <p:sldId id="265" r:id="rId10"/>
    <p:sldId id="259" r:id="rId11"/>
    <p:sldId id="260" r:id="rId12"/>
    <p:sldId id="271" r:id="rId13"/>
    <p:sldId id="268" r:id="rId14"/>
    <p:sldId id="277" r:id="rId15"/>
    <p:sldId id="276" r:id="rId16"/>
    <p:sldId id="264" r:id="rId17"/>
    <p:sldId id="274" r:id="rId18"/>
    <p:sldId id="261" r:id="rId19"/>
    <p:sldId id="262" r:id="rId20"/>
    <p:sldId id="272" r:id="rId21"/>
    <p:sldId id="278" r:id="rId22"/>
    <p:sldId id="266" r:id="rId23"/>
    <p:sldId id="269" r:id="rId24"/>
    <p:sldId id="26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51277-AC12-4FB3-ACD6-66613EC33851}" v="23" dt="2023-01-22T18:32:34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0" autoAdjust="0"/>
    <p:restoredTop sz="86385" autoAdjust="0"/>
  </p:normalViewPr>
  <p:slideViewPr>
    <p:cSldViewPr snapToGrid="0">
      <p:cViewPr varScale="1">
        <p:scale>
          <a:sx n="56" d="100"/>
          <a:sy n="56" d="100"/>
        </p:scale>
        <p:origin x="858" y="78"/>
      </p:cViewPr>
      <p:guideLst/>
    </p:cSldViewPr>
  </p:slideViewPr>
  <p:outlineViewPr>
    <p:cViewPr>
      <p:scale>
        <a:sx n="33" d="100"/>
        <a:sy n="33" d="100"/>
      </p:scale>
      <p:origin x="0" y="-66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2D0C8-4620-4DEB-8FFC-992C265301D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0F17930-18BA-438D-BB5F-8A322A5E6FA3}">
      <dgm:prSet phldrT="[Text]" custT="1"/>
      <dgm:spPr/>
      <dgm:t>
        <a:bodyPr/>
        <a:lstStyle/>
        <a:p>
          <a:r>
            <a:rPr lang="en-US" sz="2000" dirty="0"/>
            <a:t>C 1970</a:t>
          </a:r>
        </a:p>
      </dgm:t>
    </dgm:pt>
    <dgm:pt modelId="{43BC1CFD-CB6A-47C0-8743-84C24FE01032}" type="parTrans" cxnId="{DE16DFA1-13CC-42E4-A92A-3FEB47C6B48B}">
      <dgm:prSet/>
      <dgm:spPr/>
      <dgm:t>
        <a:bodyPr/>
        <a:lstStyle/>
        <a:p>
          <a:endParaRPr lang="en-US" sz="2400"/>
        </a:p>
      </dgm:t>
    </dgm:pt>
    <dgm:pt modelId="{14BD89AC-F630-47DE-A670-5503C8C04C54}" type="sibTrans" cxnId="{DE16DFA1-13CC-42E4-A92A-3FEB47C6B48B}">
      <dgm:prSet/>
      <dgm:spPr/>
      <dgm:t>
        <a:bodyPr/>
        <a:lstStyle/>
        <a:p>
          <a:endParaRPr lang="en-US" sz="2400"/>
        </a:p>
      </dgm:t>
    </dgm:pt>
    <dgm:pt modelId="{A85399AB-8DB5-4FFC-948F-F69782EF0867}">
      <dgm:prSet phldrT="[Text]" custT="1"/>
      <dgm:spPr/>
      <dgm:t>
        <a:bodyPr/>
        <a:lstStyle/>
        <a:p>
          <a:r>
            <a:rPr lang="en-US" sz="2400" dirty="0"/>
            <a:t>C++ 1983</a:t>
          </a:r>
        </a:p>
      </dgm:t>
    </dgm:pt>
    <dgm:pt modelId="{93112843-21E3-49F6-B72A-B4F5FA7AB73C}" type="parTrans" cxnId="{6964B12B-0A9C-4064-A9B5-5295D7A1403B}">
      <dgm:prSet/>
      <dgm:spPr/>
      <dgm:t>
        <a:bodyPr/>
        <a:lstStyle/>
        <a:p>
          <a:endParaRPr lang="en-US" sz="2400"/>
        </a:p>
      </dgm:t>
    </dgm:pt>
    <dgm:pt modelId="{317E9A7A-BF11-470F-9714-F16FAAC49562}" type="sibTrans" cxnId="{6964B12B-0A9C-4064-A9B5-5295D7A1403B}">
      <dgm:prSet/>
      <dgm:spPr/>
      <dgm:t>
        <a:bodyPr/>
        <a:lstStyle/>
        <a:p>
          <a:endParaRPr lang="en-US" sz="2400"/>
        </a:p>
      </dgm:t>
    </dgm:pt>
    <dgm:pt modelId="{941AEB28-974A-4D94-A1DF-1CEFDE81AB8C}">
      <dgm:prSet phldrT="[Text]" custT="1"/>
      <dgm:spPr/>
      <dgm:t>
        <a:bodyPr/>
        <a:lstStyle/>
        <a:p>
          <a:r>
            <a:rPr lang="en-US" sz="2000" dirty="0"/>
            <a:t>Java 1995</a:t>
          </a:r>
        </a:p>
      </dgm:t>
    </dgm:pt>
    <dgm:pt modelId="{1DBF9317-456E-44A4-A78F-043D0729A19E}" type="parTrans" cxnId="{535D112B-911E-45BB-97DA-1803FD0DEAA5}">
      <dgm:prSet/>
      <dgm:spPr/>
      <dgm:t>
        <a:bodyPr/>
        <a:lstStyle/>
        <a:p>
          <a:endParaRPr lang="en-US" sz="2400"/>
        </a:p>
      </dgm:t>
    </dgm:pt>
    <dgm:pt modelId="{76B83D8D-6343-4F4B-A575-9008DB2F6B1C}" type="sibTrans" cxnId="{535D112B-911E-45BB-97DA-1803FD0DEAA5}">
      <dgm:prSet/>
      <dgm:spPr/>
      <dgm:t>
        <a:bodyPr/>
        <a:lstStyle/>
        <a:p>
          <a:endParaRPr lang="en-US" sz="2400"/>
        </a:p>
      </dgm:t>
    </dgm:pt>
    <dgm:pt modelId="{D43597D0-A3E0-4135-BB46-6B20A16B7DC4}">
      <dgm:prSet phldrT="[Text]" custT="1"/>
      <dgm:spPr/>
      <dgm:t>
        <a:bodyPr/>
        <a:lstStyle/>
        <a:p>
          <a:r>
            <a:rPr lang="en-US" sz="2400" dirty="0" err="1"/>
            <a:t>Javascript</a:t>
          </a:r>
          <a:r>
            <a:rPr lang="en-US" sz="2400" dirty="0"/>
            <a:t> 1995</a:t>
          </a:r>
        </a:p>
      </dgm:t>
    </dgm:pt>
    <dgm:pt modelId="{EAFD6584-19C3-4B21-9BD4-9037A03202F1}" type="parTrans" cxnId="{6DF03F65-2C6D-4450-AC33-845DDE6019D9}">
      <dgm:prSet/>
      <dgm:spPr/>
      <dgm:t>
        <a:bodyPr/>
        <a:lstStyle/>
        <a:p>
          <a:endParaRPr lang="en-US" sz="2400"/>
        </a:p>
      </dgm:t>
    </dgm:pt>
    <dgm:pt modelId="{8210A08F-0381-4B6A-8845-7E076A9A6222}" type="sibTrans" cxnId="{6DF03F65-2C6D-4450-AC33-845DDE6019D9}">
      <dgm:prSet/>
      <dgm:spPr/>
      <dgm:t>
        <a:bodyPr/>
        <a:lstStyle/>
        <a:p>
          <a:endParaRPr lang="en-US" sz="2400"/>
        </a:p>
      </dgm:t>
    </dgm:pt>
    <dgm:pt modelId="{01E35FF2-4481-4299-9826-DB707996530D}">
      <dgm:prSet phldrT="[Text]" custT="1"/>
      <dgm:spPr/>
      <dgm:t>
        <a:bodyPr/>
        <a:lstStyle/>
        <a:p>
          <a:r>
            <a:rPr lang="en-US" sz="2400" dirty="0"/>
            <a:t>C# 2000</a:t>
          </a:r>
        </a:p>
      </dgm:t>
    </dgm:pt>
    <dgm:pt modelId="{A008D158-3446-4F10-A661-5AC3B1A87008}" type="parTrans" cxnId="{19980F09-E9A0-42FF-9710-16836BE3C2C8}">
      <dgm:prSet/>
      <dgm:spPr/>
      <dgm:t>
        <a:bodyPr/>
        <a:lstStyle/>
        <a:p>
          <a:endParaRPr lang="en-US" sz="2400"/>
        </a:p>
      </dgm:t>
    </dgm:pt>
    <dgm:pt modelId="{CF47ABFE-ACB9-4FB8-AB18-E8C932095677}" type="sibTrans" cxnId="{19980F09-E9A0-42FF-9710-16836BE3C2C8}">
      <dgm:prSet/>
      <dgm:spPr/>
      <dgm:t>
        <a:bodyPr/>
        <a:lstStyle/>
        <a:p>
          <a:endParaRPr lang="en-US" sz="2400"/>
        </a:p>
      </dgm:t>
    </dgm:pt>
    <dgm:pt modelId="{E4B41729-ACF6-46BC-8A72-39B86FC7D76E}">
      <dgm:prSet phldrT="[Text]" custT="1"/>
      <dgm:spPr/>
      <dgm:t>
        <a:bodyPr/>
        <a:lstStyle/>
        <a:p>
          <a:r>
            <a:rPr lang="en-US" sz="2400" dirty="0"/>
            <a:t>Python 1991</a:t>
          </a:r>
        </a:p>
      </dgm:t>
    </dgm:pt>
    <dgm:pt modelId="{EF87A04C-A694-4E1A-ABF6-0696EC8CB708}" type="parTrans" cxnId="{3F15B8F9-BCA1-42FE-9CD5-F469798557D5}">
      <dgm:prSet/>
      <dgm:spPr/>
      <dgm:t>
        <a:bodyPr/>
        <a:lstStyle/>
        <a:p>
          <a:endParaRPr lang="en-US" sz="2400"/>
        </a:p>
      </dgm:t>
    </dgm:pt>
    <dgm:pt modelId="{D3C9CCC1-C8E3-4241-B431-242051C186BD}" type="sibTrans" cxnId="{3F15B8F9-BCA1-42FE-9CD5-F469798557D5}">
      <dgm:prSet/>
      <dgm:spPr/>
      <dgm:t>
        <a:bodyPr/>
        <a:lstStyle/>
        <a:p>
          <a:endParaRPr lang="en-US" sz="2400"/>
        </a:p>
      </dgm:t>
    </dgm:pt>
    <dgm:pt modelId="{5451520A-1387-426C-A597-38B533D90818}">
      <dgm:prSet phldrT="[Text]" custT="1"/>
      <dgm:spPr/>
      <dgm:t>
        <a:bodyPr/>
        <a:lstStyle/>
        <a:p>
          <a:r>
            <a:rPr lang="en-US" sz="2400" dirty="0"/>
            <a:t>Perl 1987</a:t>
          </a:r>
        </a:p>
      </dgm:t>
    </dgm:pt>
    <dgm:pt modelId="{AFB1A961-B2F7-4BE6-BD55-B2DC95AFAE81}" type="parTrans" cxnId="{2D26C579-1176-413B-AB94-D8F4178286A1}">
      <dgm:prSet/>
      <dgm:spPr/>
      <dgm:t>
        <a:bodyPr/>
        <a:lstStyle/>
        <a:p>
          <a:endParaRPr lang="en-US" sz="2400"/>
        </a:p>
      </dgm:t>
    </dgm:pt>
    <dgm:pt modelId="{4014E961-6F1C-4651-8355-83235D9FC369}" type="sibTrans" cxnId="{2D26C579-1176-413B-AB94-D8F4178286A1}">
      <dgm:prSet/>
      <dgm:spPr/>
      <dgm:t>
        <a:bodyPr/>
        <a:lstStyle/>
        <a:p>
          <a:endParaRPr lang="en-US" sz="2400"/>
        </a:p>
      </dgm:t>
    </dgm:pt>
    <dgm:pt modelId="{2F4D4B4E-79FA-4369-A528-29961D6F8813}">
      <dgm:prSet phldrT="[Text]" custT="1"/>
      <dgm:spPr/>
      <dgm:t>
        <a:bodyPr/>
        <a:lstStyle/>
        <a:p>
          <a:r>
            <a:rPr lang="en-US" sz="2400" b="1" dirty="0"/>
            <a:t>Python 3 2008</a:t>
          </a:r>
        </a:p>
      </dgm:t>
    </dgm:pt>
    <dgm:pt modelId="{87C734C7-A164-407D-9EED-FDDF5E49CC22}" type="parTrans" cxnId="{97311228-0827-45B2-99E1-8F9380BA49B5}">
      <dgm:prSet/>
      <dgm:spPr/>
      <dgm:t>
        <a:bodyPr/>
        <a:lstStyle/>
        <a:p>
          <a:endParaRPr lang="en-US" sz="2400"/>
        </a:p>
      </dgm:t>
    </dgm:pt>
    <dgm:pt modelId="{B50D30C8-7FCF-4D3A-9DAA-689B98CD5052}" type="sibTrans" cxnId="{97311228-0827-45B2-99E1-8F9380BA49B5}">
      <dgm:prSet/>
      <dgm:spPr/>
      <dgm:t>
        <a:bodyPr/>
        <a:lstStyle/>
        <a:p>
          <a:endParaRPr lang="en-US" sz="2400"/>
        </a:p>
      </dgm:t>
    </dgm:pt>
    <dgm:pt modelId="{046C6AE0-D952-4A58-8751-DA70AC022BA7}" type="pres">
      <dgm:prSet presAssocID="{65A2D0C8-4620-4DEB-8FFC-992C265301DB}" presName="Name0" presStyleCnt="0">
        <dgm:presLayoutVars>
          <dgm:dir/>
          <dgm:resizeHandles val="exact"/>
        </dgm:presLayoutVars>
      </dgm:prSet>
      <dgm:spPr/>
    </dgm:pt>
    <dgm:pt modelId="{8FAC9D8A-A6D3-4AFE-A840-8C12626F6188}" type="pres">
      <dgm:prSet presAssocID="{65A2D0C8-4620-4DEB-8FFC-992C265301DB}" presName="arrow" presStyleLbl="bgShp" presStyleIdx="0" presStyleCnt="1"/>
      <dgm:spPr/>
    </dgm:pt>
    <dgm:pt modelId="{1ECAFFEB-8696-4ADF-8D6D-BD1E7AAB1C72}" type="pres">
      <dgm:prSet presAssocID="{65A2D0C8-4620-4DEB-8FFC-992C265301DB}" presName="points" presStyleCnt="0"/>
      <dgm:spPr/>
    </dgm:pt>
    <dgm:pt modelId="{AC4CD008-D4D1-4AA4-910E-5C603A0763F1}" type="pres">
      <dgm:prSet presAssocID="{60F17930-18BA-438D-BB5F-8A322A5E6FA3}" presName="compositeA" presStyleCnt="0"/>
      <dgm:spPr/>
    </dgm:pt>
    <dgm:pt modelId="{1255778F-4061-446A-8678-740CAF6B2822}" type="pres">
      <dgm:prSet presAssocID="{60F17930-18BA-438D-BB5F-8A322A5E6FA3}" presName="textA" presStyleLbl="revTx" presStyleIdx="0" presStyleCnt="8" custScaleX="120789">
        <dgm:presLayoutVars>
          <dgm:bulletEnabled val="1"/>
        </dgm:presLayoutVars>
      </dgm:prSet>
      <dgm:spPr/>
    </dgm:pt>
    <dgm:pt modelId="{C08B515B-D577-400C-9282-828069765D74}" type="pres">
      <dgm:prSet presAssocID="{60F17930-18BA-438D-BB5F-8A322A5E6FA3}" presName="circleA" presStyleLbl="node1" presStyleIdx="0" presStyleCnt="8"/>
      <dgm:spPr/>
    </dgm:pt>
    <dgm:pt modelId="{2919A87F-6AAA-4818-82BA-2A9C31224DD8}" type="pres">
      <dgm:prSet presAssocID="{60F17930-18BA-438D-BB5F-8A322A5E6FA3}" presName="spaceA" presStyleCnt="0"/>
      <dgm:spPr/>
    </dgm:pt>
    <dgm:pt modelId="{F5CE4D47-CF01-40E1-86D7-00E3EEC798E8}" type="pres">
      <dgm:prSet presAssocID="{14BD89AC-F630-47DE-A670-5503C8C04C54}" presName="space" presStyleCnt="0"/>
      <dgm:spPr/>
    </dgm:pt>
    <dgm:pt modelId="{0621A4FE-B0B3-4F21-8044-F2C4571AE279}" type="pres">
      <dgm:prSet presAssocID="{A85399AB-8DB5-4FFC-948F-F69782EF0867}" presName="compositeB" presStyleCnt="0"/>
      <dgm:spPr/>
    </dgm:pt>
    <dgm:pt modelId="{EB1B4C49-18BA-450A-AF07-807A58D70D17}" type="pres">
      <dgm:prSet presAssocID="{A85399AB-8DB5-4FFC-948F-F69782EF0867}" presName="textB" presStyleLbl="revTx" presStyleIdx="1" presStyleCnt="8" custScaleX="128079">
        <dgm:presLayoutVars>
          <dgm:bulletEnabled val="1"/>
        </dgm:presLayoutVars>
      </dgm:prSet>
      <dgm:spPr/>
    </dgm:pt>
    <dgm:pt modelId="{0963D596-36EC-46BC-BED9-B84C9E1FB34F}" type="pres">
      <dgm:prSet presAssocID="{A85399AB-8DB5-4FFC-948F-F69782EF0867}" presName="circleB" presStyleLbl="node1" presStyleIdx="1" presStyleCnt="8"/>
      <dgm:spPr/>
    </dgm:pt>
    <dgm:pt modelId="{B14BC30F-0E30-4A9A-8CED-ABEDBC888A70}" type="pres">
      <dgm:prSet presAssocID="{A85399AB-8DB5-4FFC-948F-F69782EF0867}" presName="spaceB" presStyleCnt="0"/>
      <dgm:spPr/>
    </dgm:pt>
    <dgm:pt modelId="{FFFE526A-1B7F-4C2C-AD0B-EBE90ECBAE37}" type="pres">
      <dgm:prSet presAssocID="{317E9A7A-BF11-470F-9714-F16FAAC49562}" presName="space" presStyleCnt="0"/>
      <dgm:spPr/>
    </dgm:pt>
    <dgm:pt modelId="{A7238B00-EF61-4EA0-B2B9-921BEFACC22A}" type="pres">
      <dgm:prSet presAssocID="{5451520A-1387-426C-A597-38B533D90818}" presName="compositeA" presStyleCnt="0"/>
      <dgm:spPr/>
    </dgm:pt>
    <dgm:pt modelId="{A64183A8-1510-49CD-81FE-1D3DD5ECE404}" type="pres">
      <dgm:prSet presAssocID="{5451520A-1387-426C-A597-38B533D90818}" presName="textA" presStyleLbl="revTx" presStyleIdx="2" presStyleCnt="8" custScaleX="128936">
        <dgm:presLayoutVars>
          <dgm:bulletEnabled val="1"/>
        </dgm:presLayoutVars>
      </dgm:prSet>
      <dgm:spPr/>
    </dgm:pt>
    <dgm:pt modelId="{16162CB9-A0B0-406F-90F4-E69A09D6E779}" type="pres">
      <dgm:prSet presAssocID="{5451520A-1387-426C-A597-38B533D90818}" presName="circleA" presStyleLbl="node1" presStyleIdx="2" presStyleCnt="8"/>
      <dgm:spPr/>
    </dgm:pt>
    <dgm:pt modelId="{4B75C104-9AFB-43C1-816A-FDE4E7405D9C}" type="pres">
      <dgm:prSet presAssocID="{5451520A-1387-426C-A597-38B533D90818}" presName="spaceA" presStyleCnt="0"/>
      <dgm:spPr/>
    </dgm:pt>
    <dgm:pt modelId="{3AB495DD-BFD8-43AF-9550-E3CB20E1E0EF}" type="pres">
      <dgm:prSet presAssocID="{4014E961-6F1C-4651-8355-83235D9FC369}" presName="space" presStyleCnt="0"/>
      <dgm:spPr/>
    </dgm:pt>
    <dgm:pt modelId="{14A6C787-9E62-43D8-B349-75876847C94F}" type="pres">
      <dgm:prSet presAssocID="{E4B41729-ACF6-46BC-8A72-39B86FC7D76E}" presName="compositeB" presStyleCnt="0"/>
      <dgm:spPr/>
    </dgm:pt>
    <dgm:pt modelId="{2D4CDFBF-F0E2-42DE-B9E0-1F921FC1482E}" type="pres">
      <dgm:prSet presAssocID="{E4B41729-ACF6-46BC-8A72-39B86FC7D76E}" presName="textB" presStyleLbl="revTx" presStyleIdx="3" presStyleCnt="8" custScaleX="171238">
        <dgm:presLayoutVars>
          <dgm:bulletEnabled val="1"/>
        </dgm:presLayoutVars>
      </dgm:prSet>
      <dgm:spPr/>
    </dgm:pt>
    <dgm:pt modelId="{23E65325-B23F-45E0-A59F-8FED377A2703}" type="pres">
      <dgm:prSet presAssocID="{E4B41729-ACF6-46BC-8A72-39B86FC7D76E}" presName="circleB" presStyleLbl="node1" presStyleIdx="3" presStyleCnt="8"/>
      <dgm:spPr/>
    </dgm:pt>
    <dgm:pt modelId="{D7075F87-1553-4F1F-A5C9-7DD7B5547834}" type="pres">
      <dgm:prSet presAssocID="{E4B41729-ACF6-46BC-8A72-39B86FC7D76E}" presName="spaceB" presStyleCnt="0"/>
      <dgm:spPr/>
    </dgm:pt>
    <dgm:pt modelId="{87CDF10B-56B6-4C05-B133-8BA0E3755958}" type="pres">
      <dgm:prSet presAssocID="{D3C9CCC1-C8E3-4241-B431-242051C186BD}" presName="space" presStyleCnt="0"/>
      <dgm:spPr/>
    </dgm:pt>
    <dgm:pt modelId="{0D6277D8-F673-40A5-BE52-E95460609758}" type="pres">
      <dgm:prSet presAssocID="{941AEB28-974A-4D94-A1DF-1CEFDE81AB8C}" presName="compositeA" presStyleCnt="0"/>
      <dgm:spPr/>
    </dgm:pt>
    <dgm:pt modelId="{DD480163-0F01-43E7-B560-490537FFF930}" type="pres">
      <dgm:prSet presAssocID="{941AEB28-974A-4D94-A1DF-1CEFDE81AB8C}" presName="textA" presStyleLbl="revTx" presStyleIdx="4" presStyleCnt="8" custScaleX="123002">
        <dgm:presLayoutVars>
          <dgm:bulletEnabled val="1"/>
        </dgm:presLayoutVars>
      </dgm:prSet>
      <dgm:spPr/>
    </dgm:pt>
    <dgm:pt modelId="{FA649FBE-CA0F-46D4-8350-DA0445FFA905}" type="pres">
      <dgm:prSet presAssocID="{941AEB28-974A-4D94-A1DF-1CEFDE81AB8C}" presName="circleA" presStyleLbl="node1" presStyleIdx="4" presStyleCnt="8"/>
      <dgm:spPr/>
    </dgm:pt>
    <dgm:pt modelId="{CE978F61-6A25-4202-93A9-3345619453EC}" type="pres">
      <dgm:prSet presAssocID="{941AEB28-974A-4D94-A1DF-1CEFDE81AB8C}" presName="spaceA" presStyleCnt="0"/>
      <dgm:spPr/>
    </dgm:pt>
    <dgm:pt modelId="{065BDF22-3D52-408B-B6D5-59A71BB0D1B9}" type="pres">
      <dgm:prSet presAssocID="{76B83D8D-6343-4F4B-A575-9008DB2F6B1C}" presName="space" presStyleCnt="0"/>
      <dgm:spPr/>
    </dgm:pt>
    <dgm:pt modelId="{9C4DC91F-1D96-4A60-ABEC-A87235D8CF67}" type="pres">
      <dgm:prSet presAssocID="{D43597D0-A3E0-4135-BB46-6B20A16B7DC4}" presName="compositeB" presStyleCnt="0"/>
      <dgm:spPr/>
    </dgm:pt>
    <dgm:pt modelId="{CA475A7D-8D65-4A68-84F9-27409C1D8261}" type="pres">
      <dgm:prSet presAssocID="{D43597D0-A3E0-4135-BB46-6B20A16B7DC4}" presName="textB" presStyleLbl="revTx" presStyleIdx="5" presStyleCnt="8" custScaleX="205063">
        <dgm:presLayoutVars>
          <dgm:bulletEnabled val="1"/>
        </dgm:presLayoutVars>
      </dgm:prSet>
      <dgm:spPr/>
    </dgm:pt>
    <dgm:pt modelId="{FCD7B892-DA53-45F8-828A-C79AA142303A}" type="pres">
      <dgm:prSet presAssocID="{D43597D0-A3E0-4135-BB46-6B20A16B7DC4}" presName="circleB" presStyleLbl="node1" presStyleIdx="5" presStyleCnt="8"/>
      <dgm:spPr/>
    </dgm:pt>
    <dgm:pt modelId="{364140FF-5C39-44B9-B293-E4B9D672DDC4}" type="pres">
      <dgm:prSet presAssocID="{D43597D0-A3E0-4135-BB46-6B20A16B7DC4}" presName="spaceB" presStyleCnt="0"/>
      <dgm:spPr/>
    </dgm:pt>
    <dgm:pt modelId="{1D3A0FE1-3851-4856-AEBA-BDC6BFA05C21}" type="pres">
      <dgm:prSet presAssocID="{8210A08F-0381-4B6A-8845-7E076A9A6222}" presName="space" presStyleCnt="0"/>
      <dgm:spPr/>
    </dgm:pt>
    <dgm:pt modelId="{1F5D609D-3CB9-4E84-95D1-6F9DE787D084}" type="pres">
      <dgm:prSet presAssocID="{01E35FF2-4481-4299-9826-DB707996530D}" presName="compositeA" presStyleCnt="0"/>
      <dgm:spPr/>
    </dgm:pt>
    <dgm:pt modelId="{36CBB18F-DF89-48F6-B431-9057E2BA5899}" type="pres">
      <dgm:prSet presAssocID="{01E35FF2-4481-4299-9826-DB707996530D}" presName="textA" presStyleLbl="revTx" presStyleIdx="6" presStyleCnt="8" custScaleX="144980">
        <dgm:presLayoutVars>
          <dgm:bulletEnabled val="1"/>
        </dgm:presLayoutVars>
      </dgm:prSet>
      <dgm:spPr/>
    </dgm:pt>
    <dgm:pt modelId="{EBE66A55-C2E2-4162-8FF0-D4884BBD4285}" type="pres">
      <dgm:prSet presAssocID="{01E35FF2-4481-4299-9826-DB707996530D}" presName="circleA" presStyleLbl="node1" presStyleIdx="6" presStyleCnt="8"/>
      <dgm:spPr/>
    </dgm:pt>
    <dgm:pt modelId="{C2D8C3FF-E1AB-47EA-B15A-161E363D3785}" type="pres">
      <dgm:prSet presAssocID="{01E35FF2-4481-4299-9826-DB707996530D}" presName="spaceA" presStyleCnt="0"/>
      <dgm:spPr/>
    </dgm:pt>
    <dgm:pt modelId="{D6DF6463-BE51-4B76-A563-18518B076216}" type="pres">
      <dgm:prSet presAssocID="{CF47ABFE-ACB9-4FB8-AB18-E8C932095677}" presName="space" presStyleCnt="0"/>
      <dgm:spPr/>
    </dgm:pt>
    <dgm:pt modelId="{3BDE59B0-D9B5-4C99-9E89-48425DDC9966}" type="pres">
      <dgm:prSet presAssocID="{2F4D4B4E-79FA-4369-A528-29961D6F8813}" presName="compositeB" presStyleCnt="0"/>
      <dgm:spPr/>
    </dgm:pt>
    <dgm:pt modelId="{5EF20E43-332A-4BA2-90F2-95CAAC5AAD86}" type="pres">
      <dgm:prSet presAssocID="{2F4D4B4E-79FA-4369-A528-29961D6F8813}" presName="textB" presStyleLbl="revTx" presStyleIdx="7" presStyleCnt="8" custScaleX="175427">
        <dgm:presLayoutVars>
          <dgm:bulletEnabled val="1"/>
        </dgm:presLayoutVars>
      </dgm:prSet>
      <dgm:spPr/>
    </dgm:pt>
    <dgm:pt modelId="{4248298D-5EDE-4E3F-AD4B-F61B3FAD63F1}" type="pres">
      <dgm:prSet presAssocID="{2F4D4B4E-79FA-4369-A528-29961D6F8813}" presName="circleB" presStyleLbl="node1" presStyleIdx="7" presStyleCnt="8"/>
      <dgm:spPr/>
    </dgm:pt>
    <dgm:pt modelId="{D4DB0564-A7FE-42EB-8D03-FB3A2F883CAD}" type="pres">
      <dgm:prSet presAssocID="{2F4D4B4E-79FA-4369-A528-29961D6F8813}" presName="spaceB" presStyleCnt="0"/>
      <dgm:spPr/>
    </dgm:pt>
  </dgm:ptLst>
  <dgm:cxnLst>
    <dgm:cxn modelId="{3C58EC04-6BC0-4F4B-B2C3-331738236B61}" type="presOf" srcId="{A85399AB-8DB5-4FFC-948F-F69782EF0867}" destId="{EB1B4C49-18BA-450A-AF07-807A58D70D17}" srcOrd="0" destOrd="0" presId="urn:microsoft.com/office/officeart/2005/8/layout/hProcess11"/>
    <dgm:cxn modelId="{19980F09-E9A0-42FF-9710-16836BE3C2C8}" srcId="{65A2D0C8-4620-4DEB-8FFC-992C265301DB}" destId="{01E35FF2-4481-4299-9826-DB707996530D}" srcOrd="6" destOrd="0" parTransId="{A008D158-3446-4F10-A661-5AC3B1A87008}" sibTransId="{CF47ABFE-ACB9-4FB8-AB18-E8C932095677}"/>
    <dgm:cxn modelId="{97311228-0827-45B2-99E1-8F9380BA49B5}" srcId="{65A2D0C8-4620-4DEB-8FFC-992C265301DB}" destId="{2F4D4B4E-79FA-4369-A528-29961D6F8813}" srcOrd="7" destOrd="0" parTransId="{87C734C7-A164-407D-9EED-FDDF5E49CC22}" sibTransId="{B50D30C8-7FCF-4D3A-9DAA-689B98CD5052}"/>
    <dgm:cxn modelId="{535D112B-911E-45BB-97DA-1803FD0DEAA5}" srcId="{65A2D0C8-4620-4DEB-8FFC-992C265301DB}" destId="{941AEB28-974A-4D94-A1DF-1CEFDE81AB8C}" srcOrd="4" destOrd="0" parTransId="{1DBF9317-456E-44A4-A78F-043D0729A19E}" sibTransId="{76B83D8D-6343-4F4B-A575-9008DB2F6B1C}"/>
    <dgm:cxn modelId="{6964B12B-0A9C-4064-A9B5-5295D7A1403B}" srcId="{65A2D0C8-4620-4DEB-8FFC-992C265301DB}" destId="{A85399AB-8DB5-4FFC-948F-F69782EF0867}" srcOrd="1" destOrd="0" parTransId="{93112843-21E3-49F6-B72A-B4F5FA7AB73C}" sibTransId="{317E9A7A-BF11-470F-9714-F16FAAC49562}"/>
    <dgm:cxn modelId="{7FEF695B-94DC-4BCF-9DAE-8200D58B3774}" type="presOf" srcId="{D43597D0-A3E0-4135-BB46-6B20A16B7DC4}" destId="{CA475A7D-8D65-4A68-84F9-27409C1D8261}" srcOrd="0" destOrd="0" presId="urn:microsoft.com/office/officeart/2005/8/layout/hProcess11"/>
    <dgm:cxn modelId="{6DF03F65-2C6D-4450-AC33-845DDE6019D9}" srcId="{65A2D0C8-4620-4DEB-8FFC-992C265301DB}" destId="{D43597D0-A3E0-4135-BB46-6B20A16B7DC4}" srcOrd="5" destOrd="0" parTransId="{EAFD6584-19C3-4B21-9BD4-9037A03202F1}" sibTransId="{8210A08F-0381-4B6A-8845-7E076A9A6222}"/>
    <dgm:cxn modelId="{E889094A-F69E-477A-ACDF-7A978D4EC1B0}" type="presOf" srcId="{E4B41729-ACF6-46BC-8A72-39B86FC7D76E}" destId="{2D4CDFBF-F0E2-42DE-B9E0-1F921FC1482E}" srcOrd="0" destOrd="0" presId="urn:microsoft.com/office/officeart/2005/8/layout/hProcess11"/>
    <dgm:cxn modelId="{BA11AA4C-94FE-45F7-87A9-40992D250919}" type="presOf" srcId="{5451520A-1387-426C-A597-38B533D90818}" destId="{A64183A8-1510-49CD-81FE-1D3DD5ECE404}" srcOrd="0" destOrd="0" presId="urn:microsoft.com/office/officeart/2005/8/layout/hProcess11"/>
    <dgm:cxn modelId="{2D26C579-1176-413B-AB94-D8F4178286A1}" srcId="{65A2D0C8-4620-4DEB-8FFC-992C265301DB}" destId="{5451520A-1387-426C-A597-38B533D90818}" srcOrd="2" destOrd="0" parTransId="{AFB1A961-B2F7-4BE6-BD55-B2DC95AFAE81}" sibTransId="{4014E961-6F1C-4651-8355-83235D9FC369}"/>
    <dgm:cxn modelId="{E1FAB37D-D757-497E-BC75-A7409F753245}" type="presOf" srcId="{60F17930-18BA-438D-BB5F-8A322A5E6FA3}" destId="{1255778F-4061-446A-8678-740CAF6B2822}" srcOrd="0" destOrd="0" presId="urn:microsoft.com/office/officeart/2005/8/layout/hProcess11"/>
    <dgm:cxn modelId="{D909D58A-F645-40EB-B8A3-F54240E8DB27}" type="presOf" srcId="{2F4D4B4E-79FA-4369-A528-29961D6F8813}" destId="{5EF20E43-332A-4BA2-90F2-95CAAC5AAD86}" srcOrd="0" destOrd="0" presId="urn:microsoft.com/office/officeart/2005/8/layout/hProcess11"/>
    <dgm:cxn modelId="{DE16DFA1-13CC-42E4-A92A-3FEB47C6B48B}" srcId="{65A2D0C8-4620-4DEB-8FFC-992C265301DB}" destId="{60F17930-18BA-438D-BB5F-8A322A5E6FA3}" srcOrd="0" destOrd="0" parTransId="{43BC1CFD-CB6A-47C0-8743-84C24FE01032}" sibTransId="{14BD89AC-F630-47DE-A670-5503C8C04C54}"/>
    <dgm:cxn modelId="{C5DA98A4-4929-4BC8-9620-9DA0738B1DCA}" type="presOf" srcId="{941AEB28-974A-4D94-A1DF-1CEFDE81AB8C}" destId="{DD480163-0F01-43E7-B560-490537FFF930}" srcOrd="0" destOrd="0" presId="urn:microsoft.com/office/officeart/2005/8/layout/hProcess11"/>
    <dgm:cxn modelId="{B7EE07C4-B814-43EE-8BB6-EB533B4D2E07}" type="presOf" srcId="{65A2D0C8-4620-4DEB-8FFC-992C265301DB}" destId="{046C6AE0-D952-4A58-8751-DA70AC022BA7}" srcOrd="0" destOrd="0" presId="urn:microsoft.com/office/officeart/2005/8/layout/hProcess11"/>
    <dgm:cxn modelId="{977518CB-691D-453D-AA7E-CD871A5B81E3}" type="presOf" srcId="{01E35FF2-4481-4299-9826-DB707996530D}" destId="{36CBB18F-DF89-48F6-B431-9057E2BA5899}" srcOrd="0" destOrd="0" presId="urn:microsoft.com/office/officeart/2005/8/layout/hProcess11"/>
    <dgm:cxn modelId="{3F15B8F9-BCA1-42FE-9CD5-F469798557D5}" srcId="{65A2D0C8-4620-4DEB-8FFC-992C265301DB}" destId="{E4B41729-ACF6-46BC-8A72-39B86FC7D76E}" srcOrd="3" destOrd="0" parTransId="{EF87A04C-A694-4E1A-ABF6-0696EC8CB708}" sibTransId="{D3C9CCC1-C8E3-4241-B431-242051C186BD}"/>
    <dgm:cxn modelId="{708253D8-101F-46DD-88ED-199D5BA72F6F}" type="presParOf" srcId="{046C6AE0-D952-4A58-8751-DA70AC022BA7}" destId="{8FAC9D8A-A6D3-4AFE-A840-8C12626F6188}" srcOrd="0" destOrd="0" presId="urn:microsoft.com/office/officeart/2005/8/layout/hProcess11"/>
    <dgm:cxn modelId="{E2702FAB-48EF-4CF4-9EBF-31B429568C86}" type="presParOf" srcId="{046C6AE0-D952-4A58-8751-DA70AC022BA7}" destId="{1ECAFFEB-8696-4ADF-8D6D-BD1E7AAB1C72}" srcOrd="1" destOrd="0" presId="urn:microsoft.com/office/officeart/2005/8/layout/hProcess11"/>
    <dgm:cxn modelId="{32F5A601-F4E0-472C-89F0-3BD6DEEF3D44}" type="presParOf" srcId="{1ECAFFEB-8696-4ADF-8D6D-BD1E7AAB1C72}" destId="{AC4CD008-D4D1-4AA4-910E-5C603A0763F1}" srcOrd="0" destOrd="0" presId="urn:microsoft.com/office/officeart/2005/8/layout/hProcess11"/>
    <dgm:cxn modelId="{6E03C584-5B89-4A4D-AA4A-1FCF623B7BE9}" type="presParOf" srcId="{AC4CD008-D4D1-4AA4-910E-5C603A0763F1}" destId="{1255778F-4061-446A-8678-740CAF6B2822}" srcOrd="0" destOrd="0" presId="urn:microsoft.com/office/officeart/2005/8/layout/hProcess11"/>
    <dgm:cxn modelId="{D80A6F6A-D878-4500-8084-92112F8E5AA8}" type="presParOf" srcId="{AC4CD008-D4D1-4AA4-910E-5C603A0763F1}" destId="{C08B515B-D577-400C-9282-828069765D74}" srcOrd="1" destOrd="0" presId="urn:microsoft.com/office/officeart/2005/8/layout/hProcess11"/>
    <dgm:cxn modelId="{92F82379-2229-4884-850A-609990EF2A74}" type="presParOf" srcId="{AC4CD008-D4D1-4AA4-910E-5C603A0763F1}" destId="{2919A87F-6AAA-4818-82BA-2A9C31224DD8}" srcOrd="2" destOrd="0" presId="urn:microsoft.com/office/officeart/2005/8/layout/hProcess11"/>
    <dgm:cxn modelId="{7FB10931-A2C4-4E19-B7BA-52C30F3ABBFD}" type="presParOf" srcId="{1ECAFFEB-8696-4ADF-8D6D-BD1E7AAB1C72}" destId="{F5CE4D47-CF01-40E1-86D7-00E3EEC798E8}" srcOrd="1" destOrd="0" presId="urn:microsoft.com/office/officeart/2005/8/layout/hProcess11"/>
    <dgm:cxn modelId="{B1A1AE22-6C8C-48FB-B0DB-9921826F100D}" type="presParOf" srcId="{1ECAFFEB-8696-4ADF-8D6D-BD1E7AAB1C72}" destId="{0621A4FE-B0B3-4F21-8044-F2C4571AE279}" srcOrd="2" destOrd="0" presId="urn:microsoft.com/office/officeart/2005/8/layout/hProcess11"/>
    <dgm:cxn modelId="{7F53155C-F009-479F-A5D0-3892DDD4FFAE}" type="presParOf" srcId="{0621A4FE-B0B3-4F21-8044-F2C4571AE279}" destId="{EB1B4C49-18BA-450A-AF07-807A58D70D17}" srcOrd="0" destOrd="0" presId="urn:microsoft.com/office/officeart/2005/8/layout/hProcess11"/>
    <dgm:cxn modelId="{97E12478-6DC8-4632-82E2-15E5EC6BC757}" type="presParOf" srcId="{0621A4FE-B0B3-4F21-8044-F2C4571AE279}" destId="{0963D596-36EC-46BC-BED9-B84C9E1FB34F}" srcOrd="1" destOrd="0" presId="urn:microsoft.com/office/officeart/2005/8/layout/hProcess11"/>
    <dgm:cxn modelId="{9F1DD372-773B-4C0E-A212-218B9951A67F}" type="presParOf" srcId="{0621A4FE-B0B3-4F21-8044-F2C4571AE279}" destId="{B14BC30F-0E30-4A9A-8CED-ABEDBC888A70}" srcOrd="2" destOrd="0" presId="urn:microsoft.com/office/officeart/2005/8/layout/hProcess11"/>
    <dgm:cxn modelId="{493EFCBC-E139-4989-8EB7-49CA684079E5}" type="presParOf" srcId="{1ECAFFEB-8696-4ADF-8D6D-BD1E7AAB1C72}" destId="{FFFE526A-1B7F-4C2C-AD0B-EBE90ECBAE37}" srcOrd="3" destOrd="0" presId="urn:microsoft.com/office/officeart/2005/8/layout/hProcess11"/>
    <dgm:cxn modelId="{AD3675CA-3553-4A45-80AA-E62DAA9FD6F6}" type="presParOf" srcId="{1ECAFFEB-8696-4ADF-8D6D-BD1E7AAB1C72}" destId="{A7238B00-EF61-4EA0-B2B9-921BEFACC22A}" srcOrd="4" destOrd="0" presId="urn:microsoft.com/office/officeart/2005/8/layout/hProcess11"/>
    <dgm:cxn modelId="{E0314B08-C705-4248-B2F8-88484A1A9340}" type="presParOf" srcId="{A7238B00-EF61-4EA0-B2B9-921BEFACC22A}" destId="{A64183A8-1510-49CD-81FE-1D3DD5ECE404}" srcOrd="0" destOrd="0" presId="urn:microsoft.com/office/officeart/2005/8/layout/hProcess11"/>
    <dgm:cxn modelId="{22163252-0724-4075-9257-CA0FAFF761AC}" type="presParOf" srcId="{A7238B00-EF61-4EA0-B2B9-921BEFACC22A}" destId="{16162CB9-A0B0-406F-90F4-E69A09D6E779}" srcOrd="1" destOrd="0" presId="urn:microsoft.com/office/officeart/2005/8/layout/hProcess11"/>
    <dgm:cxn modelId="{D44041DC-59B9-47E1-8C45-CE9DFF229BF9}" type="presParOf" srcId="{A7238B00-EF61-4EA0-B2B9-921BEFACC22A}" destId="{4B75C104-9AFB-43C1-816A-FDE4E7405D9C}" srcOrd="2" destOrd="0" presId="urn:microsoft.com/office/officeart/2005/8/layout/hProcess11"/>
    <dgm:cxn modelId="{46C348D4-CEF7-4E8B-9A49-11B38D4FE0EA}" type="presParOf" srcId="{1ECAFFEB-8696-4ADF-8D6D-BD1E7AAB1C72}" destId="{3AB495DD-BFD8-43AF-9550-E3CB20E1E0EF}" srcOrd="5" destOrd="0" presId="urn:microsoft.com/office/officeart/2005/8/layout/hProcess11"/>
    <dgm:cxn modelId="{52910D7A-315E-4710-B712-DB231D9A1C59}" type="presParOf" srcId="{1ECAFFEB-8696-4ADF-8D6D-BD1E7AAB1C72}" destId="{14A6C787-9E62-43D8-B349-75876847C94F}" srcOrd="6" destOrd="0" presId="urn:microsoft.com/office/officeart/2005/8/layout/hProcess11"/>
    <dgm:cxn modelId="{B1D07D9D-16EF-4A75-AAF2-6629A6FE0820}" type="presParOf" srcId="{14A6C787-9E62-43D8-B349-75876847C94F}" destId="{2D4CDFBF-F0E2-42DE-B9E0-1F921FC1482E}" srcOrd="0" destOrd="0" presId="urn:microsoft.com/office/officeart/2005/8/layout/hProcess11"/>
    <dgm:cxn modelId="{AEF5D2DC-5ABC-473A-B39F-80DE82A3810B}" type="presParOf" srcId="{14A6C787-9E62-43D8-B349-75876847C94F}" destId="{23E65325-B23F-45E0-A59F-8FED377A2703}" srcOrd="1" destOrd="0" presId="urn:microsoft.com/office/officeart/2005/8/layout/hProcess11"/>
    <dgm:cxn modelId="{75A55373-3347-4AA0-9A9C-FB2308C2B4C0}" type="presParOf" srcId="{14A6C787-9E62-43D8-B349-75876847C94F}" destId="{D7075F87-1553-4F1F-A5C9-7DD7B5547834}" srcOrd="2" destOrd="0" presId="urn:microsoft.com/office/officeart/2005/8/layout/hProcess11"/>
    <dgm:cxn modelId="{64EFFBEA-372D-4F18-ABEF-BDFAACD8AFA3}" type="presParOf" srcId="{1ECAFFEB-8696-4ADF-8D6D-BD1E7AAB1C72}" destId="{87CDF10B-56B6-4C05-B133-8BA0E3755958}" srcOrd="7" destOrd="0" presId="urn:microsoft.com/office/officeart/2005/8/layout/hProcess11"/>
    <dgm:cxn modelId="{8CB71FE6-79C8-4793-8C01-789782BED1DE}" type="presParOf" srcId="{1ECAFFEB-8696-4ADF-8D6D-BD1E7AAB1C72}" destId="{0D6277D8-F673-40A5-BE52-E95460609758}" srcOrd="8" destOrd="0" presId="urn:microsoft.com/office/officeart/2005/8/layout/hProcess11"/>
    <dgm:cxn modelId="{2A89D7E3-8F6D-4F82-9974-6294407F3C21}" type="presParOf" srcId="{0D6277D8-F673-40A5-BE52-E95460609758}" destId="{DD480163-0F01-43E7-B560-490537FFF930}" srcOrd="0" destOrd="0" presId="urn:microsoft.com/office/officeart/2005/8/layout/hProcess11"/>
    <dgm:cxn modelId="{B3295792-1B3A-403D-9562-F5A96ACF7546}" type="presParOf" srcId="{0D6277D8-F673-40A5-BE52-E95460609758}" destId="{FA649FBE-CA0F-46D4-8350-DA0445FFA905}" srcOrd="1" destOrd="0" presId="urn:microsoft.com/office/officeart/2005/8/layout/hProcess11"/>
    <dgm:cxn modelId="{971735E9-8AA2-4516-957A-04C0D6DD2590}" type="presParOf" srcId="{0D6277D8-F673-40A5-BE52-E95460609758}" destId="{CE978F61-6A25-4202-93A9-3345619453EC}" srcOrd="2" destOrd="0" presId="urn:microsoft.com/office/officeart/2005/8/layout/hProcess11"/>
    <dgm:cxn modelId="{D4B24BA5-1091-4AF6-A29C-ACEF4AA6CF5C}" type="presParOf" srcId="{1ECAFFEB-8696-4ADF-8D6D-BD1E7AAB1C72}" destId="{065BDF22-3D52-408B-B6D5-59A71BB0D1B9}" srcOrd="9" destOrd="0" presId="urn:microsoft.com/office/officeart/2005/8/layout/hProcess11"/>
    <dgm:cxn modelId="{5CDBC4E9-8AE6-4200-9489-63FE71D60FF9}" type="presParOf" srcId="{1ECAFFEB-8696-4ADF-8D6D-BD1E7AAB1C72}" destId="{9C4DC91F-1D96-4A60-ABEC-A87235D8CF67}" srcOrd="10" destOrd="0" presId="urn:microsoft.com/office/officeart/2005/8/layout/hProcess11"/>
    <dgm:cxn modelId="{675448D9-86C9-4575-8B68-E980EC26C61B}" type="presParOf" srcId="{9C4DC91F-1D96-4A60-ABEC-A87235D8CF67}" destId="{CA475A7D-8D65-4A68-84F9-27409C1D8261}" srcOrd="0" destOrd="0" presId="urn:microsoft.com/office/officeart/2005/8/layout/hProcess11"/>
    <dgm:cxn modelId="{23ECA570-5D9F-42BF-B4C6-7564A9F0749C}" type="presParOf" srcId="{9C4DC91F-1D96-4A60-ABEC-A87235D8CF67}" destId="{FCD7B892-DA53-45F8-828A-C79AA142303A}" srcOrd="1" destOrd="0" presId="urn:microsoft.com/office/officeart/2005/8/layout/hProcess11"/>
    <dgm:cxn modelId="{BBE3F4BC-9556-46C7-99EF-7459BDAC2A67}" type="presParOf" srcId="{9C4DC91F-1D96-4A60-ABEC-A87235D8CF67}" destId="{364140FF-5C39-44B9-B293-E4B9D672DDC4}" srcOrd="2" destOrd="0" presId="urn:microsoft.com/office/officeart/2005/8/layout/hProcess11"/>
    <dgm:cxn modelId="{24F3A575-75ED-4C5F-8EC1-AC3B0AFA4C27}" type="presParOf" srcId="{1ECAFFEB-8696-4ADF-8D6D-BD1E7AAB1C72}" destId="{1D3A0FE1-3851-4856-AEBA-BDC6BFA05C21}" srcOrd="11" destOrd="0" presId="urn:microsoft.com/office/officeart/2005/8/layout/hProcess11"/>
    <dgm:cxn modelId="{2D403D2B-C522-4565-BE66-177F79915B31}" type="presParOf" srcId="{1ECAFFEB-8696-4ADF-8D6D-BD1E7AAB1C72}" destId="{1F5D609D-3CB9-4E84-95D1-6F9DE787D084}" srcOrd="12" destOrd="0" presId="urn:microsoft.com/office/officeart/2005/8/layout/hProcess11"/>
    <dgm:cxn modelId="{1E6664A4-CAD7-409B-99FC-372A3977CD57}" type="presParOf" srcId="{1F5D609D-3CB9-4E84-95D1-6F9DE787D084}" destId="{36CBB18F-DF89-48F6-B431-9057E2BA5899}" srcOrd="0" destOrd="0" presId="urn:microsoft.com/office/officeart/2005/8/layout/hProcess11"/>
    <dgm:cxn modelId="{D75C1FE9-5CA0-43E5-9212-127EB0EB87D3}" type="presParOf" srcId="{1F5D609D-3CB9-4E84-95D1-6F9DE787D084}" destId="{EBE66A55-C2E2-4162-8FF0-D4884BBD4285}" srcOrd="1" destOrd="0" presId="urn:microsoft.com/office/officeart/2005/8/layout/hProcess11"/>
    <dgm:cxn modelId="{6B7DF5C8-A738-4055-A2A1-209D8A1104C3}" type="presParOf" srcId="{1F5D609D-3CB9-4E84-95D1-6F9DE787D084}" destId="{C2D8C3FF-E1AB-47EA-B15A-161E363D3785}" srcOrd="2" destOrd="0" presId="urn:microsoft.com/office/officeart/2005/8/layout/hProcess11"/>
    <dgm:cxn modelId="{E769EE71-DB25-44FB-A107-D43010015F2E}" type="presParOf" srcId="{1ECAFFEB-8696-4ADF-8D6D-BD1E7AAB1C72}" destId="{D6DF6463-BE51-4B76-A563-18518B076216}" srcOrd="13" destOrd="0" presId="urn:microsoft.com/office/officeart/2005/8/layout/hProcess11"/>
    <dgm:cxn modelId="{0898A50E-DAC1-4E1D-82F2-C353D390D1E1}" type="presParOf" srcId="{1ECAFFEB-8696-4ADF-8D6D-BD1E7AAB1C72}" destId="{3BDE59B0-D9B5-4C99-9E89-48425DDC9966}" srcOrd="14" destOrd="0" presId="urn:microsoft.com/office/officeart/2005/8/layout/hProcess11"/>
    <dgm:cxn modelId="{419955BB-11AC-4583-911A-788E5C79E8C0}" type="presParOf" srcId="{3BDE59B0-D9B5-4C99-9E89-48425DDC9966}" destId="{5EF20E43-332A-4BA2-90F2-95CAAC5AAD86}" srcOrd="0" destOrd="0" presId="urn:microsoft.com/office/officeart/2005/8/layout/hProcess11"/>
    <dgm:cxn modelId="{98A2D48B-1CFA-4A93-AD76-90DE3787A171}" type="presParOf" srcId="{3BDE59B0-D9B5-4C99-9E89-48425DDC9966}" destId="{4248298D-5EDE-4E3F-AD4B-F61B3FAD63F1}" srcOrd="1" destOrd="0" presId="urn:microsoft.com/office/officeart/2005/8/layout/hProcess11"/>
    <dgm:cxn modelId="{CC34CB8C-9653-4FB5-8F27-16DE4FB7E978}" type="presParOf" srcId="{3BDE59B0-D9B5-4C99-9E89-48425DDC9966}" destId="{D4DB0564-A7FE-42EB-8D03-FB3A2F883CA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CD154-0A47-4377-B54A-FDAA15AB828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A40B8D-9E00-4616-A72D-70C218F86BB8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F0DF8C44-A078-4709-9D7C-249237B3535C}" type="parTrans" cxnId="{A40697DD-C9A7-4AE3-A58F-55EA4ED5B5F4}">
      <dgm:prSet/>
      <dgm:spPr/>
      <dgm:t>
        <a:bodyPr/>
        <a:lstStyle/>
        <a:p>
          <a:endParaRPr lang="en-US"/>
        </a:p>
      </dgm:t>
    </dgm:pt>
    <dgm:pt modelId="{69B70677-5993-4FEC-BE30-1885499405B4}" type="sibTrans" cxnId="{A40697DD-C9A7-4AE3-A58F-55EA4ED5B5F4}">
      <dgm:prSet/>
      <dgm:spPr/>
      <dgm:t>
        <a:bodyPr/>
        <a:lstStyle/>
        <a:p>
          <a:endParaRPr lang="en-US"/>
        </a:p>
      </dgm:t>
    </dgm:pt>
    <dgm:pt modelId="{9F530AD5-832B-4ADF-8B28-B6B54921D836}">
      <dgm:prSet phldrT="[Text]"/>
      <dgm:spPr/>
      <dgm:t>
        <a:bodyPr/>
        <a:lstStyle/>
        <a:p>
          <a:r>
            <a:rPr lang="en-US" dirty="0"/>
            <a:t>Evaluate</a:t>
          </a:r>
        </a:p>
      </dgm:t>
    </dgm:pt>
    <dgm:pt modelId="{AB3E75AF-47D8-4A78-940B-50AB9A30BE1D}" type="parTrans" cxnId="{251638EF-914F-41F3-ADAD-06AC4047EE54}">
      <dgm:prSet/>
      <dgm:spPr/>
      <dgm:t>
        <a:bodyPr/>
        <a:lstStyle/>
        <a:p>
          <a:endParaRPr lang="en-US"/>
        </a:p>
      </dgm:t>
    </dgm:pt>
    <dgm:pt modelId="{76550AD1-B0BE-47C5-B3D5-E32B5099D16A}" type="sibTrans" cxnId="{251638EF-914F-41F3-ADAD-06AC4047EE54}">
      <dgm:prSet/>
      <dgm:spPr/>
      <dgm:t>
        <a:bodyPr/>
        <a:lstStyle/>
        <a:p>
          <a:endParaRPr lang="en-US"/>
        </a:p>
      </dgm:t>
    </dgm:pt>
    <dgm:pt modelId="{369E027E-A4F0-486C-874F-98FADB4855CF}">
      <dgm:prSet phldrT="[Text]"/>
      <dgm:spPr/>
      <dgm:t>
        <a:bodyPr/>
        <a:lstStyle/>
        <a:p>
          <a:r>
            <a:rPr lang="en-US" dirty="0"/>
            <a:t>Print</a:t>
          </a:r>
        </a:p>
      </dgm:t>
    </dgm:pt>
    <dgm:pt modelId="{AEB2405C-7697-40A8-94E1-230E15B3D8BF}" type="parTrans" cxnId="{96D2A290-8271-4C75-A0A3-9772883E784B}">
      <dgm:prSet/>
      <dgm:spPr/>
      <dgm:t>
        <a:bodyPr/>
        <a:lstStyle/>
        <a:p>
          <a:endParaRPr lang="en-US"/>
        </a:p>
      </dgm:t>
    </dgm:pt>
    <dgm:pt modelId="{8CFE185C-9087-41CA-B595-18A7479DA743}" type="sibTrans" cxnId="{96D2A290-8271-4C75-A0A3-9772883E784B}">
      <dgm:prSet/>
      <dgm:spPr/>
      <dgm:t>
        <a:bodyPr/>
        <a:lstStyle/>
        <a:p>
          <a:endParaRPr lang="en-US"/>
        </a:p>
      </dgm:t>
    </dgm:pt>
    <dgm:pt modelId="{1E4A9F7B-A144-4288-A748-FDA5588FEC3E}" type="pres">
      <dgm:prSet presAssocID="{D5ACD154-0A47-4377-B54A-FDAA15AB8288}" presName="cycle" presStyleCnt="0">
        <dgm:presLayoutVars>
          <dgm:dir/>
          <dgm:resizeHandles val="exact"/>
        </dgm:presLayoutVars>
      </dgm:prSet>
      <dgm:spPr/>
    </dgm:pt>
    <dgm:pt modelId="{1E14C0F3-5997-417D-A308-06C3D0770168}" type="pres">
      <dgm:prSet presAssocID="{EAA40B8D-9E00-4616-A72D-70C218F86BB8}" presName="node" presStyleLbl="node1" presStyleIdx="0" presStyleCnt="3">
        <dgm:presLayoutVars>
          <dgm:bulletEnabled val="1"/>
        </dgm:presLayoutVars>
      </dgm:prSet>
      <dgm:spPr/>
    </dgm:pt>
    <dgm:pt modelId="{EB237C40-2803-4868-A7BC-41218C48A9F6}" type="pres">
      <dgm:prSet presAssocID="{69B70677-5993-4FEC-BE30-1885499405B4}" presName="sibTrans" presStyleLbl="sibTrans2D1" presStyleIdx="0" presStyleCnt="3"/>
      <dgm:spPr/>
    </dgm:pt>
    <dgm:pt modelId="{CA185994-399E-4B87-8BBC-E94F7DDDB3BE}" type="pres">
      <dgm:prSet presAssocID="{69B70677-5993-4FEC-BE30-1885499405B4}" presName="connectorText" presStyleLbl="sibTrans2D1" presStyleIdx="0" presStyleCnt="3"/>
      <dgm:spPr/>
    </dgm:pt>
    <dgm:pt modelId="{CE12C380-7E18-44B0-B351-823EA18D8B95}" type="pres">
      <dgm:prSet presAssocID="{9F530AD5-832B-4ADF-8B28-B6B54921D836}" presName="node" presStyleLbl="node1" presStyleIdx="1" presStyleCnt="3">
        <dgm:presLayoutVars>
          <dgm:bulletEnabled val="1"/>
        </dgm:presLayoutVars>
      </dgm:prSet>
      <dgm:spPr/>
    </dgm:pt>
    <dgm:pt modelId="{0FEE42A7-2388-454C-AC58-2C01C82AC8E0}" type="pres">
      <dgm:prSet presAssocID="{76550AD1-B0BE-47C5-B3D5-E32B5099D16A}" presName="sibTrans" presStyleLbl="sibTrans2D1" presStyleIdx="1" presStyleCnt="3"/>
      <dgm:spPr/>
    </dgm:pt>
    <dgm:pt modelId="{26D28C1A-CF06-4B70-B396-ED294ACA2977}" type="pres">
      <dgm:prSet presAssocID="{76550AD1-B0BE-47C5-B3D5-E32B5099D16A}" presName="connectorText" presStyleLbl="sibTrans2D1" presStyleIdx="1" presStyleCnt="3"/>
      <dgm:spPr/>
    </dgm:pt>
    <dgm:pt modelId="{83736726-7F4B-4B28-898B-450845DEBF20}" type="pres">
      <dgm:prSet presAssocID="{369E027E-A4F0-486C-874F-98FADB4855CF}" presName="node" presStyleLbl="node1" presStyleIdx="2" presStyleCnt="3">
        <dgm:presLayoutVars>
          <dgm:bulletEnabled val="1"/>
        </dgm:presLayoutVars>
      </dgm:prSet>
      <dgm:spPr/>
    </dgm:pt>
    <dgm:pt modelId="{BD51710B-BBF3-4862-AE54-76D99EB0EC02}" type="pres">
      <dgm:prSet presAssocID="{8CFE185C-9087-41CA-B595-18A7479DA743}" presName="sibTrans" presStyleLbl="sibTrans2D1" presStyleIdx="2" presStyleCnt="3"/>
      <dgm:spPr/>
    </dgm:pt>
    <dgm:pt modelId="{EE6B3A74-DF0B-4127-BD4C-D7D0EB80FB2C}" type="pres">
      <dgm:prSet presAssocID="{8CFE185C-9087-41CA-B595-18A7479DA743}" presName="connectorText" presStyleLbl="sibTrans2D1" presStyleIdx="2" presStyleCnt="3"/>
      <dgm:spPr/>
    </dgm:pt>
  </dgm:ptLst>
  <dgm:cxnLst>
    <dgm:cxn modelId="{F0162B03-A428-4A3B-8C22-D9C0C8B45F6A}" type="presOf" srcId="{76550AD1-B0BE-47C5-B3D5-E32B5099D16A}" destId="{0FEE42A7-2388-454C-AC58-2C01C82AC8E0}" srcOrd="0" destOrd="0" presId="urn:microsoft.com/office/officeart/2005/8/layout/cycle2"/>
    <dgm:cxn modelId="{21C5A507-3EF8-4639-ADAD-4993BAAD0B4B}" type="presOf" srcId="{69B70677-5993-4FEC-BE30-1885499405B4}" destId="{CA185994-399E-4B87-8BBC-E94F7DDDB3BE}" srcOrd="1" destOrd="0" presId="urn:microsoft.com/office/officeart/2005/8/layout/cycle2"/>
    <dgm:cxn modelId="{3F44D108-5CE5-430B-8610-E20F1248F96E}" type="presOf" srcId="{8CFE185C-9087-41CA-B595-18A7479DA743}" destId="{BD51710B-BBF3-4862-AE54-76D99EB0EC02}" srcOrd="0" destOrd="0" presId="urn:microsoft.com/office/officeart/2005/8/layout/cycle2"/>
    <dgm:cxn modelId="{45931812-ECDE-4193-81E6-F75CE707BC6C}" type="presOf" srcId="{D5ACD154-0A47-4377-B54A-FDAA15AB8288}" destId="{1E4A9F7B-A144-4288-A748-FDA5588FEC3E}" srcOrd="0" destOrd="0" presId="urn:microsoft.com/office/officeart/2005/8/layout/cycle2"/>
    <dgm:cxn modelId="{38DA0137-0142-4697-B75D-2415F0457401}" type="presOf" srcId="{9F530AD5-832B-4ADF-8B28-B6B54921D836}" destId="{CE12C380-7E18-44B0-B351-823EA18D8B95}" srcOrd="0" destOrd="0" presId="urn:microsoft.com/office/officeart/2005/8/layout/cycle2"/>
    <dgm:cxn modelId="{F81A7149-56AB-4E03-920F-5C8B345FE883}" type="presOf" srcId="{369E027E-A4F0-486C-874F-98FADB4855CF}" destId="{83736726-7F4B-4B28-898B-450845DEBF20}" srcOrd="0" destOrd="0" presId="urn:microsoft.com/office/officeart/2005/8/layout/cycle2"/>
    <dgm:cxn modelId="{9D8DB08F-BD9B-4AAA-8DC4-D64D64911A28}" type="presOf" srcId="{EAA40B8D-9E00-4616-A72D-70C218F86BB8}" destId="{1E14C0F3-5997-417D-A308-06C3D0770168}" srcOrd="0" destOrd="0" presId="urn:microsoft.com/office/officeart/2005/8/layout/cycle2"/>
    <dgm:cxn modelId="{96D2A290-8271-4C75-A0A3-9772883E784B}" srcId="{D5ACD154-0A47-4377-B54A-FDAA15AB8288}" destId="{369E027E-A4F0-486C-874F-98FADB4855CF}" srcOrd="2" destOrd="0" parTransId="{AEB2405C-7697-40A8-94E1-230E15B3D8BF}" sibTransId="{8CFE185C-9087-41CA-B595-18A7479DA743}"/>
    <dgm:cxn modelId="{00B0349A-9455-4E5F-8753-A22FD570ACE2}" type="presOf" srcId="{8CFE185C-9087-41CA-B595-18A7479DA743}" destId="{EE6B3A74-DF0B-4127-BD4C-D7D0EB80FB2C}" srcOrd="1" destOrd="0" presId="urn:microsoft.com/office/officeart/2005/8/layout/cycle2"/>
    <dgm:cxn modelId="{660BD9CB-240C-48F2-8502-1506E3A38A86}" type="presOf" srcId="{69B70677-5993-4FEC-BE30-1885499405B4}" destId="{EB237C40-2803-4868-A7BC-41218C48A9F6}" srcOrd="0" destOrd="0" presId="urn:microsoft.com/office/officeart/2005/8/layout/cycle2"/>
    <dgm:cxn modelId="{54B870D3-7532-44EE-BA9E-1786BA978AC1}" type="presOf" srcId="{76550AD1-B0BE-47C5-B3D5-E32B5099D16A}" destId="{26D28C1A-CF06-4B70-B396-ED294ACA2977}" srcOrd="1" destOrd="0" presId="urn:microsoft.com/office/officeart/2005/8/layout/cycle2"/>
    <dgm:cxn modelId="{A40697DD-C9A7-4AE3-A58F-55EA4ED5B5F4}" srcId="{D5ACD154-0A47-4377-B54A-FDAA15AB8288}" destId="{EAA40B8D-9E00-4616-A72D-70C218F86BB8}" srcOrd="0" destOrd="0" parTransId="{F0DF8C44-A078-4709-9D7C-249237B3535C}" sibTransId="{69B70677-5993-4FEC-BE30-1885499405B4}"/>
    <dgm:cxn modelId="{251638EF-914F-41F3-ADAD-06AC4047EE54}" srcId="{D5ACD154-0A47-4377-B54A-FDAA15AB8288}" destId="{9F530AD5-832B-4ADF-8B28-B6B54921D836}" srcOrd="1" destOrd="0" parTransId="{AB3E75AF-47D8-4A78-940B-50AB9A30BE1D}" sibTransId="{76550AD1-B0BE-47C5-B3D5-E32B5099D16A}"/>
    <dgm:cxn modelId="{97290710-FDB4-4158-BA95-4518A132E619}" type="presParOf" srcId="{1E4A9F7B-A144-4288-A748-FDA5588FEC3E}" destId="{1E14C0F3-5997-417D-A308-06C3D0770168}" srcOrd="0" destOrd="0" presId="urn:microsoft.com/office/officeart/2005/8/layout/cycle2"/>
    <dgm:cxn modelId="{ADAB6A0E-2778-48F7-99E9-4E19625AA06D}" type="presParOf" srcId="{1E4A9F7B-A144-4288-A748-FDA5588FEC3E}" destId="{EB237C40-2803-4868-A7BC-41218C48A9F6}" srcOrd="1" destOrd="0" presId="urn:microsoft.com/office/officeart/2005/8/layout/cycle2"/>
    <dgm:cxn modelId="{FE390D7A-A283-4A24-8FD2-0C6091104F01}" type="presParOf" srcId="{EB237C40-2803-4868-A7BC-41218C48A9F6}" destId="{CA185994-399E-4B87-8BBC-E94F7DDDB3BE}" srcOrd="0" destOrd="0" presId="urn:microsoft.com/office/officeart/2005/8/layout/cycle2"/>
    <dgm:cxn modelId="{B17DF436-3C64-484E-B0E2-BEA64C94EDD6}" type="presParOf" srcId="{1E4A9F7B-A144-4288-A748-FDA5588FEC3E}" destId="{CE12C380-7E18-44B0-B351-823EA18D8B95}" srcOrd="2" destOrd="0" presId="urn:microsoft.com/office/officeart/2005/8/layout/cycle2"/>
    <dgm:cxn modelId="{08B1A6DB-1F6E-40E4-BF90-3E08151C0272}" type="presParOf" srcId="{1E4A9F7B-A144-4288-A748-FDA5588FEC3E}" destId="{0FEE42A7-2388-454C-AC58-2C01C82AC8E0}" srcOrd="3" destOrd="0" presId="urn:microsoft.com/office/officeart/2005/8/layout/cycle2"/>
    <dgm:cxn modelId="{3F8DDAD8-3B7E-4499-82AB-134352730A75}" type="presParOf" srcId="{0FEE42A7-2388-454C-AC58-2C01C82AC8E0}" destId="{26D28C1A-CF06-4B70-B396-ED294ACA2977}" srcOrd="0" destOrd="0" presId="urn:microsoft.com/office/officeart/2005/8/layout/cycle2"/>
    <dgm:cxn modelId="{18B2A28A-CC7D-45C3-AA3C-E82C5E053CD0}" type="presParOf" srcId="{1E4A9F7B-A144-4288-A748-FDA5588FEC3E}" destId="{83736726-7F4B-4B28-898B-450845DEBF20}" srcOrd="4" destOrd="0" presId="urn:microsoft.com/office/officeart/2005/8/layout/cycle2"/>
    <dgm:cxn modelId="{F8E241B8-D1DE-436C-909A-9893E769FFC5}" type="presParOf" srcId="{1E4A9F7B-A144-4288-A748-FDA5588FEC3E}" destId="{BD51710B-BBF3-4862-AE54-76D99EB0EC02}" srcOrd="5" destOrd="0" presId="urn:microsoft.com/office/officeart/2005/8/layout/cycle2"/>
    <dgm:cxn modelId="{BE1181CF-11AD-46EE-A773-7D55CAE1B1DF}" type="presParOf" srcId="{BD51710B-BBF3-4862-AE54-76D99EB0EC02}" destId="{EE6B3A74-DF0B-4127-BD4C-D7D0EB80FB2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9D8A-A6D3-4AFE-A840-8C12626F6188}">
      <dsp:nvSpPr>
        <dsp:cNvPr id="0" name=""/>
        <dsp:cNvSpPr/>
      </dsp:nvSpPr>
      <dsp:spPr>
        <a:xfrm>
          <a:off x="0" y="1296352"/>
          <a:ext cx="10998199" cy="17284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5778F-4061-446A-8678-740CAF6B2822}">
      <dsp:nvSpPr>
        <dsp:cNvPr id="0" name=""/>
        <dsp:cNvSpPr/>
      </dsp:nvSpPr>
      <dsp:spPr>
        <a:xfrm>
          <a:off x="4897" y="0"/>
          <a:ext cx="969102" cy="172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 1970</a:t>
          </a:r>
        </a:p>
      </dsp:txBody>
      <dsp:txXfrm>
        <a:off x="4897" y="0"/>
        <a:ext cx="969102" cy="1728470"/>
      </dsp:txXfrm>
    </dsp:sp>
    <dsp:sp modelId="{C08B515B-D577-400C-9282-828069765D74}">
      <dsp:nvSpPr>
        <dsp:cNvPr id="0" name=""/>
        <dsp:cNvSpPr/>
      </dsp:nvSpPr>
      <dsp:spPr>
        <a:xfrm>
          <a:off x="273390" y="1944528"/>
          <a:ext cx="432117" cy="43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B4C49-18BA-450A-AF07-807A58D70D17}">
      <dsp:nvSpPr>
        <dsp:cNvPr id="0" name=""/>
        <dsp:cNvSpPr/>
      </dsp:nvSpPr>
      <dsp:spPr>
        <a:xfrm>
          <a:off x="1014115" y="2592705"/>
          <a:ext cx="1027590" cy="172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C++ 1983</a:t>
          </a:r>
        </a:p>
      </dsp:txBody>
      <dsp:txXfrm>
        <a:off x="1014115" y="2592705"/>
        <a:ext cx="1027590" cy="1728470"/>
      </dsp:txXfrm>
    </dsp:sp>
    <dsp:sp modelId="{0963D596-36EC-46BC-BED9-B84C9E1FB34F}">
      <dsp:nvSpPr>
        <dsp:cNvPr id="0" name=""/>
        <dsp:cNvSpPr/>
      </dsp:nvSpPr>
      <dsp:spPr>
        <a:xfrm>
          <a:off x="1311852" y="1944528"/>
          <a:ext cx="432117" cy="43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183A8-1510-49CD-81FE-1D3DD5ECE404}">
      <dsp:nvSpPr>
        <dsp:cNvPr id="0" name=""/>
        <dsp:cNvSpPr/>
      </dsp:nvSpPr>
      <dsp:spPr>
        <a:xfrm>
          <a:off x="2081821" y="0"/>
          <a:ext cx="1034466" cy="172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Perl 1987</a:t>
          </a:r>
        </a:p>
      </dsp:txBody>
      <dsp:txXfrm>
        <a:off x="2081821" y="0"/>
        <a:ext cx="1034466" cy="1728470"/>
      </dsp:txXfrm>
    </dsp:sp>
    <dsp:sp modelId="{16162CB9-A0B0-406F-90F4-E69A09D6E779}">
      <dsp:nvSpPr>
        <dsp:cNvPr id="0" name=""/>
        <dsp:cNvSpPr/>
      </dsp:nvSpPr>
      <dsp:spPr>
        <a:xfrm>
          <a:off x="2382996" y="1944528"/>
          <a:ext cx="432117" cy="43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CDFBF-F0E2-42DE-B9E0-1F921FC1482E}">
      <dsp:nvSpPr>
        <dsp:cNvPr id="0" name=""/>
        <dsp:cNvSpPr/>
      </dsp:nvSpPr>
      <dsp:spPr>
        <a:xfrm>
          <a:off x="3156404" y="2592705"/>
          <a:ext cx="1373859" cy="172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Python 1991</a:t>
          </a:r>
        </a:p>
      </dsp:txBody>
      <dsp:txXfrm>
        <a:off x="3156404" y="2592705"/>
        <a:ext cx="1373859" cy="1728470"/>
      </dsp:txXfrm>
    </dsp:sp>
    <dsp:sp modelId="{23E65325-B23F-45E0-A59F-8FED377A2703}">
      <dsp:nvSpPr>
        <dsp:cNvPr id="0" name=""/>
        <dsp:cNvSpPr/>
      </dsp:nvSpPr>
      <dsp:spPr>
        <a:xfrm>
          <a:off x="3627275" y="1944528"/>
          <a:ext cx="432117" cy="43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80163-0F01-43E7-B560-490537FFF930}">
      <dsp:nvSpPr>
        <dsp:cNvPr id="0" name=""/>
        <dsp:cNvSpPr/>
      </dsp:nvSpPr>
      <dsp:spPr>
        <a:xfrm>
          <a:off x="4570379" y="0"/>
          <a:ext cx="986857" cy="172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Java 1995</a:t>
          </a:r>
        </a:p>
      </dsp:txBody>
      <dsp:txXfrm>
        <a:off x="4570379" y="0"/>
        <a:ext cx="986857" cy="1728470"/>
      </dsp:txXfrm>
    </dsp:sp>
    <dsp:sp modelId="{FA649FBE-CA0F-46D4-8350-DA0445FFA905}">
      <dsp:nvSpPr>
        <dsp:cNvPr id="0" name=""/>
        <dsp:cNvSpPr/>
      </dsp:nvSpPr>
      <dsp:spPr>
        <a:xfrm>
          <a:off x="4847749" y="1944528"/>
          <a:ext cx="432117" cy="43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75A7D-8D65-4A68-84F9-27409C1D8261}">
      <dsp:nvSpPr>
        <dsp:cNvPr id="0" name=""/>
        <dsp:cNvSpPr/>
      </dsp:nvSpPr>
      <dsp:spPr>
        <a:xfrm>
          <a:off x="5597352" y="2592705"/>
          <a:ext cx="1645241" cy="172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Javascript</a:t>
          </a:r>
          <a:r>
            <a:rPr lang="en-US" sz="2400" kern="1200" dirty="0"/>
            <a:t> 1995</a:t>
          </a:r>
        </a:p>
      </dsp:txBody>
      <dsp:txXfrm>
        <a:off x="5597352" y="2592705"/>
        <a:ext cx="1645241" cy="1728470"/>
      </dsp:txXfrm>
    </dsp:sp>
    <dsp:sp modelId="{FCD7B892-DA53-45F8-828A-C79AA142303A}">
      <dsp:nvSpPr>
        <dsp:cNvPr id="0" name=""/>
        <dsp:cNvSpPr/>
      </dsp:nvSpPr>
      <dsp:spPr>
        <a:xfrm>
          <a:off x="6203914" y="1944528"/>
          <a:ext cx="432117" cy="43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BB18F-DF89-48F6-B431-9057E2BA5899}">
      <dsp:nvSpPr>
        <dsp:cNvPr id="0" name=""/>
        <dsp:cNvSpPr/>
      </dsp:nvSpPr>
      <dsp:spPr>
        <a:xfrm>
          <a:off x="7282708" y="0"/>
          <a:ext cx="1163189" cy="172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C# 2000</a:t>
          </a:r>
        </a:p>
      </dsp:txBody>
      <dsp:txXfrm>
        <a:off x="7282708" y="0"/>
        <a:ext cx="1163189" cy="1728470"/>
      </dsp:txXfrm>
    </dsp:sp>
    <dsp:sp modelId="{EBE66A55-C2E2-4162-8FF0-D4884BBD4285}">
      <dsp:nvSpPr>
        <dsp:cNvPr id="0" name=""/>
        <dsp:cNvSpPr/>
      </dsp:nvSpPr>
      <dsp:spPr>
        <a:xfrm>
          <a:off x="7648244" y="1944528"/>
          <a:ext cx="432117" cy="43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20E43-332A-4BA2-90F2-95CAAC5AAD86}">
      <dsp:nvSpPr>
        <dsp:cNvPr id="0" name=""/>
        <dsp:cNvSpPr/>
      </dsp:nvSpPr>
      <dsp:spPr>
        <a:xfrm>
          <a:off x="8486013" y="2592705"/>
          <a:ext cx="1407468" cy="172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Python 3 2008</a:t>
          </a:r>
        </a:p>
      </dsp:txBody>
      <dsp:txXfrm>
        <a:off x="8486013" y="2592705"/>
        <a:ext cx="1407468" cy="1728470"/>
      </dsp:txXfrm>
    </dsp:sp>
    <dsp:sp modelId="{4248298D-5EDE-4E3F-AD4B-F61B3FAD63F1}">
      <dsp:nvSpPr>
        <dsp:cNvPr id="0" name=""/>
        <dsp:cNvSpPr/>
      </dsp:nvSpPr>
      <dsp:spPr>
        <a:xfrm>
          <a:off x="8973689" y="1944528"/>
          <a:ext cx="432117" cy="43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4C0F3-5997-417D-A308-06C3D0770168}">
      <dsp:nvSpPr>
        <dsp:cNvPr id="0" name=""/>
        <dsp:cNvSpPr/>
      </dsp:nvSpPr>
      <dsp:spPr>
        <a:xfrm>
          <a:off x="1411881" y="332"/>
          <a:ext cx="1655761" cy="1655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Read</a:t>
          </a:r>
        </a:p>
      </dsp:txBody>
      <dsp:txXfrm>
        <a:off x="1654362" y="242813"/>
        <a:ext cx="1170799" cy="1170799"/>
      </dsp:txXfrm>
    </dsp:sp>
    <dsp:sp modelId="{EB237C40-2803-4868-A7BC-41218C48A9F6}">
      <dsp:nvSpPr>
        <dsp:cNvPr id="0" name=""/>
        <dsp:cNvSpPr/>
      </dsp:nvSpPr>
      <dsp:spPr>
        <a:xfrm rot="3600000">
          <a:off x="2634961" y="1615617"/>
          <a:ext cx="441451" cy="558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68070" y="1670035"/>
        <a:ext cx="309016" cy="335291"/>
      </dsp:txXfrm>
    </dsp:sp>
    <dsp:sp modelId="{CE12C380-7E18-44B0-B351-823EA18D8B95}">
      <dsp:nvSpPr>
        <dsp:cNvPr id="0" name=""/>
        <dsp:cNvSpPr/>
      </dsp:nvSpPr>
      <dsp:spPr>
        <a:xfrm>
          <a:off x="2656226" y="2155601"/>
          <a:ext cx="1655761" cy="1655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Evaluate</a:t>
          </a:r>
        </a:p>
      </dsp:txBody>
      <dsp:txXfrm>
        <a:off x="2898707" y="2398082"/>
        <a:ext cx="1170799" cy="1170799"/>
      </dsp:txXfrm>
    </dsp:sp>
    <dsp:sp modelId="{0FEE42A7-2388-454C-AC58-2C01C82AC8E0}">
      <dsp:nvSpPr>
        <dsp:cNvPr id="0" name=""/>
        <dsp:cNvSpPr/>
      </dsp:nvSpPr>
      <dsp:spPr>
        <a:xfrm rot="10800000">
          <a:off x="2031529" y="2704072"/>
          <a:ext cx="441451" cy="558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163964" y="2815836"/>
        <a:ext cx="309016" cy="335291"/>
      </dsp:txXfrm>
    </dsp:sp>
    <dsp:sp modelId="{83736726-7F4B-4B28-898B-450845DEBF20}">
      <dsp:nvSpPr>
        <dsp:cNvPr id="0" name=""/>
        <dsp:cNvSpPr/>
      </dsp:nvSpPr>
      <dsp:spPr>
        <a:xfrm>
          <a:off x="167536" y="2155601"/>
          <a:ext cx="1655761" cy="1655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Print</a:t>
          </a:r>
        </a:p>
      </dsp:txBody>
      <dsp:txXfrm>
        <a:off x="410017" y="2398082"/>
        <a:ext cx="1170799" cy="1170799"/>
      </dsp:txXfrm>
    </dsp:sp>
    <dsp:sp modelId="{BD51710B-BBF3-4862-AE54-76D99EB0EC02}">
      <dsp:nvSpPr>
        <dsp:cNvPr id="0" name=""/>
        <dsp:cNvSpPr/>
      </dsp:nvSpPr>
      <dsp:spPr>
        <a:xfrm rot="18000000">
          <a:off x="1390616" y="1637257"/>
          <a:ext cx="441451" cy="558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23725" y="1806367"/>
        <a:ext cx="309016" cy="335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34582-CE7B-4A61-9B6D-84CC1D8A8AE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E4A3E-648D-4476-A285-BEDB0858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E4A3E-648D-4476-A285-BEDB08589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0C23-BF8E-46B8-BD9D-F355D760DD76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2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9EE-5CE5-4A51-AD75-D893D7FA46C1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4F7E-FD6B-43D9-B0AF-F1E29E25DE22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5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4022-8742-4484-9617-83B7A8F32776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1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23B4-130C-4D09-8C24-305BE8859072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258A-67CC-4DAE-9C29-7BF05524F6C7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04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89B0-2CBE-4D5D-8AF8-15F4BE6CE2EF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276-02C6-40B6-A035-BD27BA1559FE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19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C356-AE22-49A1-A9DF-330EDBE128BC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3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29A-767D-4F48-AB18-FA138300F5CF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420-420-DW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A9BA-9BB2-440D-A510-B8C26BA495F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58E-3DD0-4935-A63D-7EBEEF49A2C6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550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73EC-E12E-4664-A627-B96A794382EC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1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939-CCCD-42E2-8AA6-592F1D934488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285236717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939-CCCD-42E2-8AA6-592F1D934488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91302587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939-CCCD-42E2-8AA6-592F1D934488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41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D1B2-124C-4DF3-BEC2-7A651573D00D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1107-B537-44D1-B23A-37711BCA4EAC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D939-CCCD-42E2-8AA6-592F1D934488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DB25-DB89-4553-8E31-278669FDBE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924355/how-does-the-flow-of-execution-go-in-nested-if-else-statement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class-names" TargetMode="External"/><Relationship Id="rId2" Type="http://schemas.openxmlformats.org/officeDocument/2006/relationships/hyperlink" Target="https://www.python.org/dev/peps/pep-0008/#function-and-variable-name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python.org/dev/peps/pep-0008/" TargetMode="External"/><Relationship Id="rId4" Type="http://schemas.openxmlformats.org/officeDocument/2006/relationships/hyperlink" Target="https://www.python.org/dev/peps/pep-0008/#impor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yrgb.com/en-clipart-yopew" TargetMode="External"/><Relationship Id="rId7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hyperlink" Target="https://unterrichten.zum.de/wiki/Java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librewiki.net/wiki/Python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0449691/where-to-put-aggregation-and-composition-symbols" TargetMode="External"/><Relationship Id="rId7" Type="http://schemas.openxmlformats.org/officeDocument/2006/relationships/hyperlink" Target="http://luizricardo.org/2014/03/javascript-substituicao-em-string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hyperlink" Target="https://www.cawleys.co.uk/services/waste-collection/" TargetMode="Externa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C64D-0BE3-492D-80D7-111C8F508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9A5AE-C991-4D64-80E2-A11D0A6DE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182D-45D9-4E19-A3AD-6689DA66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98D-593F-4D9C-8FF0-7825A2586E5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054B-EFE5-44DA-841B-AB04746C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70D0-E447-4880-BF7F-70A999E2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5742-B5A0-405A-9EEF-EB7E6F78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basic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EDC3-4DF4-4D7E-950D-D59E90CD22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place our python code in a .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  <a:p>
            <a:r>
              <a:rPr lang="en-US" dirty="0"/>
              <a:t>Variables don’t need a type thanks to the dynamic typing</a:t>
            </a:r>
          </a:p>
          <a:p>
            <a:r>
              <a:rPr lang="en-US" dirty="0"/>
              <a:t>Everything is white space delimited</a:t>
            </a:r>
          </a:p>
          <a:p>
            <a:r>
              <a:rPr lang="en-US" dirty="0"/>
              <a:t>Lots of built-in types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3C155-4266-4167-8678-605B58C736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"Dirk"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"Dubois"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+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B868-0ACC-4F69-9A9B-316A3A24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5A0-20A3-4902-BEF9-F5171802C20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D9F23-E1CB-41F3-BA46-511508A9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36666-38CC-4E9F-AF86-3D3D5556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DFC4-5016-4D9B-86E1-8A58C364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has built-in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FA4C86-59B9-4B49-9899-99DA8A7C899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5625714"/>
              </p:ext>
            </p:extLst>
          </p:nvPr>
        </p:nvGraphicFramePr>
        <p:xfrm>
          <a:off x="838200" y="1825625"/>
          <a:ext cx="5181600" cy="396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62396435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14303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Text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5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Numeric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int, float,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Sequences</a:t>
                      </a:r>
                      <a:r>
                        <a:rPr lang="en-US" sz="2800" baseline="0" dirty="0"/>
                        <a:t> Types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list, tuple,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0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Mapping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dict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set, </a:t>
                      </a:r>
                      <a:r>
                        <a:rPr lang="en-US" sz="2800" dirty="0" err="1"/>
                        <a:t>frozenset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4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Boolean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96885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48ED-5B0A-40C4-B95F-3D08E86F5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have built-in functions to help us convert from one to type to another</a:t>
            </a:r>
          </a:p>
          <a:p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str(1)</a:t>
            </a:r>
            <a:r>
              <a:rPr lang="en-US" dirty="0"/>
              <a:t> converts the integer into </a:t>
            </a:r>
            <a:r>
              <a:rPr lang="en-US" dirty="0">
                <a:latin typeface="Consolas" panose="020B0609020204030204" pitchFamily="49" charset="0"/>
              </a:rPr>
              <a:t>“1”</a:t>
            </a:r>
          </a:p>
          <a:p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float(“3.14”) </a:t>
            </a:r>
            <a:r>
              <a:rPr lang="en-US" dirty="0"/>
              <a:t>converts the </a:t>
            </a:r>
            <a:r>
              <a:rPr lang="en-US" dirty="0">
                <a:latin typeface="Consolas" panose="020B0609020204030204" pitchFamily="49" charset="0"/>
              </a:rPr>
              <a:t>str</a:t>
            </a:r>
            <a:r>
              <a:rPr lang="en-US" dirty="0"/>
              <a:t> into the float </a:t>
            </a:r>
            <a:r>
              <a:rPr lang="en-US" dirty="0">
                <a:latin typeface="Consolas" panose="020B0609020204030204" pitchFamily="49" charset="0"/>
              </a:rPr>
              <a:t>3.14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E4322-8397-43FB-842E-C9A6FDF7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FC35-F646-4808-9DAE-146B18375765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2B9CD-7DC9-4CD2-A626-F4F7EC8A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385A2-3AC3-4C0B-86F1-99CAC60B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4E23A-051B-4EB8-A031-06D1FAC7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 are dynamic structures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666B5B-066B-4B58-8286-3B7A343DF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We use the [] to denote a list</a:t>
            </a:r>
          </a:p>
          <a:p>
            <a:r>
              <a:rPr lang="en-US" dirty="0"/>
              <a:t>Can contain data of the same type</a:t>
            </a:r>
          </a:p>
          <a:p>
            <a:r>
              <a:rPr lang="en-US" dirty="0"/>
              <a:t>Grow and shrink as you add and remove elements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811E7-EFB0-4C3C-B93C-9ADBC3F0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63938"/>
            <a:ext cx="10515600" cy="2613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"Charlie"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"Dirk"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F1773-E741-47F8-A566-02A3A0E5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5DF2-DC0C-41D0-A1BB-794E79E6BFE7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DDCB5-0C8F-4C23-B16B-505AE2B5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BB75A-73E9-4E99-8295-9E1B3EA6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8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29A6-4B28-448B-B40F-35B3F756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Indentation determines the code blocks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ADDDFD7D-B882-4253-889E-3432E3FCA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6010" y="2403566"/>
            <a:ext cx="5080383" cy="308283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5E1A4-3299-4D0E-9E62-7F3687D2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428-64C2-4B6D-8F26-5A46999A0ECA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29101-A46A-40A4-A9DB-199682DD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15E1A-C4BD-4595-8CB3-5724AC08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2763F-2741-4EFA-8293-563C4F313774}"/>
              </a:ext>
            </a:extLst>
          </p:cNvPr>
          <p:cNvSpPr txBox="1"/>
          <p:nvPr/>
        </p:nvSpPr>
        <p:spPr>
          <a:xfrm>
            <a:off x="6148904" y="1894422"/>
            <a:ext cx="52048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801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1ADC-116D-436B-AEA8-3DF94113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statements and loops are very similar to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E44C-F547-4E44-8ADC-2ED59F96E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If/else/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provides statement control</a:t>
            </a:r>
          </a:p>
          <a:p>
            <a:pPr lvl="1"/>
            <a:r>
              <a:rPr lang="en-US" dirty="0"/>
              <a:t>Note,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have capitals in their keywords in Python</a:t>
            </a:r>
          </a:p>
          <a:p>
            <a:r>
              <a:rPr lang="en-US" dirty="0">
                <a:latin typeface="Consolas" panose="020B0609020204030204" pitchFamily="49" charset="0"/>
              </a:rPr>
              <a:t>While/for </a:t>
            </a:r>
            <a:r>
              <a:rPr lang="en-US" dirty="0"/>
              <a:t>loops provide looping</a:t>
            </a:r>
          </a:p>
          <a:p>
            <a:pPr lvl="1"/>
            <a:r>
              <a:rPr lang="en-US" dirty="0"/>
              <a:t>For loops have the </a:t>
            </a:r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operator for iterating over collections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3CD9FC-ED8D-436F-A1CF-9AE02A8D68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"Charlie"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B0B3-327D-4A98-BA94-D393721C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1495-16EB-488E-9904-808F02DEA679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3FD36-A3C6-43E5-8166-E3C794B5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D9C7-53FD-46CA-B088-DE3BD259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7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E73D-7C38-4220-BDFB-DE18DC05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has an interactive REPL console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CD455D-816A-4159-998E-72D7ACEFE7B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257372"/>
              </p:ext>
            </p:extLst>
          </p:nvPr>
        </p:nvGraphicFramePr>
        <p:xfrm>
          <a:off x="866089" y="2054627"/>
          <a:ext cx="4479524" cy="3811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81E8A2-1EC6-4370-B4A8-375D4746D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224632" y="1904464"/>
            <a:ext cx="6696451" cy="205958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EE2B7-1D84-4EFD-B6F5-00B7330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B1B-DEA4-4C97-8275-E814EA0EFE9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09A6-A472-4CC0-AEAB-73B00360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AC34-A387-4C9C-8AE5-5FD299C7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80931-A5F0-4EFF-8621-9EE749F606AD}"/>
              </a:ext>
            </a:extLst>
          </p:cNvPr>
          <p:cNvSpPr txBox="1"/>
          <p:nvPr/>
        </p:nvSpPr>
        <p:spPr>
          <a:xfrm>
            <a:off x="5525597" y="4296662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Since python is an interpreted language you can write code live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16551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14C0F3-5997-417D-A308-06C3D0770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237C40-2803-4868-A7BC-41218C48A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12C380-7E18-44B0-B351-823EA18D8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EE42A7-2388-454C-AC58-2C01C82AC8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736726-7F4B-4B28-898B-450845DEB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51710B-BBF3-4862-AE54-76D99EB0E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D90B-8ADC-4887-BBCA-2A1332B4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Python Console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9C6F0-9502-45BB-99A9-214D57EC1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REPL to do simple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A17E-E8E9-4F54-97D1-1305AED2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555-66D3-4DBF-AA95-02F1D7F41DCB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4A01-42EF-4283-B1BE-26D8FA38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A449-FFBD-4074-857A-29C59091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5FE47-D785-4566-80CE-182E0B6A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is easy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67634-EB23-47E3-B8B9-504B54CFF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8417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use the </a:t>
            </a:r>
            <a:r>
              <a:rPr lang="en-US" dirty="0">
                <a:latin typeface="Consolas" panose="020B0609020204030204" pitchFamily="49" charset="0"/>
              </a:rPr>
              <a:t>def</a:t>
            </a:r>
            <a:r>
              <a:rPr lang="en-US" dirty="0"/>
              <a:t> keyword to define a function</a:t>
            </a:r>
          </a:p>
          <a:p>
            <a:r>
              <a:rPr lang="en-US" dirty="0"/>
              <a:t>It does not have to return anything</a:t>
            </a:r>
          </a:p>
          <a:p>
            <a:r>
              <a:rPr lang="en-US" dirty="0"/>
              <a:t>It can take parameters or not</a:t>
            </a:r>
          </a:p>
          <a:p>
            <a:r>
              <a:rPr lang="en-US" dirty="0"/>
              <a:t>Again, we use tabs to define the start and end of the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01F2A6-427E-488C-8DB9-D6EA5190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89506"/>
            <a:ext cx="10515600" cy="2587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last_name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full_name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"Dirk"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"Dubois"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C2757-5A16-4FDB-9085-D64DA3A1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6EF5-BCC8-48A7-A0D6-CE648E8602F0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C3E40-AEE6-47CC-81C7-5FCFDBF0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67B72-2470-4C34-9EA0-10323C4B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2053-FEB6-4ADD-A76D-5AC95622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Exceptions help us handle runtime errors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BEFEDA-A561-4626-BA42-D89E5D4D2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Runtime errors cause “Tracebacks”</a:t>
            </a:r>
          </a:p>
          <a:p>
            <a:r>
              <a:rPr lang="en-US" dirty="0">
                <a:latin typeface="Consolas" panose="020B0609020204030204" pitchFamily="49" charset="0"/>
              </a:rPr>
              <a:t>try/except </a:t>
            </a:r>
            <a:r>
              <a:rPr lang="en-US" dirty="0"/>
              <a:t>blocks handle errors</a:t>
            </a:r>
          </a:p>
          <a:p>
            <a:r>
              <a:rPr lang="en-US" dirty="0">
                <a:latin typeface="Consolas" panose="020B0609020204030204" pitchFamily="49" charset="0"/>
              </a:rPr>
              <a:t>raise</a:t>
            </a:r>
            <a:r>
              <a:rPr lang="en-US" dirty="0"/>
              <a:t> throws a new exception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AED38-ADC8-41F9-A0EF-DF292A9890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LookupError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AAF7B-1DD7-4FD7-B7C4-A17BEFF4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B857-00AE-4467-A724-92A3BF5F106A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46698-3053-4931-B2CF-87BFCF52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71771-10C1-4ECA-8970-D0AC3276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ECA5-6108-4729-818A-2832DE25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</a:t>
            </a:r>
            <a:r>
              <a:rPr lang="en-US" baseline="0" dirty="0"/>
              <a:t> scripts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A659-730F-475A-81BA-C85B81F50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Call the python interpreter with the file you want to run</a:t>
            </a:r>
          </a:p>
          <a:p>
            <a:r>
              <a:rPr lang="en-US" dirty="0"/>
              <a:t>Interpreter reads file from top to bottom</a:t>
            </a:r>
          </a:p>
          <a:p>
            <a:r>
              <a:rPr lang="en-US" dirty="0"/>
              <a:t>Syntax errors are caught first</a:t>
            </a:r>
          </a:p>
          <a:p>
            <a:r>
              <a:rPr lang="en-US" dirty="0"/>
              <a:t>Run time errors are only caught if the line is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7DC6D-7C74-41B7-84F9-0412AB9265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"I'm here"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 here"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C5A2-5030-4DB3-A1CA-131F836B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D63D-CCDE-4C3C-89CC-24C617F8476A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B9109-7D24-42EB-8B11-7A643B93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2CDE4-44C2-4BDD-8EC1-D8A9752B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C9FC6-0A8E-34EF-8BA9-5412D137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9" name="Content Placeholder 8" title="Poll Everywhere Presenter">
                <a:extLst>
                  <a:ext uri="{FF2B5EF4-FFF2-40B4-BE49-F238E27FC236}">
                    <a16:creationId xmlns:a16="http://schemas.microsoft.com/office/drawing/2014/main" id="{FBFD4F85-0F72-A43B-1204-40AED54E260E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 title="Poll Everywhere Presenter">
                <a:extLst>
                  <a:ext uri="{FF2B5EF4-FFF2-40B4-BE49-F238E27FC236}">
                    <a16:creationId xmlns:a16="http://schemas.microsoft.com/office/drawing/2014/main" id="{FBFD4F85-0F72-A43B-1204-40AED54E26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5A61C-797A-B312-F409-77F34C6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4022-8742-4484-9617-83B7A8F32776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76B5D-BAAA-0E55-0F59-C3476CB1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7B3E7-B5AC-8080-6E18-346381FC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C094-7CC8-4870-A2EB-317108A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has a</a:t>
            </a:r>
            <a:r>
              <a:rPr lang="en-US" baseline="0" dirty="0"/>
              <a:t> coding standard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D4AE3-D592-4A38-8AF5-540CEE9D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A34B-5C73-4860-BDFB-41168501556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A4294-58C6-4255-B0B5-34DBF86E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9D1D-10C5-4665-958B-8DE9BD75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20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8B4F23-927E-47A4-AB84-ECFEF3D866E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snake_case for variables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A2EFAD-8C6B-44E8-AE0A-8F1B5B14AAD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PascalCase for classes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89A26B-2566-4A12-9932-0B394C44B74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4"/>
              </a:rPr>
              <a:t>import statements on new lines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36F7A-62FC-4256-AF57-645799E6A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2636196"/>
            <a:ext cx="3568431" cy="1077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"Dirk"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"Dubois"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FF5268A-869F-4AE7-9F35-0EC8715E25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93490" y="2548647"/>
            <a:ext cx="3430774" cy="125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MyObject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pass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F3BC0B-9903-44AD-B5E9-D187FBA797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599" y="2512024"/>
            <a:ext cx="3013953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pathlib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69F1C-E489-4CB1-B80A-B2E41BC38073}"/>
              </a:ext>
            </a:extLst>
          </p:cNvPr>
          <p:cNvSpPr txBox="1"/>
          <p:nvPr/>
        </p:nvSpPr>
        <p:spPr>
          <a:xfrm>
            <a:off x="2243931" y="3717154"/>
            <a:ext cx="8129892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/>
              <a:t>Check out PEP 8 for more details</a:t>
            </a:r>
            <a:endParaRPr lang="en-US" sz="3200" dirty="0">
              <a:hlinkClick r:id="rId5"/>
            </a:endParaRPr>
          </a:p>
          <a:p>
            <a:pPr algn="ctr"/>
            <a:r>
              <a:rPr lang="en-US" sz="3200" dirty="0">
                <a:hlinkClick r:id="rId5"/>
              </a:rPr>
              <a:t>https://www.python.org/dev/peps/pep-0008/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645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DF3D-1966-4B35-A353-D9924F0A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standard libraries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E068-F4C5-4577-9C82-4E09EF886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use </a:t>
            </a:r>
            <a:r>
              <a:rPr lang="en-US" dirty="0">
                <a:latin typeface="Consolas" panose="020B0609020204030204" pitchFamily="49" charset="0"/>
              </a:rPr>
              <a:t>import</a:t>
            </a:r>
            <a:r>
              <a:rPr lang="en-US" dirty="0"/>
              <a:t> to use libraries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/>
              <a:t> for creating files and manipulating directories</a:t>
            </a:r>
          </a:p>
          <a:p>
            <a:r>
              <a:rPr lang="en-US" dirty="0" err="1"/>
              <a:t>pathlib</a:t>
            </a:r>
            <a:r>
              <a:rPr lang="en-US" dirty="0"/>
              <a:t> for creating </a:t>
            </a:r>
            <a:r>
              <a:rPr lang="en-US" dirty="0" err="1"/>
              <a:t>os</a:t>
            </a:r>
            <a:r>
              <a:rPr lang="en-US" dirty="0"/>
              <a:t> independent paths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 for reading </a:t>
            </a:r>
            <a:r>
              <a:rPr lang="en-US" dirty="0" err="1"/>
              <a:t>cmd</a:t>
            </a:r>
            <a:r>
              <a:rPr lang="en-US" dirty="0"/>
              <a:t> line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logging</a:t>
            </a:r>
            <a:r>
              <a:rPr lang="en-US" dirty="0"/>
              <a:t> for creating logs</a:t>
            </a:r>
          </a:p>
          <a:p>
            <a:r>
              <a:rPr lang="en-US" dirty="0">
                <a:latin typeface="Consolas" panose="020B0609020204030204" pitchFamily="49" charset="0"/>
              </a:rPr>
              <a:t>csv</a:t>
            </a:r>
            <a:r>
              <a:rPr lang="en-US" dirty="0"/>
              <a:t> for reading CSV files</a:t>
            </a:r>
          </a:p>
          <a:p>
            <a:r>
              <a:rPr lang="en-US" sz="2800" dirty="0"/>
              <a:t>See python library for more details</a:t>
            </a:r>
            <a:br>
              <a:rPr lang="en-US" sz="2800" dirty="0">
                <a:hlinkClick r:id="rId2"/>
              </a:rPr>
            </a:br>
            <a:r>
              <a:rPr lang="en-US" sz="2800" dirty="0">
                <a:hlinkClick r:id="rId2"/>
              </a:rPr>
              <a:t>https://docs.python.org/3/library/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79DD-1F0A-4406-BF70-E3D205A14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4690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csv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MyFolder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"myFile.csv"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csv_reader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154C3-DBDA-47EC-8484-C8DA6492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BF44-A82A-4024-8B76-5F1A06EFD27A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D4020-6D1B-4DBF-AB14-E08CA8A9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9F0A1-34C6-4D93-B65F-0A63012D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175-EC06-4619-AA3E-6BA46523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Demo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0DA7-3836-49AB-920F-9AC6A2DC6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Flask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9574-5728-4C4A-8C89-303763B9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5816-1E61-46B3-9F3A-E85CFC0AAA6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C686-4C9A-40FB-BE14-5B187967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443E-3E72-4DA3-84C0-E6E09103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9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96BB-DA90-498A-BF25-A157754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types of programming languages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0F104-FBD8-462E-BFAD-C5E6453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31D-7B25-42A1-B046-B4758D0C834A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9836A-D89B-4E75-AC24-FBEBA73C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5CDD1-4ECE-4048-8D44-6293C3FF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Placeholder 9" descr="Logo, icon&#10;&#10;Description automatically generated">
            <a:extLst>
              <a:ext uri="{FF2B5EF4-FFF2-40B4-BE49-F238E27FC236}">
                <a16:creationId xmlns:a16="http://schemas.microsoft.com/office/drawing/2014/main" id="{99ED53DB-9E2A-4092-8340-6937BBCDE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40" r="2340"/>
          <a:stretch>
            <a:fillRect/>
          </a:stretch>
        </p:blipFill>
        <p:spPr/>
      </p:pic>
      <p:pic>
        <p:nvPicPr>
          <p:cNvPr id="12" name="Picture Placeholder 11" descr="A picture containing text&#10;&#10;Description automatically generated">
            <a:extLst>
              <a:ext uri="{FF2B5EF4-FFF2-40B4-BE49-F238E27FC236}">
                <a16:creationId xmlns:a16="http://schemas.microsoft.com/office/drawing/2014/main" id="{747B4F4D-FF1B-491D-A626-3EA8A459F0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3576" b="23576"/>
          <a:stretch/>
        </p:blipFill>
        <p:spPr/>
      </p:pic>
      <p:pic>
        <p:nvPicPr>
          <p:cNvPr id="15" name="Picture Placeholder 14" descr="Icon&#10;&#10;Description automatically generated">
            <a:extLst>
              <a:ext uri="{FF2B5EF4-FFF2-40B4-BE49-F238E27FC236}">
                <a16:creationId xmlns:a16="http://schemas.microsoft.com/office/drawing/2014/main" id="{3E59C079-1D88-4578-8F15-E673954C60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30" r="30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5BE39-8991-4A18-AA0B-6C5548981C7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Compiled (Native)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4047BD-7DA8-4BF8-82F4-B3BF75B67B4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Compiled (Interpreted)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457AD5-8F35-4D3F-81AB-1CBC5660696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</p:spTree>
    <p:extLst>
      <p:ext uri="{BB962C8B-B14F-4D97-AF65-F5344CB8AC3E}">
        <p14:creationId xmlns:p14="http://schemas.microsoft.com/office/powerpoint/2010/main" val="234838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8662-5D14-45A6-8483-93BA0309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has been around a long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407CDF-C81C-4335-A9EF-A6FE333A4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31313"/>
              </p:ext>
            </p:extLst>
          </p:nvPr>
        </p:nvGraphicFramePr>
        <p:xfrm>
          <a:off x="596900" y="1812925"/>
          <a:ext cx="10998200" cy="432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4DA21-2CA0-4ECC-B6B9-5BE44614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D944-2E82-4541-8C5E-52C59ACA701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AF73-0506-4B63-87E9-AE9475DD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33B6-207D-4F21-8B67-7858FCF9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AC9D8A-A6D3-4AFE-A840-8C12626F6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8B515B-D577-400C-9282-828069765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55778F-4061-446A-8678-740CAF6B2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63D596-36EC-46BC-BED9-B84C9E1FB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1B4C49-18BA-450A-AF07-807A58D70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62CB9-A0B0-406F-90F4-E69A09D6E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4183A8-1510-49CD-81FE-1D3DD5ECE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E65325-B23F-45E0-A59F-8FED377A2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4CDFBF-F0E2-42DE-B9E0-1F921FC14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649FBE-CA0F-46D4-8350-DA0445FFA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480163-0F01-43E7-B560-490537FFF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D7B892-DA53-45F8-828A-C79AA1423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475A7D-8D65-4A68-84F9-27409C1D8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E66A55-C2E2-4162-8FF0-D4884BBD4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CBB18F-DF89-48F6-B431-9057E2BA5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48298D-5EDE-4E3F-AD4B-F61B3FAD6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F20E43-332A-4BA2-90F2-95CAAC5AA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5137-68B6-42EE-8E72-A6D04D4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different python implementations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80FDC-A9D8-4582-93C8-57FE922B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6203-3179-46F2-A7E6-81EB9D9BED04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C7FB-E240-423E-A11B-51936001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C977E-DB48-41D9-AFE5-27547D34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Placeholder 13" descr="Logo&#10;&#10;Description automatically generated">
            <a:extLst>
              <a:ext uri="{FF2B5EF4-FFF2-40B4-BE49-F238E27FC236}">
                <a16:creationId xmlns:a16="http://schemas.microsoft.com/office/drawing/2014/main" id="{CE36BBC6-83A6-495C-9ACD-1810B0FB8B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9" r="13109"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E200718-BC51-445F-865B-C79FDA0A27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" b="740"/>
          <a:stretch>
            <a:fillRect/>
          </a:stretch>
        </p:blipFill>
        <p:spPr/>
      </p:pic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854536A8-8305-4B57-9F7E-8F7BA43ED6E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80" r="280"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F47E8D-3E9F-44D6-9D1B-F4D83492DC0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(JIT compiler)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9A9424-6A69-4289-83BE-1BD0D3FCDC9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err="1"/>
              <a:t>IronPython</a:t>
            </a:r>
            <a:r>
              <a:rPr lang="en-US" dirty="0"/>
              <a:t> (uses </a:t>
            </a:r>
            <a:r>
              <a:rPr lang="en-US" dirty="0" err="1"/>
              <a:t>.Net</a:t>
            </a:r>
            <a:r>
              <a:rPr lang="en-US" dirty="0"/>
              <a:t> Framework)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7E0FED-E4A1-469C-B0BA-69ECFA413E1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CPython</a:t>
            </a:r>
            <a:r>
              <a:rPr lang="en-US" dirty="0"/>
              <a:t> (reference)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50C6E-1484-4F11-989E-403FC967C96B}"/>
              </a:ext>
            </a:extLst>
          </p:cNvPr>
          <p:cNvSpPr/>
          <p:nvPr/>
        </p:nvSpPr>
        <p:spPr>
          <a:xfrm>
            <a:off x="8270045" y="1964987"/>
            <a:ext cx="3356042" cy="41781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BF60-FB4A-4C06-B56F-7A813683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source files are interpreted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3747A-165F-45F8-8D5C-E2305DAE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1D46-7E9A-4822-BB03-86521C767911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3E13-B0BB-4153-86B6-D2EA9305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8BC840-5232-43CA-BC98-6A5D5A74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6</a:t>
            </a:fld>
            <a:endParaRPr lang="en-US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7BC15278-B52E-4C17-A5DE-E73936211C08}"/>
              </a:ext>
            </a:extLst>
          </p:cNvPr>
          <p:cNvSpPr/>
          <p:nvPr/>
        </p:nvSpPr>
        <p:spPr>
          <a:xfrm>
            <a:off x="1088994" y="1928675"/>
            <a:ext cx="2059619" cy="160685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Python source file (.</a:t>
            </a:r>
            <a:r>
              <a:rPr lang="en-US" sz="2800" dirty="0" err="1"/>
              <a:t>py</a:t>
            </a:r>
            <a:r>
              <a:rPr lang="en-US" sz="2800" dirty="0"/>
              <a:t>)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8322685-6CBA-4E64-990C-9E9EFFBB6718}"/>
              </a:ext>
            </a:extLst>
          </p:cNvPr>
          <p:cNvSpPr/>
          <p:nvPr/>
        </p:nvSpPr>
        <p:spPr>
          <a:xfrm>
            <a:off x="3938725" y="1928675"/>
            <a:ext cx="2947388" cy="16068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Python Interpreter</a:t>
            </a:r>
            <a:br>
              <a:rPr lang="en-US" sz="2800" dirty="0"/>
            </a:br>
            <a:r>
              <a:rPr lang="en-US" sz="2800" dirty="0"/>
              <a:t>(e.g. python.exe)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99DE51E6-7593-4DA9-BA42-6F8870C283E0}"/>
              </a:ext>
            </a:extLst>
          </p:cNvPr>
          <p:cNvSpPr/>
          <p:nvPr/>
        </p:nvSpPr>
        <p:spPr>
          <a:xfrm>
            <a:off x="3938725" y="3817026"/>
            <a:ext cx="2947388" cy="86113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bytecode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1AB8407-FCA7-4C2F-B86C-A125B5CD8B7E}"/>
              </a:ext>
            </a:extLst>
          </p:cNvPr>
          <p:cNvSpPr/>
          <p:nvPr/>
        </p:nvSpPr>
        <p:spPr>
          <a:xfrm>
            <a:off x="3938725" y="5024760"/>
            <a:ext cx="2947388" cy="11614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Python VM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4940A62-D130-4B0B-BCB7-7BF1D306E727}"/>
              </a:ext>
            </a:extLst>
          </p:cNvPr>
          <p:cNvSpPr/>
          <p:nvPr/>
        </p:nvSpPr>
        <p:spPr>
          <a:xfrm>
            <a:off x="7652551" y="5024759"/>
            <a:ext cx="1083075" cy="116149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7FF31C-2B16-4A2C-A84D-15DC8CB850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48613" y="2732104"/>
            <a:ext cx="7901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E5871-7A91-465C-B00B-F736F5978938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5412419" y="3535533"/>
            <a:ext cx="0" cy="281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25AB46-3815-430B-B969-86B8E3E7C0F4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5412419" y="4678160"/>
            <a:ext cx="0" cy="346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DC814A-B2A8-41B6-B747-A3EE5FB4A0BB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886113" y="5605506"/>
            <a:ext cx="76643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9C29EFF-C5BF-4CCF-B89C-2AC74F2BB466}"/>
              </a:ext>
            </a:extLst>
          </p:cNvPr>
          <p:cNvSpPr/>
          <p:nvPr/>
        </p:nvSpPr>
        <p:spPr>
          <a:xfrm>
            <a:off x="6918666" y="1928675"/>
            <a:ext cx="908480" cy="4257570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BAD71-0B1F-4B10-9F14-3BB7E971DECD}"/>
              </a:ext>
            </a:extLst>
          </p:cNvPr>
          <p:cNvSpPr txBox="1"/>
          <p:nvPr/>
        </p:nvSpPr>
        <p:spPr>
          <a:xfrm>
            <a:off x="7652551" y="3580406"/>
            <a:ext cx="4006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All contained inside the python interpreter written in C</a:t>
            </a:r>
          </a:p>
        </p:txBody>
      </p:sp>
    </p:spTree>
    <p:extLst>
      <p:ext uri="{BB962C8B-B14F-4D97-AF65-F5344CB8AC3E}">
        <p14:creationId xmlns:p14="http://schemas.microsoft.com/office/powerpoint/2010/main" val="23539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42E-2802-4334-9808-6BFC5E41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has some features we have seen before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570DB-8AE7-4539-A26D-E4C5DBDE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862-3CF6-406B-B9EE-D16B75F3C27C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27D67-DC20-4361-8B23-CBB59CD6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E5A4-8218-4944-BFD0-B4515892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87DB3A10-8C6F-4FA9-B4D1-D43995C5EF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10" r="7452"/>
          <a:stretch/>
        </p:blipFill>
        <p:spPr>
          <a:xfrm>
            <a:off x="630315" y="2160588"/>
            <a:ext cx="3195961" cy="2676525"/>
          </a:xfrm>
        </p:spPr>
      </p:pic>
      <p:pic>
        <p:nvPicPr>
          <p:cNvPr id="13" name="Picture Placeholder 12" descr="A person standing next to a truck&#10;&#10;Description automatically generated with low confidence">
            <a:extLst>
              <a:ext uri="{FF2B5EF4-FFF2-40B4-BE49-F238E27FC236}">
                <a16:creationId xmlns:a16="http://schemas.microsoft.com/office/drawing/2014/main" id="{F8527D3C-CACE-4794-8D40-16B8D3ADDF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0" r="30"/>
          <a:stretch>
            <a:fillRect/>
          </a:stretch>
        </p:blipFill>
        <p:spPr/>
      </p:pic>
      <p:pic>
        <p:nvPicPr>
          <p:cNvPr id="15" name="Picture Placeholder 1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9D6CC7D-AA8D-4C9F-9064-D9037E3B89B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30" r="30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DC4EC-F4A0-4803-B737-E97A0CDA27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A789F5-7767-4792-A42D-559FCB75852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F38A37-95F1-4DFE-BF66-E38D6D7F40A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Dynamically Typed</a:t>
            </a:r>
          </a:p>
        </p:txBody>
      </p:sp>
    </p:spTree>
    <p:extLst>
      <p:ext uri="{BB962C8B-B14F-4D97-AF65-F5344CB8AC3E}">
        <p14:creationId xmlns:p14="http://schemas.microsoft.com/office/powerpoint/2010/main" val="22089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E864-4FDE-492E-A019-448D7C45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languages have different features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C16FF-DFEB-45B1-88F6-D835698A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903-1480-4546-B9F1-8371590F4AB3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DD218-E5D2-43D3-964C-1268C859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2383B-2AEA-41FF-8C8D-1BD04232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0BE297-FFF9-4CF7-B41A-BEFD4DFB6B6E}"/>
              </a:ext>
            </a:extLst>
          </p:cNvPr>
          <p:cNvGrpSpPr/>
          <p:nvPr/>
        </p:nvGrpSpPr>
        <p:grpSpPr>
          <a:xfrm>
            <a:off x="815635" y="1732296"/>
            <a:ext cx="10825950" cy="4241225"/>
            <a:chOff x="815635" y="1732296"/>
            <a:chExt cx="10825950" cy="4241225"/>
          </a:xfrm>
        </p:grpSpPr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4C0DA79C-86F7-4B87-9FE5-83B8B615828A}"/>
                </a:ext>
              </a:extLst>
            </p:cNvPr>
            <p:cNvSpPr/>
            <p:nvPr/>
          </p:nvSpPr>
          <p:spPr>
            <a:xfrm>
              <a:off x="5636579" y="2317071"/>
              <a:ext cx="159799" cy="307167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5A6476-4C51-473D-B609-464E55502B91}"/>
                </a:ext>
              </a:extLst>
            </p:cNvPr>
            <p:cNvSpPr txBox="1"/>
            <p:nvPr/>
          </p:nvSpPr>
          <p:spPr>
            <a:xfrm>
              <a:off x="4261281" y="1732296"/>
              <a:ext cx="27254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Strongly Typed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78576D-6273-40AE-A755-A1E3766D0B33}"/>
                </a:ext>
              </a:extLst>
            </p:cNvPr>
            <p:cNvSpPr txBox="1"/>
            <p:nvPr/>
          </p:nvSpPr>
          <p:spPr>
            <a:xfrm>
              <a:off x="4261281" y="5388746"/>
              <a:ext cx="27254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Loosely Typed</a:t>
              </a:r>
            </a:p>
          </p:txBody>
        </p:sp>
        <p:sp>
          <p:nvSpPr>
            <p:cNvPr id="19" name="Arrow: Up-Down 18">
              <a:extLst>
                <a:ext uri="{FF2B5EF4-FFF2-40B4-BE49-F238E27FC236}">
                  <a16:creationId xmlns:a16="http://schemas.microsoft.com/office/drawing/2014/main" id="{515ACD22-05CB-401B-9732-4A2045ADB639}"/>
                </a:ext>
              </a:extLst>
            </p:cNvPr>
            <p:cNvSpPr/>
            <p:nvPr/>
          </p:nvSpPr>
          <p:spPr>
            <a:xfrm rot="5400000">
              <a:off x="5584934" y="1302798"/>
              <a:ext cx="263089" cy="510022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4320FC-A3D5-403B-A076-9392639A5F12}"/>
                </a:ext>
              </a:extLst>
            </p:cNvPr>
            <p:cNvSpPr txBox="1"/>
            <p:nvPr/>
          </p:nvSpPr>
          <p:spPr>
            <a:xfrm>
              <a:off x="8922058" y="3314299"/>
              <a:ext cx="27195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Statically Typed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EE2054-B948-45DF-94FA-99E29D21E442}"/>
                </a:ext>
              </a:extLst>
            </p:cNvPr>
            <p:cNvSpPr txBox="1"/>
            <p:nvPr/>
          </p:nvSpPr>
          <p:spPr>
            <a:xfrm>
              <a:off x="815635" y="3314299"/>
              <a:ext cx="22312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Dynamically Typed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7F880C-387B-49A1-A5A6-B91FF7163003}"/>
              </a:ext>
            </a:extLst>
          </p:cNvPr>
          <p:cNvSpPr txBox="1"/>
          <p:nvPr/>
        </p:nvSpPr>
        <p:spPr>
          <a:xfrm>
            <a:off x="5991129" y="4053379"/>
            <a:ext cx="29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41120-253C-4055-859B-83906FD7E1AF}"/>
              </a:ext>
            </a:extLst>
          </p:cNvPr>
          <p:cNvSpPr txBox="1"/>
          <p:nvPr/>
        </p:nvSpPr>
        <p:spPr>
          <a:xfrm>
            <a:off x="6812405" y="4459453"/>
            <a:ext cx="84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74CB0C-C860-425A-826F-50EACDB3D621}"/>
              </a:ext>
            </a:extLst>
          </p:cNvPr>
          <p:cNvSpPr txBox="1"/>
          <p:nvPr/>
        </p:nvSpPr>
        <p:spPr>
          <a:xfrm>
            <a:off x="6510194" y="2757607"/>
            <a:ext cx="84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99909C-113E-4E61-9F94-F10195C93882}"/>
              </a:ext>
            </a:extLst>
          </p:cNvPr>
          <p:cNvSpPr txBox="1"/>
          <p:nvPr/>
        </p:nvSpPr>
        <p:spPr>
          <a:xfrm>
            <a:off x="5810567" y="2234387"/>
            <a:ext cx="58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44FDF-A973-4D96-ACC9-6CA4B9E99111}"/>
              </a:ext>
            </a:extLst>
          </p:cNvPr>
          <p:cNvSpPr txBox="1"/>
          <p:nvPr/>
        </p:nvSpPr>
        <p:spPr>
          <a:xfrm>
            <a:off x="3224716" y="3052689"/>
            <a:ext cx="1221515" cy="5232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C5002-171F-4264-8EEE-632A47DB5B96}"/>
              </a:ext>
            </a:extLst>
          </p:cNvPr>
          <p:cNvSpPr txBox="1"/>
          <p:nvPr/>
        </p:nvSpPr>
        <p:spPr>
          <a:xfrm>
            <a:off x="4922763" y="4534990"/>
            <a:ext cx="54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7052D-CFBE-46D6-8AE3-27C1635198EA}"/>
              </a:ext>
            </a:extLst>
          </p:cNvPr>
          <p:cNvSpPr txBox="1"/>
          <p:nvPr/>
        </p:nvSpPr>
        <p:spPr>
          <a:xfrm>
            <a:off x="3469313" y="4049100"/>
            <a:ext cx="85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6AC91-CAB0-46E8-870E-22193F776E94}"/>
              </a:ext>
            </a:extLst>
          </p:cNvPr>
          <p:cNvSpPr txBox="1"/>
          <p:nvPr/>
        </p:nvSpPr>
        <p:spPr>
          <a:xfrm>
            <a:off x="4510551" y="2615699"/>
            <a:ext cx="100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24463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FED-4062-41F4-B4D5-6826EF37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is considered easy to use</a:t>
            </a:r>
          </a:p>
        </p:txBody>
      </p:sp>
      <p:pic>
        <p:nvPicPr>
          <p:cNvPr id="5" name="Content Placeholder 4" descr="Diagram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E926DBB-A2A5-4822-AB09-68B98046B5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62"/>
          <a:stretch/>
        </p:blipFill>
        <p:spPr>
          <a:xfrm>
            <a:off x="1512339" y="1825625"/>
            <a:ext cx="3833322" cy="242536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A7597-D896-43EB-B61B-0B5A3FFB61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Dynamic typing makes prototyping fast</a:t>
            </a:r>
          </a:p>
          <a:p>
            <a:r>
              <a:rPr lang="en-US" dirty="0"/>
              <a:t>White space delimited means light syntax</a:t>
            </a:r>
          </a:p>
          <a:p>
            <a:r>
              <a:rPr lang="en-US" dirty="0"/>
              <a:t>Powerful as scripting language but can be used as a full OO language</a:t>
            </a:r>
          </a:p>
          <a:p>
            <a:r>
              <a:rPr lang="en-US" dirty="0"/>
              <a:t>Many standard libraries and even more to download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E3FE7-8632-4C25-A57E-89EA8D3D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ED6B-76BC-4958-BAD9-64E3C717F388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F037D-9C26-41E0-B744-41677138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420-420-DW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F5923D-DB01-4CD4-8CCA-919FDC0A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B25-DB89-4553-8E31-278669FDBE5D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4" descr="Diagram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580042-0C7A-42EB-8093-2963157134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8" r="67637"/>
          <a:stretch/>
        </p:blipFill>
        <p:spPr>
          <a:xfrm>
            <a:off x="1512339" y="4250987"/>
            <a:ext cx="1240589" cy="1925976"/>
          </a:xfrm>
          <a:prstGeom prst="rect">
            <a:avLst/>
          </a:prstGeom>
        </p:spPr>
      </p:pic>
      <p:pic>
        <p:nvPicPr>
          <p:cNvPr id="8" name="Content Placeholder 4" descr="Diagram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F7F98E9-98B9-4AB0-83E8-8853FE1A21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2" t="55337" r="37161"/>
          <a:stretch/>
        </p:blipFill>
        <p:spPr>
          <a:xfrm>
            <a:off x="2728296" y="4233523"/>
            <a:ext cx="1192829" cy="1943439"/>
          </a:xfrm>
          <a:prstGeom prst="rect">
            <a:avLst/>
          </a:prstGeom>
        </p:spPr>
      </p:pic>
      <p:pic>
        <p:nvPicPr>
          <p:cNvPr id="9" name="Content Placeholder 4" descr="Diagram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C8A0A6E-A9E9-4C6B-AA65-5CC828F8ED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4" t="55738"/>
          <a:stretch/>
        </p:blipFill>
        <p:spPr>
          <a:xfrm>
            <a:off x="3968885" y="4250986"/>
            <a:ext cx="1376776" cy="19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9325D5FD-C993-49B2-B3B1-22930D19CE94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282,&quot;confidenceLevel&quot;:2}"/>
    <we:property name="url" value="&quot;multiple_choice_poll/f4hryG8raO9hfwe6E3bJr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731742-BB04-4E76-BB89-FB5541470062}">
  <ds:schemaRefs>
    <ds:schemaRef ds:uri="http://schemas.microsoft.com/office/2006/metadata/properties"/>
    <ds:schemaRef ds:uri="http://schemas.microsoft.com/office/infopath/2007/PartnerControls"/>
    <ds:schemaRef ds:uri="2b8a0749-9753-45bd-a076-8f0fa9a8c08d"/>
    <ds:schemaRef ds:uri="f660c3cd-82b3-4206-9816-c940742e5ade"/>
  </ds:schemaRefs>
</ds:datastoreItem>
</file>

<file path=customXml/itemProps2.xml><?xml version="1.0" encoding="utf-8"?>
<ds:datastoreItem xmlns:ds="http://schemas.openxmlformats.org/officeDocument/2006/customXml" ds:itemID="{2D760FBF-15C2-4183-9FEF-26723030D5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2417C0-214C-43BA-80B7-0D5BB7AED0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a0749-9753-45bd-a076-8f0fa9a8c08d"/>
    <ds:schemaRef ds:uri="f660c3cd-82b3-4206-9816-c940742e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361</TotalTime>
  <Words>1003</Words>
  <Application>Microsoft Office PowerPoint</Application>
  <PresentationFormat>Widescreen</PresentationFormat>
  <Paragraphs>239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DawsonTheme</vt:lpstr>
      <vt:lpstr>Python Server-Side Programming</vt:lpstr>
      <vt:lpstr>Let’s review</vt:lpstr>
      <vt:lpstr>3 types of programming languages</vt:lpstr>
      <vt:lpstr>Python has been around a long time</vt:lpstr>
      <vt:lpstr>There are different python implementations</vt:lpstr>
      <vt:lpstr>Python source files are interpreted</vt:lpstr>
      <vt:lpstr>Python has some features we have seen before</vt:lpstr>
      <vt:lpstr>Different languages have different features</vt:lpstr>
      <vt:lpstr>Python is considered easy to use</vt:lpstr>
      <vt:lpstr>Writing basic python</vt:lpstr>
      <vt:lpstr>Python has built-in types</vt:lpstr>
      <vt:lpstr>Lists are dynamic structures in python</vt:lpstr>
      <vt:lpstr>Indentation determines the code blocks</vt:lpstr>
      <vt:lpstr>Control statements and loops are very similar to other languages</vt:lpstr>
      <vt:lpstr>Python has an interactive REPL console</vt:lpstr>
      <vt:lpstr>Demo of Python Console</vt:lpstr>
      <vt:lpstr>Defining functions is easy</vt:lpstr>
      <vt:lpstr>Exceptions help us handle runtime errors</vt:lpstr>
      <vt:lpstr>Running python scripts</vt:lpstr>
      <vt:lpstr>Python has a coding standard</vt:lpstr>
      <vt:lpstr>Many standard libraries</vt:lpstr>
      <vt:lpstr>Coding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Server-Side Programming</dc:title>
  <dc:creator>Dirk Dubois</dc:creator>
  <cp:lastModifiedBy>Dirk Dubois</cp:lastModifiedBy>
  <cp:revision>2</cp:revision>
  <dcterms:created xsi:type="dcterms:W3CDTF">2022-01-07T16:38:06Z</dcterms:created>
  <dcterms:modified xsi:type="dcterms:W3CDTF">2023-03-07T20:32:47Z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  <property fmtid="{D5CDD505-2E9C-101B-9397-08002B2CF9AE}" pid="3" name="MediaServiceImageTags">
    <vt:lpwstr/>
  </property>
</Properties>
</file>