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2" r:id="rId7"/>
    <p:sldId id="258" r:id="rId8"/>
    <p:sldId id="259" r:id="rId9"/>
    <p:sldId id="260" r:id="rId10"/>
    <p:sldId id="266" r:id="rId11"/>
    <p:sldId id="265" r:id="rId12"/>
    <p:sldId id="261" r:id="rId13"/>
    <p:sldId id="269" r:id="rId14"/>
    <p:sldId id="267" r:id="rId15"/>
    <p:sldId id="268" r:id="rId16"/>
    <p:sldId id="263" r:id="rId17"/>
    <p:sldId id="264" r:id="rId18"/>
    <p:sldId id="278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51944-DAB0-42E2-93DC-AF0735B8D8BD}" v="382" dt="2023-04-02T23:13:00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97AF6-9111-4F17-A870-8453C35EEDF6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E0CCC1-8397-47AE-9D4F-295D35104A75}">
      <dgm:prSet phldrT="[Text]"/>
      <dgm:spPr/>
      <dgm:t>
        <a:bodyPr/>
        <a:lstStyle/>
        <a:p>
          <a:r>
            <a:rPr lang="en-US" dirty="0"/>
            <a:t>Create password</a:t>
          </a:r>
        </a:p>
      </dgm:t>
    </dgm:pt>
    <dgm:pt modelId="{EFAC0C0F-2541-45A3-A0B1-92E301FE308F}" type="parTrans" cxnId="{D1E82BB6-DAF2-4A16-AC32-71D7EC909BC1}">
      <dgm:prSet/>
      <dgm:spPr/>
      <dgm:t>
        <a:bodyPr/>
        <a:lstStyle/>
        <a:p>
          <a:endParaRPr lang="en-US"/>
        </a:p>
      </dgm:t>
    </dgm:pt>
    <dgm:pt modelId="{5DE3E7B6-EC87-4611-9F09-B86B31642D80}" type="sibTrans" cxnId="{D1E82BB6-DAF2-4A16-AC32-71D7EC909BC1}">
      <dgm:prSet/>
      <dgm:spPr/>
      <dgm:t>
        <a:bodyPr/>
        <a:lstStyle/>
        <a:p>
          <a:endParaRPr lang="en-US"/>
        </a:p>
      </dgm:t>
    </dgm:pt>
    <dgm:pt modelId="{6E9BAE9E-F0A5-40D1-B258-6811990E6521}">
      <dgm:prSet phldrT="[Text]"/>
      <dgm:spPr/>
      <dgm:t>
        <a:bodyPr/>
        <a:lstStyle/>
        <a:p>
          <a:r>
            <a:rPr lang="en-US" dirty="0"/>
            <a:t>Generate random salt</a:t>
          </a:r>
        </a:p>
      </dgm:t>
    </dgm:pt>
    <dgm:pt modelId="{1F44ECEA-6364-4708-987F-51A4E65A1494}" type="parTrans" cxnId="{7EC72FBA-95AF-424C-B386-A9F5DB4A521E}">
      <dgm:prSet/>
      <dgm:spPr/>
      <dgm:t>
        <a:bodyPr/>
        <a:lstStyle/>
        <a:p>
          <a:endParaRPr lang="en-US"/>
        </a:p>
      </dgm:t>
    </dgm:pt>
    <dgm:pt modelId="{FD443ED4-3D2E-4965-A17F-2CD6FF91FFC4}" type="sibTrans" cxnId="{7EC72FBA-95AF-424C-B386-A9F5DB4A521E}">
      <dgm:prSet/>
      <dgm:spPr/>
      <dgm:t>
        <a:bodyPr/>
        <a:lstStyle/>
        <a:p>
          <a:endParaRPr lang="en-US"/>
        </a:p>
      </dgm:t>
    </dgm:pt>
    <dgm:pt modelId="{4208996F-C825-4AC3-8469-207C853D577F}">
      <dgm:prSet phldrT="[Text]"/>
      <dgm:spPr/>
      <dgm:t>
        <a:bodyPr/>
        <a:lstStyle/>
        <a:p>
          <a:r>
            <a:rPr lang="en-US" dirty="0"/>
            <a:t>Enter plain text password</a:t>
          </a:r>
        </a:p>
      </dgm:t>
    </dgm:pt>
    <dgm:pt modelId="{020A3CBA-865B-4D15-B54E-DBD9486F4B60}" type="parTrans" cxnId="{33C910AF-AD96-48FA-B131-580BB46C980D}">
      <dgm:prSet/>
      <dgm:spPr/>
      <dgm:t>
        <a:bodyPr/>
        <a:lstStyle/>
        <a:p>
          <a:endParaRPr lang="en-US"/>
        </a:p>
      </dgm:t>
    </dgm:pt>
    <dgm:pt modelId="{90AC67DC-5A68-4FF4-B093-97657AEE1252}" type="sibTrans" cxnId="{33C910AF-AD96-48FA-B131-580BB46C980D}">
      <dgm:prSet/>
      <dgm:spPr/>
      <dgm:t>
        <a:bodyPr/>
        <a:lstStyle/>
        <a:p>
          <a:endParaRPr lang="en-US"/>
        </a:p>
      </dgm:t>
    </dgm:pt>
    <dgm:pt modelId="{CF2CE378-D9FA-4E42-A6F8-A8EB5A7A20F5}">
      <dgm:prSet phldrT="[Text]"/>
      <dgm:spPr/>
      <dgm:t>
        <a:bodyPr/>
        <a:lstStyle/>
        <a:p>
          <a:r>
            <a:rPr lang="en-US" dirty="0"/>
            <a:t>Check password</a:t>
          </a:r>
        </a:p>
      </dgm:t>
    </dgm:pt>
    <dgm:pt modelId="{0B1F6201-C8F4-4D32-AD6B-F3A4C240CB6C}" type="parTrans" cxnId="{B1B6A70E-8C97-448D-ACE2-5736CEAFA63A}">
      <dgm:prSet/>
      <dgm:spPr/>
      <dgm:t>
        <a:bodyPr/>
        <a:lstStyle/>
        <a:p>
          <a:endParaRPr lang="en-US"/>
        </a:p>
      </dgm:t>
    </dgm:pt>
    <dgm:pt modelId="{5737F19F-6F7D-41FA-A90F-D8AE4591FDE3}" type="sibTrans" cxnId="{B1B6A70E-8C97-448D-ACE2-5736CEAFA63A}">
      <dgm:prSet/>
      <dgm:spPr/>
      <dgm:t>
        <a:bodyPr/>
        <a:lstStyle/>
        <a:p>
          <a:endParaRPr lang="en-US"/>
        </a:p>
      </dgm:t>
    </dgm:pt>
    <dgm:pt modelId="{2BD04155-14DD-4DF4-B454-C68872862346}">
      <dgm:prSet phldrT="[Text]"/>
      <dgm:spPr/>
      <dgm:t>
        <a:bodyPr/>
        <a:lstStyle/>
        <a:p>
          <a:r>
            <a:rPr lang="en-US" dirty="0"/>
            <a:t>Enter plain text password</a:t>
          </a:r>
        </a:p>
      </dgm:t>
    </dgm:pt>
    <dgm:pt modelId="{5B10D8CF-5CCF-48EE-A5FC-4048F380B352}" type="parTrans" cxnId="{853AF98B-BCD9-4861-B0F4-E67EE1040E5C}">
      <dgm:prSet/>
      <dgm:spPr/>
      <dgm:t>
        <a:bodyPr/>
        <a:lstStyle/>
        <a:p>
          <a:endParaRPr lang="en-US"/>
        </a:p>
      </dgm:t>
    </dgm:pt>
    <dgm:pt modelId="{6E3958A8-2701-4C4B-9AD2-F22B75DE4FAF}" type="sibTrans" cxnId="{853AF98B-BCD9-4861-B0F4-E67EE1040E5C}">
      <dgm:prSet/>
      <dgm:spPr/>
      <dgm:t>
        <a:bodyPr/>
        <a:lstStyle/>
        <a:p>
          <a:endParaRPr lang="en-US"/>
        </a:p>
      </dgm:t>
    </dgm:pt>
    <dgm:pt modelId="{FFC14F23-9248-4D15-9332-D969A94AD962}">
      <dgm:prSet phldrT="[Text]"/>
      <dgm:spPr/>
      <dgm:t>
        <a:bodyPr/>
        <a:lstStyle/>
        <a:p>
          <a:r>
            <a:rPr lang="en-US" dirty="0"/>
            <a:t>Read salt &amp; hash</a:t>
          </a:r>
        </a:p>
      </dgm:t>
    </dgm:pt>
    <dgm:pt modelId="{A8BA98B5-06CE-43B6-AF94-497C1974ABAE}" type="parTrans" cxnId="{4CEF9277-1D46-47E9-8821-829B307F7E2B}">
      <dgm:prSet/>
      <dgm:spPr/>
      <dgm:t>
        <a:bodyPr/>
        <a:lstStyle/>
        <a:p>
          <a:endParaRPr lang="en-US"/>
        </a:p>
      </dgm:t>
    </dgm:pt>
    <dgm:pt modelId="{8F78F117-DEE8-4945-A0FF-D2E3E53C3186}" type="sibTrans" cxnId="{4CEF9277-1D46-47E9-8821-829B307F7E2B}">
      <dgm:prSet/>
      <dgm:spPr/>
      <dgm:t>
        <a:bodyPr/>
        <a:lstStyle/>
        <a:p>
          <a:endParaRPr lang="en-US"/>
        </a:p>
      </dgm:t>
    </dgm:pt>
    <dgm:pt modelId="{28686830-51CB-497E-9A9A-C584B5AFB0FB}">
      <dgm:prSet phldrT="[Text]"/>
      <dgm:spPr/>
      <dgm:t>
        <a:bodyPr/>
        <a:lstStyle/>
        <a:p>
          <a:r>
            <a:rPr lang="en-US" dirty="0"/>
            <a:t>Hash salt &amp; password</a:t>
          </a:r>
        </a:p>
      </dgm:t>
    </dgm:pt>
    <dgm:pt modelId="{8AD3C4F5-31E2-457E-813A-CA8A5552E49B}" type="parTrans" cxnId="{455714DD-B4A5-4C9E-8480-FF5A2B36A3AC}">
      <dgm:prSet/>
      <dgm:spPr/>
      <dgm:t>
        <a:bodyPr/>
        <a:lstStyle/>
        <a:p>
          <a:endParaRPr lang="en-US"/>
        </a:p>
      </dgm:t>
    </dgm:pt>
    <dgm:pt modelId="{28715330-9734-4AC1-A6E5-8BCD7077AC38}" type="sibTrans" cxnId="{455714DD-B4A5-4C9E-8480-FF5A2B36A3AC}">
      <dgm:prSet/>
      <dgm:spPr/>
      <dgm:t>
        <a:bodyPr/>
        <a:lstStyle/>
        <a:p>
          <a:endParaRPr lang="en-US"/>
        </a:p>
      </dgm:t>
    </dgm:pt>
    <dgm:pt modelId="{09565132-0F85-41C4-BFFA-C761E3D3734F}">
      <dgm:prSet phldrT="[Text]"/>
      <dgm:spPr/>
      <dgm:t>
        <a:bodyPr/>
        <a:lstStyle/>
        <a:p>
          <a:r>
            <a:rPr lang="en-US" dirty="0"/>
            <a:t>Store hash &amp; salt</a:t>
          </a:r>
        </a:p>
      </dgm:t>
    </dgm:pt>
    <dgm:pt modelId="{24324BA4-D7B9-4D11-ACDD-0AED8C785DBF}" type="parTrans" cxnId="{9A1AEBB0-734D-403F-9524-274D09C0BAA4}">
      <dgm:prSet/>
      <dgm:spPr/>
      <dgm:t>
        <a:bodyPr/>
        <a:lstStyle/>
        <a:p>
          <a:endParaRPr lang="en-US"/>
        </a:p>
      </dgm:t>
    </dgm:pt>
    <dgm:pt modelId="{F5F51F2C-9610-46D3-8364-826CC17C975F}" type="sibTrans" cxnId="{9A1AEBB0-734D-403F-9524-274D09C0BAA4}">
      <dgm:prSet/>
      <dgm:spPr/>
      <dgm:t>
        <a:bodyPr/>
        <a:lstStyle/>
        <a:p>
          <a:endParaRPr lang="en-US"/>
        </a:p>
      </dgm:t>
    </dgm:pt>
    <dgm:pt modelId="{D500FF58-0E4E-4DFC-B4DA-247BAA5B337F}">
      <dgm:prSet phldrT="[Text]"/>
      <dgm:spPr/>
      <dgm:t>
        <a:bodyPr/>
        <a:lstStyle/>
        <a:p>
          <a:r>
            <a:rPr lang="en-US" dirty="0"/>
            <a:t>Has salt &amp; provided password</a:t>
          </a:r>
        </a:p>
      </dgm:t>
    </dgm:pt>
    <dgm:pt modelId="{A16AF92A-1A34-4B51-8770-C55290BC032D}" type="parTrans" cxnId="{2AB76368-39B3-4E2F-987D-794E46F58928}">
      <dgm:prSet/>
      <dgm:spPr/>
      <dgm:t>
        <a:bodyPr/>
        <a:lstStyle/>
        <a:p>
          <a:endParaRPr lang="en-US"/>
        </a:p>
      </dgm:t>
    </dgm:pt>
    <dgm:pt modelId="{233DE5FF-EE15-4C71-9351-F2EF825E549B}" type="sibTrans" cxnId="{2AB76368-39B3-4E2F-987D-794E46F58928}">
      <dgm:prSet/>
      <dgm:spPr/>
      <dgm:t>
        <a:bodyPr/>
        <a:lstStyle/>
        <a:p>
          <a:endParaRPr lang="en-US"/>
        </a:p>
      </dgm:t>
    </dgm:pt>
    <dgm:pt modelId="{2B9070CF-866A-48A3-8F30-3667F76EDC05}">
      <dgm:prSet phldrT="[Text]"/>
      <dgm:spPr/>
      <dgm:t>
        <a:bodyPr/>
        <a:lstStyle/>
        <a:p>
          <a:r>
            <a:rPr lang="en-US" dirty="0"/>
            <a:t>Compare hashes</a:t>
          </a:r>
        </a:p>
      </dgm:t>
    </dgm:pt>
    <dgm:pt modelId="{7B874CC5-798A-4EAD-8669-C77F62B65607}" type="parTrans" cxnId="{80FD6C9B-A90D-45D6-AE65-262DCDB13802}">
      <dgm:prSet/>
      <dgm:spPr/>
      <dgm:t>
        <a:bodyPr/>
        <a:lstStyle/>
        <a:p>
          <a:endParaRPr lang="en-US"/>
        </a:p>
      </dgm:t>
    </dgm:pt>
    <dgm:pt modelId="{91B44E76-7477-4D31-8AFD-7D6B84DAA125}" type="sibTrans" cxnId="{80FD6C9B-A90D-45D6-AE65-262DCDB13802}">
      <dgm:prSet/>
      <dgm:spPr/>
      <dgm:t>
        <a:bodyPr/>
        <a:lstStyle/>
        <a:p>
          <a:endParaRPr lang="en-US"/>
        </a:p>
      </dgm:t>
    </dgm:pt>
    <dgm:pt modelId="{BEE339E2-D39F-410A-9E5C-657814CCCA1A}" type="pres">
      <dgm:prSet presAssocID="{D1F97AF6-9111-4F17-A870-8453C35EEDF6}" presName="Name0" presStyleCnt="0">
        <dgm:presLayoutVars>
          <dgm:dir/>
          <dgm:animLvl val="lvl"/>
          <dgm:resizeHandles val="exact"/>
        </dgm:presLayoutVars>
      </dgm:prSet>
      <dgm:spPr/>
    </dgm:pt>
    <dgm:pt modelId="{AB48BC36-1C2D-43EF-930F-F0927CF374CB}" type="pres">
      <dgm:prSet presAssocID="{2DE0CCC1-8397-47AE-9D4F-295D35104A75}" presName="vertFlow" presStyleCnt="0"/>
      <dgm:spPr/>
    </dgm:pt>
    <dgm:pt modelId="{2E7A4B33-74E4-416B-A6BC-64F7C5D968AC}" type="pres">
      <dgm:prSet presAssocID="{2DE0CCC1-8397-47AE-9D4F-295D35104A75}" presName="header" presStyleLbl="node1" presStyleIdx="0" presStyleCnt="2"/>
      <dgm:spPr/>
    </dgm:pt>
    <dgm:pt modelId="{7EBB4E02-3B47-44E5-A3F8-61CECE1BCF41}" type="pres">
      <dgm:prSet presAssocID="{1F44ECEA-6364-4708-987F-51A4E65A1494}" presName="parTrans" presStyleLbl="sibTrans2D1" presStyleIdx="0" presStyleCnt="8"/>
      <dgm:spPr/>
    </dgm:pt>
    <dgm:pt modelId="{53DB89D3-E6FD-483C-9254-E73057A97C55}" type="pres">
      <dgm:prSet presAssocID="{6E9BAE9E-F0A5-40D1-B258-6811990E6521}" presName="child" presStyleLbl="alignAccFollowNode1" presStyleIdx="0" presStyleCnt="8">
        <dgm:presLayoutVars>
          <dgm:chMax val="0"/>
          <dgm:bulletEnabled val="1"/>
        </dgm:presLayoutVars>
      </dgm:prSet>
      <dgm:spPr/>
    </dgm:pt>
    <dgm:pt modelId="{3878CBC6-F616-4BF4-A5AD-A3E92B90793E}" type="pres">
      <dgm:prSet presAssocID="{FD443ED4-3D2E-4965-A17F-2CD6FF91FFC4}" presName="sibTrans" presStyleLbl="sibTrans2D1" presStyleIdx="1" presStyleCnt="8"/>
      <dgm:spPr/>
    </dgm:pt>
    <dgm:pt modelId="{CFDDE1AC-A065-4195-9F01-14BFD412F395}" type="pres">
      <dgm:prSet presAssocID="{4208996F-C825-4AC3-8469-207C853D577F}" presName="child" presStyleLbl="alignAccFollowNode1" presStyleIdx="1" presStyleCnt="8">
        <dgm:presLayoutVars>
          <dgm:chMax val="0"/>
          <dgm:bulletEnabled val="1"/>
        </dgm:presLayoutVars>
      </dgm:prSet>
      <dgm:spPr/>
    </dgm:pt>
    <dgm:pt modelId="{74C8B7A3-C55E-4146-AA90-3738F821A8F4}" type="pres">
      <dgm:prSet presAssocID="{90AC67DC-5A68-4FF4-B093-97657AEE1252}" presName="sibTrans" presStyleLbl="sibTrans2D1" presStyleIdx="2" presStyleCnt="8"/>
      <dgm:spPr/>
    </dgm:pt>
    <dgm:pt modelId="{71538E53-E728-4322-AAAA-DED223CDA75D}" type="pres">
      <dgm:prSet presAssocID="{28686830-51CB-497E-9A9A-C584B5AFB0FB}" presName="child" presStyleLbl="alignAccFollowNode1" presStyleIdx="2" presStyleCnt="8">
        <dgm:presLayoutVars>
          <dgm:chMax val="0"/>
          <dgm:bulletEnabled val="1"/>
        </dgm:presLayoutVars>
      </dgm:prSet>
      <dgm:spPr/>
    </dgm:pt>
    <dgm:pt modelId="{4C58140B-EF41-490A-8A80-3F91CA59ED5D}" type="pres">
      <dgm:prSet presAssocID="{28715330-9734-4AC1-A6E5-8BCD7077AC38}" presName="sibTrans" presStyleLbl="sibTrans2D1" presStyleIdx="3" presStyleCnt="8"/>
      <dgm:spPr/>
    </dgm:pt>
    <dgm:pt modelId="{D0FE95AB-7649-43F1-A0A0-AC0CE9A56675}" type="pres">
      <dgm:prSet presAssocID="{09565132-0F85-41C4-BFFA-C761E3D3734F}" presName="child" presStyleLbl="alignAccFollowNode1" presStyleIdx="3" presStyleCnt="8">
        <dgm:presLayoutVars>
          <dgm:chMax val="0"/>
          <dgm:bulletEnabled val="1"/>
        </dgm:presLayoutVars>
      </dgm:prSet>
      <dgm:spPr/>
    </dgm:pt>
    <dgm:pt modelId="{AF52A722-99FD-4D62-8011-9FADF3009B3B}" type="pres">
      <dgm:prSet presAssocID="{2DE0CCC1-8397-47AE-9D4F-295D35104A75}" presName="hSp" presStyleCnt="0"/>
      <dgm:spPr/>
    </dgm:pt>
    <dgm:pt modelId="{19B06342-C719-4765-8FB1-8C0A2722981E}" type="pres">
      <dgm:prSet presAssocID="{CF2CE378-D9FA-4E42-A6F8-A8EB5A7A20F5}" presName="vertFlow" presStyleCnt="0"/>
      <dgm:spPr/>
    </dgm:pt>
    <dgm:pt modelId="{A202E52C-536A-432A-A2DF-3158AA38E270}" type="pres">
      <dgm:prSet presAssocID="{CF2CE378-D9FA-4E42-A6F8-A8EB5A7A20F5}" presName="header" presStyleLbl="node1" presStyleIdx="1" presStyleCnt="2"/>
      <dgm:spPr/>
    </dgm:pt>
    <dgm:pt modelId="{6573E9A1-1DAB-43AE-AEAE-EA6AE5236AC1}" type="pres">
      <dgm:prSet presAssocID="{5B10D8CF-5CCF-48EE-A5FC-4048F380B352}" presName="parTrans" presStyleLbl="sibTrans2D1" presStyleIdx="4" presStyleCnt="8"/>
      <dgm:spPr/>
    </dgm:pt>
    <dgm:pt modelId="{DE13F398-5A40-4902-BFB5-0AF64157C0E8}" type="pres">
      <dgm:prSet presAssocID="{2BD04155-14DD-4DF4-B454-C68872862346}" presName="child" presStyleLbl="alignAccFollowNode1" presStyleIdx="4" presStyleCnt="8">
        <dgm:presLayoutVars>
          <dgm:chMax val="0"/>
          <dgm:bulletEnabled val="1"/>
        </dgm:presLayoutVars>
      </dgm:prSet>
      <dgm:spPr/>
    </dgm:pt>
    <dgm:pt modelId="{9330C02F-44B0-4D68-9313-57CF217FDEAA}" type="pres">
      <dgm:prSet presAssocID="{6E3958A8-2701-4C4B-9AD2-F22B75DE4FAF}" presName="sibTrans" presStyleLbl="sibTrans2D1" presStyleIdx="5" presStyleCnt="8"/>
      <dgm:spPr/>
    </dgm:pt>
    <dgm:pt modelId="{22DAEC3E-2B97-4EF3-A7D6-B68208DDB994}" type="pres">
      <dgm:prSet presAssocID="{FFC14F23-9248-4D15-9332-D969A94AD962}" presName="child" presStyleLbl="alignAccFollowNode1" presStyleIdx="5" presStyleCnt="8">
        <dgm:presLayoutVars>
          <dgm:chMax val="0"/>
          <dgm:bulletEnabled val="1"/>
        </dgm:presLayoutVars>
      </dgm:prSet>
      <dgm:spPr/>
    </dgm:pt>
    <dgm:pt modelId="{1F75F67F-B141-4055-9311-594EB1B51DAF}" type="pres">
      <dgm:prSet presAssocID="{8F78F117-DEE8-4945-A0FF-D2E3E53C3186}" presName="sibTrans" presStyleLbl="sibTrans2D1" presStyleIdx="6" presStyleCnt="8"/>
      <dgm:spPr/>
    </dgm:pt>
    <dgm:pt modelId="{21FC105A-33DC-461D-8DE9-1CE94CD12BC6}" type="pres">
      <dgm:prSet presAssocID="{D500FF58-0E4E-4DFC-B4DA-247BAA5B337F}" presName="child" presStyleLbl="alignAccFollowNode1" presStyleIdx="6" presStyleCnt="8">
        <dgm:presLayoutVars>
          <dgm:chMax val="0"/>
          <dgm:bulletEnabled val="1"/>
        </dgm:presLayoutVars>
      </dgm:prSet>
      <dgm:spPr/>
    </dgm:pt>
    <dgm:pt modelId="{B4355D8C-DAED-4EFB-9A82-81D5CEE9D654}" type="pres">
      <dgm:prSet presAssocID="{233DE5FF-EE15-4C71-9351-F2EF825E549B}" presName="sibTrans" presStyleLbl="sibTrans2D1" presStyleIdx="7" presStyleCnt="8"/>
      <dgm:spPr/>
    </dgm:pt>
    <dgm:pt modelId="{AB4FD675-66FF-43CF-BEE4-35D2A12C6D25}" type="pres">
      <dgm:prSet presAssocID="{2B9070CF-866A-48A3-8F30-3667F76EDC05}" presName="child" presStyleLbl="alignAccFollowNode1" presStyleIdx="7" presStyleCnt="8">
        <dgm:presLayoutVars>
          <dgm:chMax val="0"/>
          <dgm:bulletEnabled val="1"/>
        </dgm:presLayoutVars>
      </dgm:prSet>
      <dgm:spPr/>
    </dgm:pt>
  </dgm:ptLst>
  <dgm:cxnLst>
    <dgm:cxn modelId="{C7DB2F00-3D82-4F88-ADB1-7BA2810A62E9}" type="presOf" srcId="{28715330-9734-4AC1-A6E5-8BCD7077AC38}" destId="{4C58140B-EF41-490A-8A80-3F91CA59ED5D}" srcOrd="0" destOrd="0" presId="urn:microsoft.com/office/officeart/2005/8/layout/lProcess1"/>
    <dgm:cxn modelId="{B1B6A70E-8C97-448D-ACE2-5736CEAFA63A}" srcId="{D1F97AF6-9111-4F17-A870-8453C35EEDF6}" destId="{CF2CE378-D9FA-4E42-A6F8-A8EB5A7A20F5}" srcOrd="1" destOrd="0" parTransId="{0B1F6201-C8F4-4D32-AD6B-F3A4C240CB6C}" sibTransId="{5737F19F-6F7D-41FA-A90F-D8AE4591FDE3}"/>
    <dgm:cxn modelId="{71FFB40E-8DB5-4789-9E01-9B29D6869163}" type="presOf" srcId="{2BD04155-14DD-4DF4-B454-C68872862346}" destId="{DE13F398-5A40-4902-BFB5-0AF64157C0E8}" srcOrd="0" destOrd="0" presId="urn:microsoft.com/office/officeart/2005/8/layout/lProcess1"/>
    <dgm:cxn modelId="{52AF4829-B973-4294-9E24-BC5FF1F556E7}" type="presOf" srcId="{D1F97AF6-9111-4F17-A870-8453C35EEDF6}" destId="{BEE339E2-D39F-410A-9E5C-657814CCCA1A}" srcOrd="0" destOrd="0" presId="urn:microsoft.com/office/officeart/2005/8/layout/lProcess1"/>
    <dgm:cxn modelId="{1CE71C2D-8548-49B7-984B-1970F87791BE}" type="presOf" srcId="{2DE0CCC1-8397-47AE-9D4F-295D35104A75}" destId="{2E7A4B33-74E4-416B-A6BC-64F7C5D968AC}" srcOrd="0" destOrd="0" presId="urn:microsoft.com/office/officeart/2005/8/layout/lProcess1"/>
    <dgm:cxn modelId="{71802B39-B6A9-4C36-8128-D8AE8342C2BA}" type="presOf" srcId="{1F44ECEA-6364-4708-987F-51A4E65A1494}" destId="{7EBB4E02-3B47-44E5-A3F8-61CECE1BCF41}" srcOrd="0" destOrd="0" presId="urn:microsoft.com/office/officeart/2005/8/layout/lProcess1"/>
    <dgm:cxn modelId="{0F98C43C-1681-44AC-A4A6-D38CA95D6095}" type="presOf" srcId="{CF2CE378-D9FA-4E42-A6F8-A8EB5A7A20F5}" destId="{A202E52C-536A-432A-A2DF-3158AA38E270}" srcOrd="0" destOrd="0" presId="urn:microsoft.com/office/officeart/2005/8/layout/lProcess1"/>
    <dgm:cxn modelId="{2AB76368-39B3-4E2F-987D-794E46F58928}" srcId="{CF2CE378-D9FA-4E42-A6F8-A8EB5A7A20F5}" destId="{D500FF58-0E4E-4DFC-B4DA-247BAA5B337F}" srcOrd="2" destOrd="0" parTransId="{A16AF92A-1A34-4B51-8770-C55290BC032D}" sibTransId="{233DE5FF-EE15-4C71-9351-F2EF825E549B}"/>
    <dgm:cxn modelId="{CB239F55-D17F-4498-A665-F11D2AB6E0B8}" type="presOf" srcId="{FD443ED4-3D2E-4965-A17F-2CD6FF91FFC4}" destId="{3878CBC6-F616-4BF4-A5AD-A3E92B90793E}" srcOrd="0" destOrd="0" presId="urn:microsoft.com/office/officeart/2005/8/layout/lProcess1"/>
    <dgm:cxn modelId="{4CEF9277-1D46-47E9-8821-829B307F7E2B}" srcId="{CF2CE378-D9FA-4E42-A6F8-A8EB5A7A20F5}" destId="{FFC14F23-9248-4D15-9332-D969A94AD962}" srcOrd="1" destOrd="0" parTransId="{A8BA98B5-06CE-43B6-AF94-497C1974ABAE}" sibTransId="{8F78F117-DEE8-4945-A0FF-D2E3E53C3186}"/>
    <dgm:cxn modelId="{F0C0267C-8070-4707-93FF-C21F48A809DA}" type="presOf" srcId="{2B9070CF-866A-48A3-8F30-3667F76EDC05}" destId="{AB4FD675-66FF-43CF-BEE4-35D2A12C6D25}" srcOrd="0" destOrd="0" presId="urn:microsoft.com/office/officeart/2005/8/layout/lProcess1"/>
    <dgm:cxn modelId="{37A5FD7F-9AFD-49F5-BC3D-6940019C6F4C}" type="presOf" srcId="{28686830-51CB-497E-9A9A-C584B5AFB0FB}" destId="{71538E53-E728-4322-AAAA-DED223CDA75D}" srcOrd="0" destOrd="0" presId="urn:microsoft.com/office/officeart/2005/8/layout/lProcess1"/>
    <dgm:cxn modelId="{6EC04489-A530-4305-8652-70215B7A561A}" type="presOf" srcId="{4208996F-C825-4AC3-8469-207C853D577F}" destId="{CFDDE1AC-A065-4195-9F01-14BFD412F395}" srcOrd="0" destOrd="0" presId="urn:microsoft.com/office/officeart/2005/8/layout/lProcess1"/>
    <dgm:cxn modelId="{853AF98B-BCD9-4861-B0F4-E67EE1040E5C}" srcId="{CF2CE378-D9FA-4E42-A6F8-A8EB5A7A20F5}" destId="{2BD04155-14DD-4DF4-B454-C68872862346}" srcOrd="0" destOrd="0" parTransId="{5B10D8CF-5CCF-48EE-A5FC-4048F380B352}" sibTransId="{6E3958A8-2701-4C4B-9AD2-F22B75DE4FAF}"/>
    <dgm:cxn modelId="{0287978F-0BA2-4F3A-A9E1-9CA4C6ADB8D9}" type="presOf" srcId="{233DE5FF-EE15-4C71-9351-F2EF825E549B}" destId="{B4355D8C-DAED-4EFB-9A82-81D5CEE9D654}" srcOrd="0" destOrd="0" presId="urn:microsoft.com/office/officeart/2005/8/layout/lProcess1"/>
    <dgm:cxn modelId="{80FD6C9B-A90D-45D6-AE65-262DCDB13802}" srcId="{CF2CE378-D9FA-4E42-A6F8-A8EB5A7A20F5}" destId="{2B9070CF-866A-48A3-8F30-3667F76EDC05}" srcOrd="3" destOrd="0" parTransId="{7B874CC5-798A-4EAD-8669-C77F62B65607}" sibTransId="{91B44E76-7477-4D31-8AFD-7D6B84DAA125}"/>
    <dgm:cxn modelId="{33C910AF-AD96-48FA-B131-580BB46C980D}" srcId="{2DE0CCC1-8397-47AE-9D4F-295D35104A75}" destId="{4208996F-C825-4AC3-8469-207C853D577F}" srcOrd="1" destOrd="0" parTransId="{020A3CBA-865B-4D15-B54E-DBD9486F4B60}" sibTransId="{90AC67DC-5A68-4FF4-B093-97657AEE1252}"/>
    <dgm:cxn modelId="{48713AAF-DA30-4563-B65A-F8B1EE4D3026}" type="presOf" srcId="{09565132-0F85-41C4-BFFA-C761E3D3734F}" destId="{D0FE95AB-7649-43F1-A0A0-AC0CE9A56675}" srcOrd="0" destOrd="0" presId="urn:microsoft.com/office/officeart/2005/8/layout/lProcess1"/>
    <dgm:cxn modelId="{9A1AEBB0-734D-403F-9524-274D09C0BAA4}" srcId="{2DE0CCC1-8397-47AE-9D4F-295D35104A75}" destId="{09565132-0F85-41C4-BFFA-C761E3D3734F}" srcOrd="3" destOrd="0" parTransId="{24324BA4-D7B9-4D11-ACDD-0AED8C785DBF}" sibTransId="{F5F51F2C-9610-46D3-8364-826CC17C975F}"/>
    <dgm:cxn modelId="{181DC9B5-D07D-46C8-B3DA-87349CC79FB1}" type="presOf" srcId="{FFC14F23-9248-4D15-9332-D969A94AD962}" destId="{22DAEC3E-2B97-4EF3-A7D6-B68208DDB994}" srcOrd="0" destOrd="0" presId="urn:microsoft.com/office/officeart/2005/8/layout/lProcess1"/>
    <dgm:cxn modelId="{D1E82BB6-DAF2-4A16-AC32-71D7EC909BC1}" srcId="{D1F97AF6-9111-4F17-A870-8453C35EEDF6}" destId="{2DE0CCC1-8397-47AE-9D4F-295D35104A75}" srcOrd="0" destOrd="0" parTransId="{EFAC0C0F-2541-45A3-A0B1-92E301FE308F}" sibTransId="{5DE3E7B6-EC87-4611-9F09-B86B31642D80}"/>
    <dgm:cxn modelId="{7EC72FBA-95AF-424C-B386-A9F5DB4A521E}" srcId="{2DE0CCC1-8397-47AE-9D4F-295D35104A75}" destId="{6E9BAE9E-F0A5-40D1-B258-6811990E6521}" srcOrd="0" destOrd="0" parTransId="{1F44ECEA-6364-4708-987F-51A4E65A1494}" sibTransId="{FD443ED4-3D2E-4965-A17F-2CD6FF91FFC4}"/>
    <dgm:cxn modelId="{D21084BA-6A2B-4A60-B7CF-19B3CEDF7806}" type="presOf" srcId="{8F78F117-DEE8-4945-A0FF-D2E3E53C3186}" destId="{1F75F67F-B141-4055-9311-594EB1B51DAF}" srcOrd="0" destOrd="0" presId="urn:microsoft.com/office/officeart/2005/8/layout/lProcess1"/>
    <dgm:cxn modelId="{C01AC6D5-8FAC-424A-BBD0-04F735B90EB9}" type="presOf" srcId="{90AC67DC-5A68-4FF4-B093-97657AEE1252}" destId="{74C8B7A3-C55E-4146-AA90-3738F821A8F4}" srcOrd="0" destOrd="0" presId="urn:microsoft.com/office/officeart/2005/8/layout/lProcess1"/>
    <dgm:cxn modelId="{6EBF0BDB-D88D-4F39-83C5-9562BF953AA1}" type="presOf" srcId="{5B10D8CF-5CCF-48EE-A5FC-4048F380B352}" destId="{6573E9A1-1DAB-43AE-AEAE-EA6AE5236AC1}" srcOrd="0" destOrd="0" presId="urn:microsoft.com/office/officeart/2005/8/layout/lProcess1"/>
    <dgm:cxn modelId="{455714DD-B4A5-4C9E-8480-FF5A2B36A3AC}" srcId="{2DE0CCC1-8397-47AE-9D4F-295D35104A75}" destId="{28686830-51CB-497E-9A9A-C584B5AFB0FB}" srcOrd="2" destOrd="0" parTransId="{8AD3C4F5-31E2-457E-813A-CA8A5552E49B}" sibTransId="{28715330-9734-4AC1-A6E5-8BCD7077AC38}"/>
    <dgm:cxn modelId="{EA3AB3DD-2F99-4BAB-B10E-CD19341A0409}" type="presOf" srcId="{D500FF58-0E4E-4DFC-B4DA-247BAA5B337F}" destId="{21FC105A-33DC-461D-8DE9-1CE94CD12BC6}" srcOrd="0" destOrd="0" presId="urn:microsoft.com/office/officeart/2005/8/layout/lProcess1"/>
    <dgm:cxn modelId="{6D3F91E4-AB79-46C5-802D-BBA7798C8CC4}" type="presOf" srcId="{6E9BAE9E-F0A5-40D1-B258-6811990E6521}" destId="{53DB89D3-E6FD-483C-9254-E73057A97C55}" srcOrd="0" destOrd="0" presId="urn:microsoft.com/office/officeart/2005/8/layout/lProcess1"/>
    <dgm:cxn modelId="{9691EAFE-36DB-4B4E-8CC2-C9D5522AD4FA}" type="presOf" srcId="{6E3958A8-2701-4C4B-9AD2-F22B75DE4FAF}" destId="{9330C02F-44B0-4D68-9313-57CF217FDEAA}" srcOrd="0" destOrd="0" presId="urn:microsoft.com/office/officeart/2005/8/layout/lProcess1"/>
    <dgm:cxn modelId="{691F8CCC-BC52-47B6-9BC0-C1533ECAC138}" type="presParOf" srcId="{BEE339E2-D39F-410A-9E5C-657814CCCA1A}" destId="{AB48BC36-1C2D-43EF-930F-F0927CF374CB}" srcOrd="0" destOrd="0" presId="urn:microsoft.com/office/officeart/2005/8/layout/lProcess1"/>
    <dgm:cxn modelId="{247037AA-1BF1-4F71-AF23-DD60600674C5}" type="presParOf" srcId="{AB48BC36-1C2D-43EF-930F-F0927CF374CB}" destId="{2E7A4B33-74E4-416B-A6BC-64F7C5D968AC}" srcOrd="0" destOrd="0" presId="urn:microsoft.com/office/officeart/2005/8/layout/lProcess1"/>
    <dgm:cxn modelId="{37B9DAF4-C8A9-43F0-BBBD-42AD749F14B6}" type="presParOf" srcId="{AB48BC36-1C2D-43EF-930F-F0927CF374CB}" destId="{7EBB4E02-3B47-44E5-A3F8-61CECE1BCF41}" srcOrd="1" destOrd="0" presId="urn:microsoft.com/office/officeart/2005/8/layout/lProcess1"/>
    <dgm:cxn modelId="{04C7B6C7-6C1A-4212-AE4F-FAEDC9EF6FCC}" type="presParOf" srcId="{AB48BC36-1C2D-43EF-930F-F0927CF374CB}" destId="{53DB89D3-E6FD-483C-9254-E73057A97C55}" srcOrd="2" destOrd="0" presId="urn:microsoft.com/office/officeart/2005/8/layout/lProcess1"/>
    <dgm:cxn modelId="{E9F0817A-6137-46E2-99CD-1D08EE5A948C}" type="presParOf" srcId="{AB48BC36-1C2D-43EF-930F-F0927CF374CB}" destId="{3878CBC6-F616-4BF4-A5AD-A3E92B90793E}" srcOrd="3" destOrd="0" presId="urn:microsoft.com/office/officeart/2005/8/layout/lProcess1"/>
    <dgm:cxn modelId="{FEFFB3CC-53C6-401B-9528-071A2DEF1C86}" type="presParOf" srcId="{AB48BC36-1C2D-43EF-930F-F0927CF374CB}" destId="{CFDDE1AC-A065-4195-9F01-14BFD412F395}" srcOrd="4" destOrd="0" presId="urn:microsoft.com/office/officeart/2005/8/layout/lProcess1"/>
    <dgm:cxn modelId="{6DEB5808-BF36-4BB6-8B3E-6ABC8A51056D}" type="presParOf" srcId="{AB48BC36-1C2D-43EF-930F-F0927CF374CB}" destId="{74C8B7A3-C55E-4146-AA90-3738F821A8F4}" srcOrd="5" destOrd="0" presId="urn:microsoft.com/office/officeart/2005/8/layout/lProcess1"/>
    <dgm:cxn modelId="{1416B71C-A28F-4C2F-87BE-0F9AFF3FC26A}" type="presParOf" srcId="{AB48BC36-1C2D-43EF-930F-F0927CF374CB}" destId="{71538E53-E728-4322-AAAA-DED223CDA75D}" srcOrd="6" destOrd="0" presId="urn:microsoft.com/office/officeart/2005/8/layout/lProcess1"/>
    <dgm:cxn modelId="{37C174F8-A61A-462F-8CD2-28CEAAA4F620}" type="presParOf" srcId="{AB48BC36-1C2D-43EF-930F-F0927CF374CB}" destId="{4C58140B-EF41-490A-8A80-3F91CA59ED5D}" srcOrd="7" destOrd="0" presId="urn:microsoft.com/office/officeart/2005/8/layout/lProcess1"/>
    <dgm:cxn modelId="{01D5FBF9-F079-4F84-8E99-159C7CB63BB1}" type="presParOf" srcId="{AB48BC36-1C2D-43EF-930F-F0927CF374CB}" destId="{D0FE95AB-7649-43F1-A0A0-AC0CE9A56675}" srcOrd="8" destOrd="0" presId="urn:microsoft.com/office/officeart/2005/8/layout/lProcess1"/>
    <dgm:cxn modelId="{1A9A9203-8AB4-45C9-B877-89148F1C35DB}" type="presParOf" srcId="{BEE339E2-D39F-410A-9E5C-657814CCCA1A}" destId="{AF52A722-99FD-4D62-8011-9FADF3009B3B}" srcOrd="1" destOrd="0" presId="urn:microsoft.com/office/officeart/2005/8/layout/lProcess1"/>
    <dgm:cxn modelId="{FC883DBE-B94F-4045-B247-E1DFE50BDC6F}" type="presParOf" srcId="{BEE339E2-D39F-410A-9E5C-657814CCCA1A}" destId="{19B06342-C719-4765-8FB1-8C0A2722981E}" srcOrd="2" destOrd="0" presId="urn:microsoft.com/office/officeart/2005/8/layout/lProcess1"/>
    <dgm:cxn modelId="{529FFE94-81D4-49D4-9374-475F8A18B344}" type="presParOf" srcId="{19B06342-C719-4765-8FB1-8C0A2722981E}" destId="{A202E52C-536A-432A-A2DF-3158AA38E270}" srcOrd="0" destOrd="0" presId="urn:microsoft.com/office/officeart/2005/8/layout/lProcess1"/>
    <dgm:cxn modelId="{A9CFCB2E-5E78-473B-9087-D13CD1EC5146}" type="presParOf" srcId="{19B06342-C719-4765-8FB1-8C0A2722981E}" destId="{6573E9A1-1DAB-43AE-AEAE-EA6AE5236AC1}" srcOrd="1" destOrd="0" presId="urn:microsoft.com/office/officeart/2005/8/layout/lProcess1"/>
    <dgm:cxn modelId="{880C828C-18CC-4930-A238-199500A9BC79}" type="presParOf" srcId="{19B06342-C719-4765-8FB1-8C0A2722981E}" destId="{DE13F398-5A40-4902-BFB5-0AF64157C0E8}" srcOrd="2" destOrd="0" presId="urn:microsoft.com/office/officeart/2005/8/layout/lProcess1"/>
    <dgm:cxn modelId="{63E07A4A-A3AA-46AD-AA3C-3840882DED33}" type="presParOf" srcId="{19B06342-C719-4765-8FB1-8C0A2722981E}" destId="{9330C02F-44B0-4D68-9313-57CF217FDEAA}" srcOrd="3" destOrd="0" presId="urn:microsoft.com/office/officeart/2005/8/layout/lProcess1"/>
    <dgm:cxn modelId="{356999DE-0A87-4BA8-BCFA-8908F4289606}" type="presParOf" srcId="{19B06342-C719-4765-8FB1-8C0A2722981E}" destId="{22DAEC3E-2B97-4EF3-A7D6-B68208DDB994}" srcOrd="4" destOrd="0" presId="urn:microsoft.com/office/officeart/2005/8/layout/lProcess1"/>
    <dgm:cxn modelId="{9559213A-8A3B-496C-B639-CC06A88295A8}" type="presParOf" srcId="{19B06342-C719-4765-8FB1-8C0A2722981E}" destId="{1F75F67F-B141-4055-9311-594EB1B51DAF}" srcOrd="5" destOrd="0" presId="urn:microsoft.com/office/officeart/2005/8/layout/lProcess1"/>
    <dgm:cxn modelId="{13DA8B9C-3906-408D-8D40-96FB22212A0A}" type="presParOf" srcId="{19B06342-C719-4765-8FB1-8C0A2722981E}" destId="{21FC105A-33DC-461D-8DE9-1CE94CD12BC6}" srcOrd="6" destOrd="0" presId="urn:microsoft.com/office/officeart/2005/8/layout/lProcess1"/>
    <dgm:cxn modelId="{24C03AE5-7E9F-4801-AFF7-4D09B06BCCCB}" type="presParOf" srcId="{19B06342-C719-4765-8FB1-8C0A2722981E}" destId="{B4355D8C-DAED-4EFB-9A82-81D5CEE9D654}" srcOrd="7" destOrd="0" presId="urn:microsoft.com/office/officeart/2005/8/layout/lProcess1"/>
    <dgm:cxn modelId="{5418DD18-6429-499C-BE82-63C294F76365}" type="presParOf" srcId="{19B06342-C719-4765-8FB1-8C0A2722981E}" destId="{AB4FD675-66FF-43CF-BEE4-35D2A12C6D25}" srcOrd="8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0AF43-0F44-4A0F-AFFD-EAD10C83B26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FC770810-F947-4B0D-BD4E-A9D95615CB26}">
      <dgm:prSet phldrT="[Text]"/>
      <dgm:spPr/>
      <dgm:t>
        <a:bodyPr/>
        <a:lstStyle/>
        <a:p>
          <a:r>
            <a:rPr lang="en-US" dirty="0"/>
            <a:t>Create template</a:t>
          </a:r>
        </a:p>
      </dgm:t>
    </dgm:pt>
    <dgm:pt modelId="{E7F98C58-4BC8-4BDD-B4AB-E8C2F865BA42}" type="parTrans" cxnId="{8E036041-6A0D-45BB-821A-DD0DEE80E08C}">
      <dgm:prSet/>
      <dgm:spPr/>
      <dgm:t>
        <a:bodyPr/>
        <a:lstStyle/>
        <a:p>
          <a:endParaRPr lang="en-US"/>
        </a:p>
      </dgm:t>
    </dgm:pt>
    <dgm:pt modelId="{9952B975-42DC-454F-B8C6-B23BDB02C5D8}" type="sibTrans" cxnId="{8E036041-6A0D-45BB-821A-DD0DEE80E08C}">
      <dgm:prSet/>
      <dgm:spPr/>
      <dgm:t>
        <a:bodyPr/>
        <a:lstStyle/>
        <a:p>
          <a:endParaRPr lang="en-US"/>
        </a:p>
      </dgm:t>
    </dgm:pt>
    <dgm:pt modelId="{D9880886-53EA-430A-8772-B8C5BB693CAE}">
      <dgm:prSet phldrT="[Text]"/>
      <dgm:spPr/>
      <dgm:t>
        <a:bodyPr/>
        <a:lstStyle/>
        <a:p>
          <a:r>
            <a:rPr lang="en-US" dirty="0"/>
            <a:t>Create route</a:t>
          </a:r>
        </a:p>
      </dgm:t>
    </dgm:pt>
    <dgm:pt modelId="{A59AE192-2972-42B7-8414-C212C8CF6EF2}" type="parTrans" cxnId="{0E9BCF1F-2E5B-49F0-BB1B-1600EBE2F8DC}">
      <dgm:prSet/>
      <dgm:spPr/>
      <dgm:t>
        <a:bodyPr/>
        <a:lstStyle/>
        <a:p>
          <a:endParaRPr lang="en-US"/>
        </a:p>
      </dgm:t>
    </dgm:pt>
    <dgm:pt modelId="{4537F236-3FCA-49E0-89D5-C3C57D5613F8}" type="sibTrans" cxnId="{0E9BCF1F-2E5B-49F0-BB1B-1600EBE2F8DC}">
      <dgm:prSet/>
      <dgm:spPr/>
      <dgm:t>
        <a:bodyPr/>
        <a:lstStyle/>
        <a:p>
          <a:endParaRPr lang="en-US"/>
        </a:p>
      </dgm:t>
    </dgm:pt>
    <dgm:pt modelId="{3235BB6D-38A3-4F42-B494-33095CB63895}">
      <dgm:prSet phldrT="[Text]"/>
      <dgm:spPr/>
      <dgm:t>
        <a:bodyPr/>
        <a:lstStyle/>
        <a:p>
          <a:r>
            <a:rPr lang="en-US" dirty="0"/>
            <a:t>Create User object</a:t>
          </a:r>
        </a:p>
      </dgm:t>
    </dgm:pt>
    <dgm:pt modelId="{8679EF9B-F182-45E2-B601-8571EF937064}" type="parTrans" cxnId="{C77DE501-05A6-4A55-842B-3851E661637E}">
      <dgm:prSet/>
      <dgm:spPr/>
      <dgm:t>
        <a:bodyPr/>
        <a:lstStyle/>
        <a:p>
          <a:endParaRPr lang="en-US"/>
        </a:p>
      </dgm:t>
    </dgm:pt>
    <dgm:pt modelId="{FAF10346-4F09-421C-8A67-618453535499}" type="sibTrans" cxnId="{C77DE501-05A6-4A55-842B-3851E661637E}">
      <dgm:prSet/>
      <dgm:spPr/>
      <dgm:t>
        <a:bodyPr/>
        <a:lstStyle/>
        <a:p>
          <a:endParaRPr lang="en-US"/>
        </a:p>
      </dgm:t>
    </dgm:pt>
    <dgm:pt modelId="{2CB528BA-CF95-41C3-8450-470E5515557B}">
      <dgm:prSet phldrT="[Text]"/>
      <dgm:spPr/>
      <dgm:t>
        <a:bodyPr/>
        <a:lstStyle/>
        <a:p>
          <a:r>
            <a:rPr lang="en-US" dirty="0"/>
            <a:t>Create form in template</a:t>
          </a:r>
        </a:p>
      </dgm:t>
    </dgm:pt>
    <dgm:pt modelId="{5291622E-3F09-4088-B027-443399A045CF}" type="parTrans" cxnId="{3EC5EBA3-E39E-49A5-8221-9F8F9A0C1625}">
      <dgm:prSet/>
      <dgm:spPr/>
      <dgm:t>
        <a:bodyPr/>
        <a:lstStyle/>
        <a:p>
          <a:endParaRPr lang="en-US"/>
        </a:p>
      </dgm:t>
    </dgm:pt>
    <dgm:pt modelId="{E03F395D-5120-4721-99F2-0F517D922E6B}" type="sibTrans" cxnId="{3EC5EBA3-E39E-49A5-8221-9F8F9A0C1625}">
      <dgm:prSet/>
      <dgm:spPr/>
      <dgm:t>
        <a:bodyPr/>
        <a:lstStyle/>
        <a:p>
          <a:endParaRPr lang="en-US"/>
        </a:p>
      </dgm:t>
    </dgm:pt>
    <dgm:pt modelId="{EA0ABD12-CDAE-4F19-8FF8-4D4BF27228A6}">
      <dgm:prSet phldrT="[Text]"/>
      <dgm:spPr/>
      <dgm:t>
        <a:bodyPr/>
        <a:lstStyle/>
        <a:p>
          <a:r>
            <a:rPr lang="en-US" dirty="0"/>
            <a:t>Create DB call to add User</a:t>
          </a:r>
        </a:p>
      </dgm:t>
    </dgm:pt>
    <dgm:pt modelId="{B7BC21D7-B312-4363-989A-38FD09D94869}" type="parTrans" cxnId="{3BA5FF3F-8C99-4E29-9CFB-FD672548FB52}">
      <dgm:prSet/>
      <dgm:spPr/>
      <dgm:t>
        <a:bodyPr/>
        <a:lstStyle/>
        <a:p>
          <a:endParaRPr lang="en-US"/>
        </a:p>
      </dgm:t>
    </dgm:pt>
    <dgm:pt modelId="{A079FE41-3399-4555-AFBD-D565D5AF9E73}" type="sibTrans" cxnId="{3BA5FF3F-8C99-4E29-9CFB-FD672548FB52}">
      <dgm:prSet/>
      <dgm:spPr/>
      <dgm:t>
        <a:bodyPr/>
        <a:lstStyle/>
        <a:p>
          <a:endParaRPr lang="en-US"/>
        </a:p>
      </dgm:t>
    </dgm:pt>
    <dgm:pt modelId="{24BD97EB-D0D6-4CC7-9E65-5F8AF9BA78EE}">
      <dgm:prSet phldrT="[Text]"/>
      <dgm:spPr/>
      <dgm:t>
        <a:bodyPr/>
        <a:lstStyle/>
        <a:p>
          <a:r>
            <a:rPr lang="en-US" dirty="0"/>
            <a:t>Connect everything in the route</a:t>
          </a:r>
        </a:p>
      </dgm:t>
    </dgm:pt>
    <dgm:pt modelId="{BA4310DA-23EB-4855-BB38-45856A2DD385}" type="parTrans" cxnId="{57BD329E-EC8C-4D7A-A970-1FC2845E20FA}">
      <dgm:prSet/>
      <dgm:spPr/>
      <dgm:t>
        <a:bodyPr/>
        <a:lstStyle/>
        <a:p>
          <a:endParaRPr lang="en-US"/>
        </a:p>
      </dgm:t>
    </dgm:pt>
    <dgm:pt modelId="{8940937E-EFD4-4CEB-A6AF-3F5BABEA26AC}" type="sibTrans" cxnId="{57BD329E-EC8C-4D7A-A970-1FC2845E20FA}">
      <dgm:prSet/>
      <dgm:spPr/>
      <dgm:t>
        <a:bodyPr/>
        <a:lstStyle/>
        <a:p>
          <a:endParaRPr lang="en-US"/>
        </a:p>
      </dgm:t>
    </dgm:pt>
    <dgm:pt modelId="{917D7BA6-28EB-43B1-A0AD-D313311C0DA1}" type="pres">
      <dgm:prSet presAssocID="{9830AF43-0F44-4A0F-AFFD-EAD10C83B26E}" presName="Name0" presStyleCnt="0">
        <dgm:presLayoutVars>
          <dgm:dir/>
          <dgm:resizeHandles val="exact"/>
        </dgm:presLayoutVars>
      </dgm:prSet>
      <dgm:spPr/>
    </dgm:pt>
    <dgm:pt modelId="{192C14F4-50E9-4AC6-AF5F-0B37D53850CA}" type="pres">
      <dgm:prSet presAssocID="{FC770810-F947-4B0D-BD4E-A9D95615CB26}" presName="node" presStyleLbl="node1" presStyleIdx="0" presStyleCnt="6">
        <dgm:presLayoutVars>
          <dgm:bulletEnabled val="1"/>
        </dgm:presLayoutVars>
      </dgm:prSet>
      <dgm:spPr/>
    </dgm:pt>
    <dgm:pt modelId="{0BB86EEA-7780-4920-99B5-2028B5C4CC8C}" type="pres">
      <dgm:prSet presAssocID="{9952B975-42DC-454F-B8C6-B23BDB02C5D8}" presName="sibTrans" presStyleLbl="sibTrans1D1" presStyleIdx="0" presStyleCnt="5"/>
      <dgm:spPr/>
    </dgm:pt>
    <dgm:pt modelId="{3F53FF01-A8C5-484A-980E-5980DD50B9E2}" type="pres">
      <dgm:prSet presAssocID="{9952B975-42DC-454F-B8C6-B23BDB02C5D8}" presName="connectorText" presStyleLbl="sibTrans1D1" presStyleIdx="0" presStyleCnt="5"/>
      <dgm:spPr/>
    </dgm:pt>
    <dgm:pt modelId="{82728C0C-AF85-432B-BBEC-C683DC61F910}" type="pres">
      <dgm:prSet presAssocID="{2CB528BA-CF95-41C3-8450-470E5515557B}" presName="node" presStyleLbl="node1" presStyleIdx="1" presStyleCnt="6">
        <dgm:presLayoutVars>
          <dgm:bulletEnabled val="1"/>
        </dgm:presLayoutVars>
      </dgm:prSet>
      <dgm:spPr/>
    </dgm:pt>
    <dgm:pt modelId="{6B648FA6-AE6D-4E64-A277-4431975988C4}" type="pres">
      <dgm:prSet presAssocID="{E03F395D-5120-4721-99F2-0F517D922E6B}" presName="sibTrans" presStyleLbl="sibTrans1D1" presStyleIdx="1" presStyleCnt="5"/>
      <dgm:spPr/>
    </dgm:pt>
    <dgm:pt modelId="{35257035-A7C3-4EF1-8042-D06296D0A896}" type="pres">
      <dgm:prSet presAssocID="{E03F395D-5120-4721-99F2-0F517D922E6B}" presName="connectorText" presStyleLbl="sibTrans1D1" presStyleIdx="1" presStyleCnt="5"/>
      <dgm:spPr/>
    </dgm:pt>
    <dgm:pt modelId="{C59685EC-36E2-4D11-8416-4655B0CDADA0}" type="pres">
      <dgm:prSet presAssocID="{D9880886-53EA-430A-8772-B8C5BB693CAE}" presName="node" presStyleLbl="node1" presStyleIdx="2" presStyleCnt="6">
        <dgm:presLayoutVars>
          <dgm:bulletEnabled val="1"/>
        </dgm:presLayoutVars>
      </dgm:prSet>
      <dgm:spPr/>
    </dgm:pt>
    <dgm:pt modelId="{F2637CB5-E233-4684-AE73-5164B77A6538}" type="pres">
      <dgm:prSet presAssocID="{4537F236-3FCA-49E0-89D5-C3C57D5613F8}" presName="sibTrans" presStyleLbl="sibTrans1D1" presStyleIdx="2" presStyleCnt="5"/>
      <dgm:spPr/>
    </dgm:pt>
    <dgm:pt modelId="{331A5370-5DA8-45F9-AF67-4A52D917BD47}" type="pres">
      <dgm:prSet presAssocID="{4537F236-3FCA-49E0-89D5-C3C57D5613F8}" presName="connectorText" presStyleLbl="sibTrans1D1" presStyleIdx="2" presStyleCnt="5"/>
      <dgm:spPr/>
    </dgm:pt>
    <dgm:pt modelId="{E3111641-3518-4EFD-92EC-906E95C28D25}" type="pres">
      <dgm:prSet presAssocID="{3235BB6D-38A3-4F42-B494-33095CB63895}" presName="node" presStyleLbl="node1" presStyleIdx="3" presStyleCnt="6">
        <dgm:presLayoutVars>
          <dgm:bulletEnabled val="1"/>
        </dgm:presLayoutVars>
      </dgm:prSet>
      <dgm:spPr/>
    </dgm:pt>
    <dgm:pt modelId="{EDC8A17B-1D13-4A2B-8A64-91D2B6D10ADC}" type="pres">
      <dgm:prSet presAssocID="{FAF10346-4F09-421C-8A67-618453535499}" presName="sibTrans" presStyleLbl="sibTrans1D1" presStyleIdx="3" presStyleCnt="5"/>
      <dgm:spPr/>
    </dgm:pt>
    <dgm:pt modelId="{40329190-3281-4202-A7B1-FE5C6951AED8}" type="pres">
      <dgm:prSet presAssocID="{FAF10346-4F09-421C-8A67-618453535499}" presName="connectorText" presStyleLbl="sibTrans1D1" presStyleIdx="3" presStyleCnt="5"/>
      <dgm:spPr/>
    </dgm:pt>
    <dgm:pt modelId="{76837431-5EDD-423F-BD91-74AF67B901C0}" type="pres">
      <dgm:prSet presAssocID="{EA0ABD12-CDAE-4F19-8FF8-4D4BF27228A6}" presName="node" presStyleLbl="node1" presStyleIdx="4" presStyleCnt="6">
        <dgm:presLayoutVars>
          <dgm:bulletEnabled val="1"/>
        </dgm:presLayoutVars>
      </dgm:prSet>
      <dgm:spPr/>
    </dgm:pt>
    <dgm:pt modelId="{A734DCB5-13EA-4CB7-A4DD-E6249DA29B9A}" type="pres">
      <dgm:prSet presAssocID="{A079FE41-3399-4555-AFBD-D565D5AF9E73}" presName="sibTrans" presStyleLbl="sibTrans1D1" presStyleIdx="4" presStyleCnt="5"/>
      <dgm:spPr/>
    </dgm:pt>
    <dgm:pt modelId="{583B52CC-B66B-4171-9A88-F50A51B00B3C}" type="pres">
      <dgm:prSet presAssocID="{A079FE41-3399-4555-AFBD-D565D5AF9E73}" presName="connectorText" presStyleLbl="sibTrans1D1" presStyleIdx="4" presStyleCnt="5"/>
      <dgm:spPr/>
    </dgm:pt>
    <dgm:pt modelId="{CA520531-02F9-4FC1-830C-F0DD8410D825}" type="pres">
      <dgm:prSet presAssocID="{24BD97EB-D0D6-4CC7-9E65-5F8AF9BA78EE}" presName="node" presStyleLbl="node1" presStyleIdx="5" presStyleCnt="6">
        <dgm:presLayoutVars>
          <dgm:bulletEnabled val="1"/>
        </dgm:presLayoutVars>
      </dgm:prSet>
      <dgm:spPr/>
    </dgm:pt>
  </dgm:ptLst>
  <dgm:cxnLst>
    <dgm:cxn modelId="{C77DE501-05A6-4A55-842B-3851E661637E}" srcId="{9830AF43-0F44-4A0F-AFFD-EAD10C83B26E}" destId="{3235BB6D-38A3-4F42-B494-33095CB63895}" srcOrd="3" destOrd="0" parTransId="{8679EF9B-F182-45E2-B601-8571EF937064}" sibTransId="{FAF10346-4F09-421C-8A67-618453535499}"/>
    <dgm:cxn modelId="{14975A14-B903-4E17-8D5A-B321A0AD531F}" type="presOf" srcId="{A079FE41-3399-4555-AFBD-D565D5AF9E73}" destId="{A734DCB5-13EA-4CB7-A4DD-E6249DA29B9A}" srcOrd="0" destOrd="0" presId="urn:microsoft.com/office/officeart/2005/8/layout/bProcess3"/>
    <dgm:cxn modelId="{31DE2E1F-97EA-4131-89F9-B67EE1DB45FF}" type="presOf" srcId="{2CB528BA-CF95-41C3-8450-470E5515557B}" destId="{82728C0C-AF85-432B-BBEC-C683DC61F910}" srcOrd="0" destOrd="0" presId="urn:microsoft.com/office/officeart/2005/8/layout/bProcess3"/>
    <dgm:cxn modelId="{0E9BCF1F-2E5B-49F0-BB1B-1600EBE2F8DC}" srcId="{9830AF43-0F44-4A0F-AFFD-EAD10C83B26E}" destId="{D9880886-53EA-430A-8772-B8C5BB693CAE}" srcOrd="2" destOrd="0" parTransId="{A59AE192-2972-42B7-8414-C212C8CF6EF2}" sibTransId="{4537F236-3FCA-49E0-89D5-C3C57D5613F8}"/>
    <dgm:cxn modelId="{3456E024-08FC-4FAB-B85D-0BEEB5E417D4}" type="presOf" srcId="{E03F395D-5120-4721-99F2-0F517D922E6B}" destId="{35257035-A7C3-4EF1-8042-D06296D0A896}" srcOrd="1" destOrd="0" presId="urn:microsoft.com/office/officeart/2005/8/layout/bProcess3"/>
    <dgm:cxn modelId="{147DC232-BEC4-4989-8D80-B982D9555AF7}" type="presOf" srcId="{FAF10346-4F09-421C-8A67-618453535499}" destId="{EDC8A17B-1D13-4A2B-8A64-91D2B6D10ADC}" srcOrd="0" destOrd="0" presId="urn:microsoft.com/office/officeart/2005/8/layout/bProcess3"/>
    <dgm:cxn modelId="{C56FCB37-1262-4369-8984-97697216DB8D}" type="presOf" srcId="{9952B975-42DC-454F-B8C6-B23BDB02C5D8}" destId="{0BB86EEA-7780-4920-99B5-2028B5C4CC8C}" srcOrd="0" destOrd="0" presId="urn:microsoft.com/office/officeart/2005/8/layout/bProcess3"/>
    <dgm:cxn modelId="{C9204539-01F1-4635-9581-B2161DA1D91B}" type="presOf" srcId="{FC770810-F947-4B0D-BD4E-A9D95615CB26}" destId="{192C14F4-50E9-4AC6-AF5F-0B37D53850CA}" srcOrd="0" destOrd="0" presId="urn:microsoft.com/office/officeart/2005/8/layout/bProcess3"/>
    <dgm:cxn modelId="{3BA5FF3F-8C99-4E29-9CFB-FD672548FB52}" srcId="{9830AF43-0F44-4A0F-AFFD-EAD10C83B26E}" destId="{EA0ABD12-CDAE-4F19-8FF8-4D4BF27228A6}" srcOrd="4" destOrd="0" parTransId="{B7BC21D7-B312-4363-989A-38FD09D94869}" sibTransId="{A079FE41-3399-4555-AFBD-D565D5AF9E73}"/>
    <dgm:cxn modelId="{8E036041-6A0D-45BB-821A-DD0DEE80E08C}" srcId="{9830AF43-0F44-4A0F-AFFD-EAD10C83B26E}" destId="{FC770810-F947-4B0D-BD4E-A9D95615CB26}" srcOrd="0" destOrd="0" parTransId="{E7F98C58-4BC8-4BDD-B4AB-E8C2F865BA42}" sibTransId="{9952B975-42DC-454F-B8C6-B23BDB02C5D8}"/>
    <dgm:cxn modelId="{1B83BE65-D210-4C09-BA3D-5B4F1C1F6E6D}" type="presOf" srcId="{FAF10346-4F09-421C-8A67-618453535499}" destId="{40329190-3281-4202-A7B1-FE5C6951AED8}" srcOrd="1" destOrd="0" presId="urn:microsoft.com/office/officeart/2005/8/layout/bProcess3"/>
    <dgm:cxn modelId="{666FDB47-A37E-4BEE-86B6-C62D706CE2FA}" type="presOf" srcId="{3235BB6D-38A3-4F42-B494-33095CB63895}" destId="{E3111641-3518-4EFD-92EC-906E95C28D25}" srcOrd="0" destOrd="0" presId="urn:microsoft.com/office/officeart/2005/8/layout/bProcess3"/>
    <dgm:cxn modelId="{340CDD49-7302-4DB2-BCF8-04555B58EE0A}" type="presOf" srcId="{D9880886-53EA-430A-8772-B8C5BB693CAE}" destId="{C59685EC-36E2-4D11-8416-4655B0CDADA0}" srcOrd="0" destOrd="0" presId="urn:microsoft.com/office/officeart/2005/8/layout/bProcess3"/>
    <dgm:cxn modelId="{54D6C457-E341-413B-9B2C-91E04A4F0C7C}" type="presOf" srcId="{4537F236-3FCA-49E0-89D5-C3C57D5613F8}" destId="{F2637CB5-E233-4684-AE73-5164B77A6538}" srcOrd="0" destOrd="0" presId="urn:microsoft.com/office/officeart/2005/8/layout/bProcess3"/>
    <dgm:cxn modelId="{9054907C-04B4-4A1C-A4D2-5699F4D07FCC}" type="presOf" srcId="{EA0ABD12-CDAE-4F19-8FF8-4D4BF27228A6}" destId="{76837431-5EDD-423F-BD91-74AF67B901C0}" srcOrd="0" destOrd="0" presId="urn:microsoft.com/office/officeart/2005/8/layout/bProcess3"/>
    <dgm:cxn modelId="{8ADFD996-25E0-4480-A46A-3CC46ECDBF0F}" type="presOf" srcId="{A079FE41-3399-4555-AFBD-D565D5AF9E73}" destId="{583B52CC-B66B-4171-9A88-F50A51B00B3C}" srcOrd="1" destOrd="0" presId="urn:microsoft.com/office/officeart/2005/8/layout/bProcess3"/>
    <dgm:cxn modelId="{57BD329E-EC8C-4D7A-A970-1FC2845E20FA}" srcId="{9830AF43-0F44-4A0F-AFFD-EAD10C83B26E}" destId="{24BD97EB-D0D6-4CC7-9E65-5F8AF9BA78EE}" srcOrd="5" destOrd="0" parTransId="{BA4310DA-23EB-4855-BB38-45856A2DD385}" sibTransId="{8940937E-EFD4-4CEB-A6AF-3F5BABEA26AC}"/>
    <dgm:cxn modelId="{3EC5EBA3-E39E-49A5-8221-9F8F9A0C1625}" srcId="{9830AF43-0F44-4A0F-AFFD-EAD10C83B26E}" destId="{2CB528BA-CF95-41C3-8450-470E5515557B}" srcOrd="1" destOrd="0" parTransId="{5291622E-3F09-4088-B027-443399A045CF}" sibTransId="{E03F395D-5120-4721-99F2-0F517D922E6B}"/>
    <dgm:cxn modelId="{2CFA3FAA-885C-476B-AF57-CF0B4EAF1BB4}" type="presOf" srcId="{24BD97EB-D0D6-4CC7-9E65-5F8AF9BA78EE}" destId="{CA520531-02F9-4FC1-830C-F0DD8410D825}" srcOrd="0" destOrd="0" presId="urn:microsoft.com/office/officeart/2005/8/layout/bProcess3"/>
    <dgm:cxn modelId="{5C54E9BC-0C74-4C67-9D38-7E4E3A4E723F}" type="presOf" srcId="{9830AF43-0F44-4A0F-AFFD-EAD10C83B26E}" destId="{917D7BA6-28EB-43B1-A0AD-D313311C0DA1}" srcOrd="0" destOrd="0" presId="urn:microsoft.com/office/officeart/2005/8/layout/bProcess3"/>
    <dgm:cxn modelId="{C4B2EEC5-E677-4402-8178-23DF7E4C620B}" type="presOf" srcId="{9952B975-42DC-454F-B8C6-B23BDB02C5D8}" destId="{3F53FF01-A8C5-484A-980E-5980DD50B9E2}" srcOrd="1" destOrd="0" presId="urn:microsoft.com/office/officeart/2005/8/layout/bProcess3"/>
    <dgm:cxn modelId="{809473DB-0E65-4F4E-BEB3-85B9DCEDCF1D}" type="presOf" srcId="{4537F236-3FCA-49E0-89D5-C3C57D5613F8}" destId="{331A5370-5DA8-45F9-AF67-4A52D917BD47}" srcOrd="1" destOrd="0" presId="urn:microsoft.com/office/officeart/2005/8/layout/bProcess3"/>
    <dgm:cxn modelId="{C7EAD9FB-01D3-40C0-8DEF-1FA4E91593A1}" type="presOf" srcId="{E03F395D-5120-4721-99F2-0F517D922E6B}" destId="{6B648FA6-AE6D-4E64-A277-4431975988C4}" srcOrd="0" destOrd="0" presId="urn:microsoft.com/office/officeart/2005/8/layout/bProcess3"/>
    <dgm:cxn modelId="{A37554E2-AC01-4089-A2C6-03F00CC07FD3}" type="presParOf" srcId="{917D7BA6-28EB-43B1-A0AD-D313311C0DA1}" destId="{192C14F4-50E9-4AC6-AF5F-0B37D53850CA}" srcOrd="0" destOrd="0" presId="urn:microsoft.com/office/officeart/2005/8/layout/bProcess3"/>
    <dgm:cxn modelId="{D3B68012-B8F7-4678-856B-957548F3935F}" type="presParOf" srcId="{917D7BA6-28EB-43B1-A0AD-D313311C0DA1}" destId="{0BB86EEA-7780-4920-99B5-2028B5C4CC8C}" srcOrd="1" destOrd="0" presId="urn:microsoft.com/office/officeart/2005/8/layout/bProcess3"/>
    <dgm:cxn modelId="{E14B95C8-1E60-44A9-B364-9371AC2C0C80}" type="presParOf" srcId="{0BB86EEA-7780-4920-99B5-2028B5C4CC8C}" destId="{3F53FF01-A8C5-484A-980E-5980DD50B9E2}" srcOrd="0" destOrd="0" presId="urn:microsoft.com/office/officeart/2005/8/layout/bProcess3"/>
    <dgm:cxn modelId="{F5D4540B-7E0F-4CA6-A6A8-80A248329B6B}" type="presParOf" srcId="{917D7BA6-28EB-43B1-A0AD-D313311C0DA1}" destId="{82728C0C-AF85-432B-BBEC-C683DC61F910}" srcOrd="2" destOrd="0" presId="urn:microsoft.com/office/officeart/2005/8/layout/bProcess3"/>
    <dgm:cxn modelId="{B2778D8E-AD80-45CE-A3B2-E1D85D761A04}" type="presParOf" srcId="{917D7BA6-28EB-43B1-A0AD-D313311C0DA1}" destId="{6B648FA6-AE6D-4E64-A277-4431975988C4}" srcOrd="3" destOrd="0" presId="urn:microsoft.com/office/officeart/2005/8/layout/bProcess3"/>
    <dgm:cxn modelId="{A81D25D8-EBD4-4EE4-9A65-36685D24F38D}" type="presParOf" srcId="{6B648FA6-AE6D-4E64-A277-4431975988C4}" destId="{35257035-A7C3-4EF1-8042-D06296D0A896}" srcOrd="0" destOrd="0" presId="urn:microsoft.com/office/officeart/2005/8/layout/bProcess3"/>
    <dgm:cxn modelId="{1F3915E6-58DD-4238-8F65-1EDAB8C75737}" type="presParOf" srcId="{917D7BA6-28EB-43B1-A0AD-D313311C0DA1}" destId="{C59685EC-36E2-4D11-8416-4655B0CDADA0}" srcOrd="4" destOrd="0" presId="urn:microsoft.com/office/officeart/2005/8/layout/bProcess3"/>
    <dgm:cxn modelId="{877E31BF-DC86-4F03-A374-6E3F3BDEE1AC}" type="presParOf" srcId="{917D7BA6-28EB-43B1-A0AD-D313311C0DA1}" destId="{F2637CB5-E233-4684-AE73-5164B77A6538}" srcOrd="5" destOrd="0" presId="urn:microsoft.com/office/officeart/2005/8/layout/bProcess3"/>
    <dgm:cxn modelId="{4CF95554-32C9-48D4-949A-6E82E71E8CA2}" type="presParOf" srcId="{F2637CB5-E233-4684-AE73-5164B77A6538}" destId="{331A5370-5DA8-45F9-AF67-4A52D917BD47}" srcOrd="0" destOrd="0" presId="urn:microsoft.com/office/officeart/2005/8/layout/bProcess3"/>
    <dgm:cxn modelId="{A17763FC-89AA-4752-BA74-FB7316638259}" type="presParOf" srcId="{917D7BA6-28EB-43B1-A0AD-D313311C0DA1}" destId="{E3111641-3518-4EFD-92EC-906E95C28D25}" srcOrd="6" destOrd="0" presId="urn:microsoft.com/office/officeart/2005/8/layout/bProcess3"/>
    <dgm:cxn modelId="{3498BC3E-77A3-4D2D-A17C-4B44241B53A7}" type="presParOf" srcId="{917D7BA6-28EB-43B1-A0AD-D313311C0DA1}" destId="{EDC8A17B-1D13-4A2B-8A64-91D2B6D10ADC}" srcOrd="7" destOrd="0" presId="urn:microsoft.com/office/officeart/2005/8/layout/bProcess3"/>
    <dgm:cxn modelId="{B9B2AA5E-E7AF-4922-B31A-65C1DF6FE7C7}" type="presParOf" srcId="{EDC8A17B-1D13-4A2B-8A64-91D2B6D10ADC}" destId="{40329190-3281-4202-A7B1-FE5C6951AED8}" srcOrd="0" destOrd="0" presId="urn:microsoft.com/office/officeart/2005/8/layout/bProcess3"/>
    <dgm:cxn modelId="{9E3CF14B-62A7-4503-8F12-8AE65B1D44C4}" type="presParOf" srcId="{917D7BA6-28EB-43B1-A0AD-D313311C0DA1}" destId="{76837431-5EDD-423F-BD91-74AF67B901C0}" srcOrd="8" destOrd="0" presId="urn:microsoft.com/office/officeart/2005/8/layout/bProcess3"/>
    <dgm:cxn modelId="{A2781DEE-1BCD-43F0-9F81-99D8AC4B001C}" type="presParOf" srcId="{917D7BA6-28EB-43B1-A0AD-D313311C0DA1}" destId="{A734DCB5-13EA-4CB7-A4DD-E6249DA29B9A}" srcOrd="9" destOrd="0" presId="urn:microsoft.com/office/officeart/2005/8/layout/bProcess3"/>
    <dgm:cxn modelId="{7471050F-1957-4294-8347-E5A0A3344AA1}" type="presParOf" srcId="{A734DCB5-13EA-4CB7-A4DD-E6249DA29B9A}" destId="{583B52CC-B66B-4171-9A88-F50A51B00B3C}" srcOrd="0" destOrd="0" presId="urn:microsoft.com/office/officeart/2005/8/layout/bProcess3"/>
    <dgm:cxn modelId="{1C2D8E53-65FB-4131-A002-2862165CD93D}" type="presParOf" srcId="{917D7BA6-28EB-43B1-A0AD-D313311C0DA1}" destId="{CA520531-02F9-4FC1-830C-F0DD8410D825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A4B33-74E4-416B-A6BC-64F7C5D968AC}">
      <dsp:nvSpPr>
        <dsp:cNvPr id="0" name=""/>
        <dsp:cNvSpPr/>
      </dsp:nvSpPr>
      <dsp:spPr>
        <a:xfrm>
          <a:off x="3666" y="241363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password</a:t>
          </a:r>
        </a:p>
      </dsp:txBody>
      <dsp:txXfrm>
        <a:off x="21370" y="259067"/>
        <a:ext cx="2382474" cy="569062"/>
      </dsp:txXfrm>
    </dsp:sp>
    <dsp:sp modelId="{7EBB4E02-3B47-44E5-A3F8-61CECE1BCF41}">
      <dsp:nvSpPr>
        <dsp:cNvPr id="0" name=""/>
        <dsp:cNvSpPr/>
      </dsp:nvSpPr>
      <dsp:spPr>
        <a:xfrm rot="5400000">
          <a:off x="1159716" y="898724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B89D3-E6FD-483C-9254-E73057A97C55}">
      <dsp:nvSpPr>
        <dsp:cNvPr id="0" name=""/>
        <dsp:cNvSpPr/>
      </dsp:nvSpPr>
      <dsp:spPr>
        <a:xfrm>
          <a:off x="3666" y="1057398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random salt</a:t>
          </a:r>
        </a:p>
      </dsp:txBody>
      <dsp:txXfrm>
        <a:off x="21370" y="1075102"/>
        <a:ext cx="2382474" cy="569062"/>
      </dsp:txXfrm>
    </dsp:sp>
    <dsp:sp modelId="{3878CBC6-F616-4BF4-A5AD-A3E92B90793E}">
      <dsp:nvSpPr>
        <dsp:cNvPr id="0" name=""/>
        <dsp:cNvSpPr/>
      </dsp:nvSpPr>
      <dsp:spPr>
        <a:xfrm rot="5400000">
          <a:off x="1159716" y="1714760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DE1AC-A065-4195-9F01-14BFD412F395}">
      <dsp:nvSpPr>
        <dsp:cNvPr id="0" name=""/>
        <dsp:cNvSpPr/>
      </dsp:nvSpPr>
      <dsp:spPr>
        <a:xfrm>
          <a:off x="3666" y="1873433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Enter plain text password</a:t>
          </a:r>
        </a:p>
      </dsp:txBody>
      <dsp:txXfrm>
        <a:off x="21370" y="1891137"/>
        <a:ext cx="2382474" cy="569062"/>
      </dsp:txXfrm>
    </dsp:sp>
    <dsp:sp modelId="{74C8B7A3-C55E-4146-AA90-3738F821A8F4}">
      <dsp:nvSpPr>
        <dsp:cNvPr id="0" name=""/>
        <dsp:cNvSpPr/>
      </dsp:nvSpPr>
      <dsp:spPr>
        <a:xfrm rot="5400000">
          <a:off x="1159716" y="2530795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38E53-E728-4322-AAAA-DED223CDA75D}">
      <dsp:nvSpPr>
        <dsp:cNvPr id="0" name=""/>
        <dsp:cNvSpPr/>
      </dsp:nvSpPr>
      <dsp:spPr>
        <a:xfrm>
          <a:off x="3666" y="2689468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Hash salt &amp; password</a:t>
          </a:r>
        </a:p>
      </dsp:txBody>
      <dsp:txXfrm>
        <a:off x="21370" y="2707172"/>
        <a:ext cx="2382474" cy="569062"/>
      </dsp:txXfrm>
    </dsp:sp>
    <dsp:sp modelId="{4C58140B-EF41-490A-8A80-3F91CA59ED5D}">
      <dsp:nvSpPr>
        <dsp:cNvPr id="0" name=""/>
        <dsp:cNvSpPr/>
      </dsp:nvSpPr>
      <dsp:spPr>
        <a:xfrm rot="5400000">
          <a:off x="1159716" y="3346830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95AB-7649-43F1-A0A0-AC0CE9A56675}">
      <dsp:nvSpPr>
        <dsp:cNvPr id="0" name=""/>
        <dsp:cNvSpPr/>
      </dsp:nvSpPr>
      <dsp:spPr>
        <a:xfrm>
          <a:off x="3666" y="3505504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 hash &amp; salt</a:t>
          </a:r>
        </a:p>
      </dsp:txBody>
      <dsp:txXfrm>
        <a:off x="21370" y="3523208"/>
        <a:ext cx="2382474" cy="569062"/>
      </dsp:txXfrm>
    </dsp:sp>
    <dsp:sp modelId="{A202E52C-536A-432A-A2DF-3158AA38E270}">
      <dsp:nvSpPr>
        <dsp:cNvPr id="0" name=""/>
        <dsp:cNvSpPr/>
      </dsp:nvSpPr>
      <dsp:spPr>
        <a:xfrm>
          <a:off x="2760051" y="241363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 password</a:t>
          </a:r>
        </a:p>
      </dsp:txBody>
      <dsp:txXfrm>
        <a:off x="2777755" y="259067"/>
        <a:ext cx="2382474" cy="569062"/>
      </dsp:txXfrm>
    </dsp:sp>
    <dsp:sp modelId="{6573E9A1-1DAB-43AE-AEAE-EA6AE5236AC1}">
      <dsp:nvSpPr>
        <dsp:cNvPr id="0" name=""/>
        <dsp:cNvSpPr/>
      </dsp:nvSpPr>
      <dsp:spPr>
        <a:xfrm rot="5400000">
          <a:off x="3916101" y="898724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3F398-5A40-4902-BFB5-0AF64157C0E8}">
      <dsp:nvSpPr>
        <dsp:cNvPr id="0" name=""/>
        <dsp:cNvSpPr/>
      </dsp:nvSpPr>
      <dsp:spPr>
        <a:xfrm>
          <a:off x="2760051" y="1057398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Enter plain text password</a:t>
          </a:r>
        </a:p>
      </dsp:txBody>
      <dsp:txXfrm>
        <a:off x="2777755" y="1075102"/>
        <a:ext cx="2382474" cy="569062"/>
      </dsp:txXfrm>
    </dsp:sp>
    <dsp:sp modelId="{9330C02F-44B0-4D68-9313-57CF217FDEAA}">
      <dsp:nvSpPr>
        <dsp:cNvPr id="0" name=""/>
        <dsp:cNvSpPr/>
      </dsp:nvSpPr>
      <dsp:spPr>
        <a:xfrm rot="5400000">
          <a:off x="3916101" y="1714760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AEC3E-2B97-4EF3-A7D6-B68208DDB994}">
      <dsp:nvSpPr>
        <dsp:cNvPr id="0" name=""/>
        <dsp:cNvSpPr/>
      </dsp:nvSpPr>
      <dsp:spPr>
        <a:xfrm>
          <a:off x="2760051" y="1873433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Read salt &amp; hash</a:t>
          </a:r>
        </a:p>
      </dsp:txBody>
      <dsp:txXfrm>
        <a:off x="2777755" y="1891137"/>
        <a:ext cx="2382474" cy="569062"/>
      </dsp:txXfrm>
    </dsp:sp>
    <dsp:sp modelId="{1F75F67F-B141-4055-9311-594EB1B51DAF}">
      <dsp:nvSpPr>
        <dsp:cNvPr id="0" name=""/>
        <dsp:cNvSpPr/>
      </dsp:nvSpPr>
      <dsp:spPr>
        <a:xfrm rot="5400000">
          <a:off x="3916101" y="2530795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C105A-33DC-461D-8DE9-1CE94CD12BC6}">
      <dsp:nvSpPr>
        <dsp:cNvPr id="0" name=""/>
        <dsp:cNvSpPr/>
      </dsp:nvSpPr>
      <dsp:spPr>
        <a:xfrm>
          <a:off x="2760051" y="2689468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Has salt &amp; provided password</a:t>
          </a:r>
        </a:p>
      </dsp:txBody>
      <dsp:txXfrm>
        <a:off x="2777755" y="2707172"/>
        <a:ext cx="2382474" cy="569062"/>
      </dsp:txXfrm>
    </dsp:sp>
    <dsp:sp modelId="{B4355D8C-DAED-4EFB-9A82-81D5CEE9D654}">
      <dsp:nvSpPr>
        <dsp:cNvPr id="0" name=""/>
        <dsp:cNvSpPr/>
      </dsp:nvSpPr>
      <dsp:spPr>
        <a:xfrm rot="5400000">
          <a:off x="3916101" y="3346830"/>
          <a:ext cx="105782" cy="105782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FD675-66FF-43CF-BEE4-35D2A12C6D25}">
      <dsp:nvSpPr>
        <dsp:cNvPr id="0" name=""/>
        <dsp:cNvSpPr/>
      </dsp:nvSpPr>
      <dsp:spPr>
        <a:xfrm>
          <a:off x="2760051" y="3505504"/>
          <a:ext cx="2417882" cy="60447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Compare hashes</a:t>
          </a:r>
        </a:p>
      </dsp:txBody>
      <dsp:txXfrm>
        <a:off x="2777755" y="3523208"/>
        <a:ext cx="2382474" cy="569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86EEA-7780-4920-99B5-2028B5C4CC8C}">
      <dsp:nvSpPr>
        <dsp:cNvPr id="0" name=""/>
        <dsp:cNvSpPr/>
      </dsp:nvSpPr>
      <dsp:spPr>
        <a:xfrm>
          <a:off x="2367871" y="533975"/>
          <a:ext cx="411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5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643" y="577484"/>
        <a:ext cx="22112" cy="4422"/>
      </dsp:txXfrm>
    </dsp:sp>
    <dsp:sp modelId="{192C14F4-50E9-4AC6-AF5F-0B37D53850CA}">
      <dsp:nvSpPr>
        <dsp:cNvPr id="0" name=""/>
        <dsp:cNvSpPr/>
      </dsp:nvSpPr>
      <dsp:spPr>
        <a:xfrm>
          <a:off x="446811" y="2837"/>
          <a:ext cx="1922859" cy="1153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template</a:t>
          </a:r>
        </a:p>
      </dsp:txBody>
      <dsp:txXfrm>
        <a:off x="446811" y="2837"/>
        <a:ext cx="1922859" cy="1153715"/>
      </dsp:txXfrm>
    </dsp:sp>
    <dsp:sp modelId="{6B648FA6-AE6D-4E64-A277-4431975988C4}">
      <dsp:nvSpPr>
        <dsp:cNvPr id="0" name=""/>
        <dsp:cNvSpPr/>
      </dsp:nvSpPr>
      <dsp:spPr>
        <a:xfrm>
          <a:off x="1408241" y="1154753"/>
          <a:ext cx="2365117" cy="411657"/>
        </a:xfrm>
        <a:custGeom>
          <a:avLst/>
          <a:gdLst/>
          <a:ahLst/>
          <a:cxnLst/>
          <a:rect l="0" t="0" r="0" b="0"/>
          <a:pathLst>
            <a:path>
              <a:moveTo>
                <a:pt x="2365117" y="0"/>
              </a:moveTo>
              <a:lnTo>
                <a:pt x="2365117" y="222928"/>
              </a:lnTo>
              <a:lnTo>
                <a:pt x="0" y="222928"/>
              </a:lnTo>
              <a:lnTo>
                <a:pt x="0" y="41165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647" y="1358371"/>
        <a:ext cx="120305" cy="4422"/>
      </dsp:txXfrm>
    </dsp:sp>
    <dsp:sp modelId="{82728C0C-AF85-432B-BBEC-C683DC61F910}">
      <dsp:nvSpPr>
        <dsp:cNvPr id="0" name=""/>
        <dsp:cNvSpPr/>
      </dsp:nvSpPr>
      <dsp:spPr>
        <a:xfrm>
          <a:off x="2811928" y="2837"/>
          <a:ext cx="1922859" cy="1153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form in template</a:t>
          </a:r>
        </a:p>
      </dsp:txBody>
      <dsp:txXfrm>
        <a:off x="2811928" y="2837"/>
        <a:ext cx="1922859" cy="1153715"/>
      </dsp:txXfrm>
    </dsp:sp>
    <dsp:sp modelId="{F2637CB5-E233-4684-AE73-5164B77A6538}">
      <dsp:nvSpPr>
        <dsp:cNvPr id="0" name=""/>
        <dsp:cNvSpPr/>
      </dsp:nvSpPr>
      <dsp:spPr>
        <a:xfrm>
          <a:off x="2367871" y="2129949"/>
          <a:ext cx="411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5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643" y="2173457"/>
        <a:ext cx="22112" cy="4422"/>
      </dsp:txXfrm>
    </dsp:sp>
    <dsp:sp modelId="{C59685EC-36E2-4D11-8416-4655B0CDADA0}">
      <dsp:nvSpPr>
        <dsp:cNvPr id="0" name=""/>
        <dsp:cNvSpPr/>
      </dsp:nvSpPr>
      <dsp:spPr>
        <a:xfrm>
          <a:off x="446811" y="1598811"/>
          <a:ext cx="1922859" cy="1153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route</a:t>
          </a:r>
        </a:p>
      </dsp:txBody>
      <dsp:txXfrm>
        <a:off x="446811" y="1598811"/>
        <a:ext cx="1922859" cy="1153715"/>
      </dsp:txXfrm>
    </dsp:sp>
    <dsp:sp modelId="{EDC8A17B-1D13-4A2B-8A64-91D2B6D10ADC}">
      <dsp:nvSpPr>
        <dsp:cNvPr id="0" name=""/>
        <dsp:cNvSpPr/>
      </dsp:nvSpPr>
      <dsp:spPr>
        <a:xfrm>
          <a:off x="1408241" y="2750726"/>
          <a:ext cx="2365117" cy="411657"/>
        </a:xfrm>
        <a:custGeom>
          <a:avLst/>
          <a:gdLst/>
          <a:ahLst/>
          <a:cxnLst/>
          <a:rect l="0" t="0" r="0" b="0"/>
          <a:pathLst>
            <a:path>
              <a:moveTo>
                <a:pt x="2365117" y="0"/>
              </a:moveTo>
              <a:lnTo>
                <a:pt x="2365117" y="222928"/>
              </a:lnTo>
              <a:lnTo>
                <a:pt x="0" y="222928"/>
              </a:lnTo>
              <a:lnTo>
                <a:pt x="0" y="41165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647" y="2954344"/>
        <a:ext cx="120305" cy="4422"/>
      </dsp:txXfrm>
    </dsp:sp>
    <dsp:sp modelId="{E3111641-3518-4EFD-92EC-906E95C28D25}">
      <dsp:nvSpPr>
        <dsp:cNvPr id="0" name=""/>
        <dsp:cNvSpPr/>
      </dsp:nvSpPr>
      <dsp:spPr>
        <a:xfrm>
          <a:off x="2811928" y="1598811"/>
          <a:ext cx="1922859" cy="1153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User object</a:t>
          </a:r>
        </a:p>
      </dsp:txBody>
      <dsp:txXfrm>
        <a:off x="2811928" y="1598811"/>
        <a:ext cx="1922859" cy="1153715"/>
      </dsp:txXfrm>
    </dsp:sp>
    <dsp:sp modelId="{A734DCB5-13EA-4CB7-A4DD-E6249DA29B9A}">
      <dsp:nvSpPr>
        <dsp:cNvPr id="0" name=""/>
        <dsp:cNvSpPr/>
      </dsp:nvSpPr>
      <dsp:spPr>
        <a:xfrm>
          <a:off x="2367871" y="3725922"/>
          <a:ext cx="411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57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643" y="3769430"/>
        <a:ext cx="22112" cy="4422"/>
      </dsp:txXfrm>
    </dsp:sp>
    <dsp:sp modelId="{76837431-5EDD-423F-BD91-74AF67B901C0}">
      <dsp:nvSpPr>
        <dsp:cNvPr id="0" name=""/>
        <dsp:cNvSpPr/>
      </dsp:nvSpPr>
      <dsp:spPr>
        <a:xfrm>
          <a:off x="446811" y="3194784"/>
          <a:ext cx="1922859" cy="1153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DB call to add User</a:t>
          </a:r>
        </a:p>
      </dsp:txBody>
      <dsp:txXfrm>
        <a:off x="446811" y="3194784"/>
        <a:ext cx="1922859" cy="1153715"/>
      </dsp:txXfrm>
    </dsp:sp>
    <dsp:sp modelId="{CA520531-02F9-4FC1-830C-F0DD8410D825}">
      <dsp:nvSpPr>
        <dsp:cNvPr id="0" name=""/>
        <dsp:cNvSpPr/>
      </dsp:nvSpPr>
      <dsp:spPr>
        <a:xfrm>
          <a:off x="2811928" y="3194784"/>
          <a:ext cx="1922859" cy="11537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Connect everything in the route</a:t>
          </a:r>
        </a:p>
      </dsp:txBody>
      <dsp:txXfrm>
        <a:off x="2811928" y="3194784"/>
        <a:ext cx="1922859" cy="1153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D3AB-2C52-43C8-A602-E0C843690DE1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F5D0-1139-4BE8-8B26-32BFDC75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1686-F338-4281-87B8-1FFA7A65C0CB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192E-8134-444A-B812-B0AE15FDB3F4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72C2-0481-4D5D-9BC4-78E8E8EEBA9B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CC2D-1F68-4095-8B37-CF7445CE8F35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417-AF9F-40C4-A517-74B7BC603A67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D198-4C69-4114-8DCC-2172B50EA95A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445-C41B-48FB-87AA-D39D6A0CA573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7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1E9-6D81-4E82-AC65-466DBEDADE3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DFA-00A6-4DC1-89EE-049976D5097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BACB-FDD3-47E0-8C62-26B4DBB1ADAF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242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04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8B0F-6AD4-4643-8EC6-DE5956150443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pload-files-icon-1118928/" TargetMode="External"/><Relationship Id="rId7" Type="http://schemas.openxmlformats.org/officeDocument/2006/relationships/hyperlink" Target="https://www.iconfinder.com/icons/4193303/architecture_computer_construction_render_ic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hyperlink" Target="https://www.luispachon.com/2014/10/la-cruda-realidad-de-los-nativos.html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59009/what-icon-can-i-use-which-says-auto-saved" TargetMode="External"/><Relationship Id="rId7" Type="http://schemas.openxmlformats.org/officeDocument/2006/relationships/hyperlink" Target="https://openclipart.org/detail/34273/tango-system-lock-screen-by-warszawiank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people-icon-three-circles-simple-1085695/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Flask-Login/" TargetMode="External"/><Relationship Id="rId2" Type="http://schemas.openxmlformats.org/officeDocument/2006/relationships/hyperlink" Target="https://flask-wtf.readthedocs.io/en/0.15.x/for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67433" TargetMode="External"/><Relationship Id="rId7" Type="http://schemas.openxmlformats.org/officeDocument/2006/relationships/hyperlink" Target="https://www.iconfinder.com/icons/7124045/logout_ico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hyperlink" Target="https://www.myfederalretirement.com/tsp-two-step/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4A8-AAA8-BD0A-4030-73AEA53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C406-9CF5-69B6-DBD1-A9C4A485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logins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7DA-ABCD-AAC5-4366-8E073C8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37C-4FF1-4EB1-8C19-80A7F7C77877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600C-82E8-FDD7-1D83-7BA7EE9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0666-37B4-6EA8-8BB3-B5E09D6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BCA8-2723-3B47-3403-E284B1B4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object needs to use the Flask-Login </a:t>
            </a:r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A457-72C6-EA19-67DD-7EF5C2374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42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Flask-login needs to know about our User object</a:t>
            </a:r>
          </a:p>
          <a:p>
            <a:r>
              <a:rPr lang="en-US" dirty="0"/>
              <a:t>The User object needs to extend the </a:t>
            </a:r>
            <a:r>
              <a:rPr lang="en-US" dirty="0" err="1"/>
              <a:t>UserMixin</a:t>
            </a:r>
            <a:r>
              <a:rPr lang="en-US" dirty="0"/>
              <a:t> base class</a:t>
            </a:r>
          </a:p>
          <a:p>
            <a:r>
              <a:rPr lang="en-US" dirty="0"/>
              <a:t>By default, </a:t>
            </a:r>
            <a:r>
              <a:rPr lang="en-US" dirty="0" err="1"/>
              <a:t>UserMixin</a:t>
            </a:r>
            <a:r>
              <a:rPr lang="en-US" dirty="0"/>
              <a:t> looks for a field called id</a:t>
            </a:r>
          </a:p>
          <a:p>
            <a:r>
              <a:rPr lang="en-US" dirty="0"/>
              <a:t>Flask-login needs to know how to fetch a User for a given id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0E4A7-76FF-7334-F5E5-A242B5B51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4578" y="1825625"/>
            <a:ext cx="675922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flask_login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UserMixin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UserMixin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login_manager</a:t>
            </a:r>
            <a:r>
              <a:rPr lang="en-US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.user_loader</a:t>
            </a:r>
            <a:endParaRPr lang="en-US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load_user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get_db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get_user_id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95AC-62E8-1A03-0886-17FA1399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B988-DD25-667C-384B-3035D4A9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A0FCB-E5D1-5CDB-0D01-B531F302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75D2-09DA-C223-719F-827B5DCE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logging in or out tell </a:t>
            </a:r>
            <a:r>
              <a:rPr lang="en-US" dirty="0" err="1"/>
              <a:t>flask_login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7DFAE-C634-A81C-F813-B17A8D8D1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9957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Flask_login</a:t>
            </a:r>
            <a:r>
              <a:rPr lang="en-US" dirty="0"/>
              <a:t> handles the users session</a:t>
            </a:r>
          </a:p>
          <a:p>
            <a:r>
              <a:rPr lang="en-US" dirty="0"/>
              <a:t>It provides a way to keep track of logins, logouts, and the current user making a request</a:t>
            </a:r>
          </a:p>
          <a:p>
            <a:r>
              <a:rPr lang="en-US" dirty="0"/>
              <a:t>Handles cookies and remember me behind the scenes</a:t>
            </a:r>
          </a:p>
          <a:p>
            <a:r>
              <a:rPr lang="en-US" dirty="0"/>
              <a:t>Has some requirements to work</a:t>
            </a:r>
          </a:p>
          <a:p>
            <a:r>
              <a:rPr lang="en-US" dirty="0"/>
              <a:t>Needs a User object that takes a </a:t>
            </a:r>
            <a:r>
              <a:rPr lang="en-US" dirty="0" err="1"/>
              <a:t>UserMixin</a:t>
            </a:r>
            <a:endParaRPr lang="en-US" dirty="0"/>
          </a:p>
          <a:p>
            <a:r>
              <a:rPr lang="en-US" dirty="0"/>
              <a:t>Need to call </a:t>
            </a:r>
            <a:r>
              <a:rPr lang="en-US" dirty="0" err="1"/>
              <a:t>login_user</a:t>
            </a:r>
            <a:r>
              <a:rPr lang="en-US" dirty="0"/>
              <a:t> with that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EC3EF-13AA-A8DF-C7D0-B5FCECC3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725" y="1825625"/>
            <a:ext cx="657207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flask_login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UserMixin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UserMixin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flask_login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login_user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Does work with forms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Assume we have a valid user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get_db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get_user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(email)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login_user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=remember)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redirect(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auth.profile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flash(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"Unable to login please try again"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logout_user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BBD64-9BF0-3AEF-5639-6730520E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AA4E9-F628-1CB8-4419-CD6D5839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B76A-3322-0CAD-E6A3-3A9E440A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D63E08-3A78-CC88-264E-34EFB5944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 together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2AE65-DB39-0B10-5237-0EFC5C4C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97D87-E6E3-4EC5-4789-3B55150E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B6CC6-4A04-6A6C-2313-E66CDB7D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1074C8-F936-4EFB-662B-38E29D8E4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Setup Flask login</a:t>
            </a:r>
          </a:p>
          <a:p>
            <a:r>
              <a:rPr lang="en-US" dirty="0"/>
              <a:t>Create a route and template for login and logout</a:t>
            </a:r>
          </a:p>
          <a:p>
            <a:r>
              <a:rPr lang="en-US" dirty="0"/>
              <a:t>Use Flask-login to manage the user session</a:t>
            </a:r>
          </a:p>
        </p:txBody>
      </p:sp>
    </p:spTree>
    <p:extLst>
      <p:ext uri="{BB962C8B-B14F-4D97-AF65-F5344CB8AC3E}">
        <p14:creationId xmlns:p14="http://schemas.microsoft.com/office/powerpoint/2010/main" val="368136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B412-AA49-CD62-17D4-C2A19B3B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Routes can be protected based on a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95A4-1048-3D59-679F-37CFE0D7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Flask-login manages the user session</a:t>
            </a:r>
          </a:p>
          <a:p>
            <a:r>
              <a:rPr lang="en-US" dirty="0"/>
              <a:t>It can protect routes such that only authenticated (logged-in) users can access them</a:t>
            </a:r>
          </a:p>
          <a:p>
            <a:r>
              <a:rPr lang="en-US" dirty="0"/>
              <a:t>@login_required provides this mechanism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45DF-4BB8-545E-60A8-8876D0EB7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2275" y="1825625"/>
            <a:ext cx="69915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'/logout/'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@login_required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logout_user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'auth.login'</a:t>
            </a: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7222B-013E-A79C-AAD9-0876F94F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697BE-464A-78DC-0F82-43B619F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95DFC-4094-E8C7-4CFD-672023CD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1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352-5A24-795E-21BD-B9DB68A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need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3E77-5409-C005-6537-DDE6704E1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82156" cy="4351338"/>
          </a:xfrm>
        </p:spPr>
        <p:txBody>
          <a:bodyPr/>
          <a:lstStyle/>
          <a:p>
            <a:r>
              <a:rPr lang="en-US" dirty="0"/>
              <a:t>Users profile contains information about them</a:t>
            </a:r>
          </a:p>
          <a:p>
            <a:r>
              <a:rPr lang="en-US" dirty="0"/>
              <a:t>We can use good database design to connect the user to other data</a:t>
            </a:r>
          </a:p>
          <a:p>
            <a:r>
              <a:rPr lang="en-US" dirty="0"/>
              <a:t>Flask-login provides a variable called </a:t>
            </a:r>
            <a:r>
              <a:rPr lang="en-US" dirty="0" err="1"/>
              <a:t>current_user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218BB-B17E-CEFB-EA05-4F40FA4E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156" y="1825625"/>
            <a:ext cx="6228644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'base.html'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DF1B-60B9-C3EF-A116-833D6886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F9124-5179-CA41-127E-371236CF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BC70D-2452-BEFD-4063-2355F8F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2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3C3421-5C72-00CD-3A0B-3FC54DFC8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 together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2D715-2619-71CB-7414-8A7724E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004F4-DE88-BCA7-25C4-ECFE6324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37329-7B68-EF64-9F50-7140C846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C95621-F436-892F-D570-396F70A19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login/signup and logout buttons to the base nav bar</a:t>
            </a:r>
          </a:p>
          <a:p>
            <a:r>
              <a:rPr lang="en-US" dirty="0"/>
              <a:t>Control which buttons are shown based on </a:t>
            </a:r>
            <a:r>
              <a:rPr lang="en-US" dirty="0" err="1"/>
              <a:t>current_user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4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CE62-C3A7-925D-C68B-D58B0D73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images in a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7910-82A6-2E8E-F432-0F0222D41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Uploading documents and returning them to the user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6F3A2-D79F-0944-91C3-35413956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3B830-8D42-6E35-A6A5-B2F33078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1998-DE68-B22C-295F-4326DC25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6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B9EA-86A9-E95C-DCBA-ED9E1DFF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Uploading data to a server is common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5FDE1-8A4D-0EE7-65CC-86F4E255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7403-8997-EDEB-CC29-115D3FEB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25D27-AA4B-4845-06C3-3F1D21D8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17</a:t>
            </a:fld>
            <a:endParaRPr lang="en-US"/>
          </a:p>
        </p:txBody>
      </p:sp>
      <p:pic>
        <p:nvPicPr>
          <p:cNvPr id="1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5C690C2D-5D74-D1ED-12A7-BB5A611765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48" b="248"/>
          <a:stretch>
            <a:fillRect/>
          </a:stretch>
        </p:blipFill>
        <p:spPr/>
      </p:pic>
      <p:pic>
        <p:nvPicPr>
          <p:cNvPr id="15" name="Picture Placeholder 14" descr="Icon&#10;&#10;Description automatically generated">
            <a:extLst>
              <a:ext uri="{FF2B5EF4-FFF2-40B4-BE49-F238E27FC236}">
                <a16:creationId xmlns:a16="http://schemas.microsoft.com/office/drawing/2014/main" id="{B06221E2-874D-0A25-EDE8-2DEBE01C7C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8" name="Picture Placeholder 17" descr="A picture containing dark, white&#10;&#10;Description automatically generated">
            <a:extLst>
              <a:ext uri="{FF2B5EF4-FFF2-40B4-BE49-F238E27FC236}">
                <a16:creationId xmlns:a16="http://schemas.microsoft.com/office/drawing/2014/main" id="{2A8EA4CD-3A62-EEED-17F9-F185EF81CC1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C16C86-A33D-0787-047D-C2D8551B7BB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Upload using a form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718E34-2457-B79A-AB51-325FCC647B5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Save to the disk on the server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005ADA-4B11-BC6D-F2CA-F83CAA5DAD5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Render using a URL</a:t>
            </a:r>
          </a:p>
        </p:txBody>
      </p:sp>
    </p:spTree>
    <p:extLst>
      <p:ext uri="{BB962C8B-B14F-4D97-AF65-F5344CB8AC3E}">
        <p14:creationId xmlns:p14="http://schemas.microsoft.com/office/powerpoint/2010/main" val="351876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3D2F-A020-95D7-8789-F3096014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Flask-WTF has a special </a:t>
            </a:r>
            <a:r>
              <a:rPr lang="en-US" dirty="0" err="1"/>
              <a:t>FileField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E3CA-7081-F959-3995-0371C477C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25711" cy="4351338"/>
          </a:xfrm>
        </p:spPr>
        <p:txBody>
          <a:bodyPr/>
          <a:lstStyle/>
          <a:p>
            <a:r>
              <a:rPr lang="en-US" dirty="0"/>
              <a:t>Field comes from </a:t>
            </a:r>
            <a:r>
              <a:rPr lang="en-US" dirty="0" err="1"/>
              <a:t>flask_wtf.file</a:t>
            </a:r>
            <a:r>
              <a:rPr lang="en-US" dirty="0"/>
              <a:t> </a:t>
            </a:r>
          </a:p>
          <a:p>
            <a:r>
              <a:rPr lang="en-US" dirty="0"/>
              <a:t>Provides a way to upload a file</a:t>
            </a:r>
          </a:p>
          <a:p>
            <a:r>
              <a:rPr lang="en-US" dirty="0"/>
              <a:t>Html form needs to know that files are being uploaded</a:t>
            </a:r>
          </a:p>
          <a:p>
            <a:pPr lvl="1"/>
            <a:r>
              <a:rPr lang="en-US" dirty="0"/>
              <a:t>Add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064F9-2A25-323D-3F47-69083371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0978" y="1825625"/>
            <a:ext cx="6352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flask_wtf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FlaskForm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flask_wtf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FileField</a:t>
            </a:r>
            <a:endParaRPr lang="en-US" sz="24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1B19-2839-03A9-39A5-5D3F317B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FD18-0B78-2EFD-FA25-788683FF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E51B2-5291-2003-2694-44B59F0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0BAB-DCA1-50EC-A191-B6D3E74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Uploaded files need to be saved somewhere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A872F-74A8-8F62-4086-02B113921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2091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a configuration variable to determine where to save the files</a:t>
            </a:r>
          </a:p>
          <a:p>
            <a:r>
              <a:rPr lang="en-US" dirty="0"/>
              <a:t>Leverage the instance path to create a unique folder for our flask server</a:t>
            </a:r>
          </a:p>
          <a:p>
            <a:r>
              <a:rPr lang="en-US" dirty="0"/>
              <a:t>Ensure the directories exist before saving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E27B-A8DD-2309-C304-33E1BF421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9111" y="1825625"/>
            <a:ext cx="68946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create_app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test_config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and configure the app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instance_relative_config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from_mapping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SECRET_KEY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'dev'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IMAGE_PATH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instance_path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'images'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instance_path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makedirs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'IMAGE_PATH'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B8D88-D0A4-2D68-C4C2-8F1A7C3B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060A-55F7-FFFE-4107-F767D3B5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62BE-445A-1659-7B7B-35EA2722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7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5E7C-2C15-088F-0D90-62FEBD2B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Websites often support authentication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9729A-F638-562E-B6D9-EE96B7AE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F1369-A67A-A293-C897-AD89B83E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BF2DA-28CC-F166-E8DA-53D9E315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Placeholder 12" descr="Background pattern&#10;&#10;Description automatically generated">
            <a:extLst>
              <a:ext uri="{FF2B5EF4-FFF2-40B4-BE49-F238E27FC236}">
                <a16:creationId xmlns:a16="http://schemas.microsoft.com/office/drawing/2014/main" id="{A628C8F4-FF59-C8B3-9CE1-DB2FB728A4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6" name="Picture Placeholder 15" descr="A picture containing weapon, brass knucks&#10;&#10;Description automatically generated">
            <a:extLst>
              <a:ext uri="{FF2B5EF4-FFF2-40B4-BE49-F238E27FC236}">
                <a16:creationId xmlns:a16="http://schemas.microsoft.com/office/drawing/2014/main" id="{D3F3B606-5240-5718-A2F4-D429421BBC3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2206" r="-2206"/>
          <a:stretch/>
        </p:blipFill>
        <p:spPr>
          <a:xfrm>
            <a:off x="4038600" y="2160588"/>
            <a:ext cx="4114799" cy="2676525"/>
          </a:xfrm>
        </p:spPr>
      </p:pic>
      <p:pic>
        <p:nvPicPr>
          <p:cNvPr id="18" name="Picture Placeholder 17" descr="A picture containing text, monitor, electronics, white&#10;&#10;Description automatically generated">
            <a:extLst>
              <a:ext uri="{FF2B5EF4-FFF2-40B4-BE49-F238E27FC236}">
                <a16:creationId xmlns:a16="http://schemas.microsoft.com/office/drawing/2014/main" id="{9AA83387-7B39-7CE5-0048-693658696D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23ECB6-F621-9F78-7306-DC439DD3990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46DE66-8EDD-CBEE-441F-3A6FD31CEF2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Groups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71F442B-EFDB-6C88-35F9-7D19D1D86FD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Restrict Access</a:t>
            </a:r>
          </a:p>
        </p:txBody>
      </p:sp>
    </p:spTree>
    <p:extLst>
      <p:ext uri="{BB962C8B-B14F-4D97-AF65-F5344CB8AC3E}">
        <p14:creationId xmlns:p14="http://schemas.microsoft.com/office/powerpoint/2010/main" val="19026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1E59-50E6-54AB-3F8C-8E9BE306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FileField</a:t>
            </a:r>
            <a:r>
              <a:rPr lang="en-US" dirty="0"/>
              <a:t> data represents an open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C6E4-F4F0-B53E-2072-95C91CFF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08022" cy="4351338"/>
          </a:xfrm>
        </p:spPr>
        <p:txBody>
          <a:bodyPr/>
          <a:lstStyle/>
          <a:p>
            <a:r>
              <a:rPr lang="en-US" dirty="0"/>
              <a:t>Accessing that data in the </a:t>
            </a:r>
            <a:r>
              <a:rPr lang="en-US" dirty="0" err="1"/>
              <a:t>FileField</a:t>
            </a:r>
            <a:r>
              <a:rPr lang="en-US" dirty="0"/>
              <a:t> gives us a file object</a:t>
            </a:r>
          </a:p>
          <a:p>
            <a:r>
              <a:rPr lang="en-US" dirty="0"/>
              <a:t>The filename can be obtained and the file itself can be saved</a:t>
            </a:r>
          </a:p>
          <a:p>
            <a:r>
              <a:rPr lang="en-US" dirty="0" err="1"/>
              <a:t>Os.path.join</a:t>
            </a:r>
            <a:r>
              <a:rPr lang="en-US" dirty="0"/>
              <a:t> can be used to create a path to save the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820E6-D9CF-5EA7-3A3B-9958E53A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6222" y="1825625"/>
            <a:ext cx="70075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form.file.data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.filename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current_app.config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'IMAGE_PATH'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51B59-3A8B-90C9-64F9-878E0092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8D423-AB72-30EB-3267-66207E75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9CE1-B7B2-71F3-D84B-D026938A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1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D4D6-D11F-1D5D-A0C3-8B6E46A5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Flask needs to return the file to the browser with a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8835-E6A7-07D7-9099-7CC599BCF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Flask has a built in function called </a:t>
            </a:r>
            <a:r>
              <a:rPr lang="en-US" dirty="0" err="1"/>
              <a:t>send_from_directory</a:t>
            </a:r>
            <a:r>
              <a:rPr lang="en-US" dirty="0"/>
              <a:t> that returns a file using a URL</a:t>
            </a:r>
          </a:p>
          <a:p>
            <a:r>
              <a:rPr lang="en-US" dirty="0"/>
              <a:t>It requires the path to the file</a:t>
            </a:r>
          </a:p>
          <a:p>
            <a:r>
              <a:rPr lang="en-US" dirty="0"/>
              <a:t>It needs a route to be called</a:t>
            </a:r>
          </a:p>
          <a:p>
            <a:r>
              <a:rPr lang="en-US" dirty="0"/>
              <a:t>Each file should map to a unique route</a:t>
            </a:r>
          </a:p>
          <a:p>
            <a:pPr lvl="1"/>
            <a:r>
              <a:rPr lang="en-US" dirty="0"/>
              <a:t>Use route variables for this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2DBDA-E287-8177-3B4A-0043913B3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8178" y="1825625"/>
            <a:ext cx="71656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bp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'/avatars/&lt;email&gt;/&lt;filename&gt;'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@login_required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send_file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send_from_directory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current_app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'IMAGE_PATH'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908B2-14CE-9412-83E2-DE9DB0F2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7A27-82C2-0B50-1A36-60102C2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F00CD-5D45-7A37-7C98-19EB23C7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6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7DF91A-B438-E1B0-A829-7A9EA46CB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code together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09961-16A4-244D-34AD-8484F46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C7E68-EE66-247C-56E7-B08671FA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40513-0576-840C-8FB8-B1A8723B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DF8987-2ADA-0CE4-B7F9-D1115074D8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FileField</a:t>
            </a:r>
            <a:r>
              <a:rPr lang="en-US" dirty="0"/>
              <a:t> to the signup form for images</a:t>
            </a:r>
          </a:p>
          <a:p>
            <a:r>
              <a:rPr lang="en-US" dirty="0"/>
              <a:t>Add configuration for saving images</a:t>
            </a:r>
          </a:p>
          <a:p>
            <a:r>
              <a:rPr lang="en-US" dirty="0"/>
              <a:t>Save the provided avatar image to disk</a:t>
            </a:r>
          </a:p>
          <a:p>
            <a:r>
              <a:rPr lang="en-US" dirty="0"/>
              <a:t>Create a route to show the image</a:t>
            </a:r>
          </a:p>
        </p:txBody>
      </p:sp>
    </p:spTree>
    <p:extLst>
      <p:ext uri="{BB962C8B-B14F-4D97-AF65-F5344CB8AC3E}">
        <p14:creationId xmlns:p14="http://schemas.microsoft.com/office/powerpoint/2010/main" val="2733595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8EE1-2383-B226-D0C7-A750011E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6B2-B0EC-8900-D6C7-05E945A1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FileField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https://flask-wtf.readthedocs.io/en/0.15.x/form/</a:t>
            </a:r>
            <a:endParaRPr lang="en-US" dirty="0"/>
          </a:p>
          <a:p>
            <a:r>
              <a:rPr lang="en-US" dirty="0"/>
              <a:t>Flask-Login: </a:t>
            </a:r>
            <a:r>
              <a:rPr lang="en-US" dirty="0">
                <a:hlinkClick r:id="rId3"/>
              </a:rPr>
              <a:t>https://pypi.org/project/Flask-Login/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05F6-E604-F523-6CB0-1510B7CB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799D0-8BE5-6D08-5B2A-ADD5C075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7B3D-8A07-4C3B-0EC5-EA7B9C2B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DE27-E0D5-AD38-1866-703B9E2A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Authentication has 3 primary actions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C2FC7-8F1F-3D75-4723-AE9B5DCA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4B3DC-A3E4-62A2-95D2-1098C12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3BCC3-55E7-1F85-5581-257587FD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Placeholder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A774AAD-2357-B800-CC60-184E9AE95B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709" t="-14175" r="10709" b="-21244"/>
          <a:stretch/>
        </p:blipFill>
        <p:spPr>
          <a:xfrm>
            <a:off x="906463" y="2160588"/>
            <a:ext cx="2674937" cy="2676525"/>
          </a:xfrm>
        </p:spPr>
      </p:pic>
      <p:pic>
        <p:nvPicPr>
          <p:cNvPr id="15" name="Picture Placeholder 14" descr="Graphical user interface&#10;&#10;Description automatically generated">
            <a:extLst>
              <a:ext uri="{FF2B5EF4-FFF2-40B4-BE49-F238E27FC236}">
                <a16:creationId xmlns:a16="http://schemas.microsoft.com/office/drawing/2014/main" id="{46AE7F0C-1273-22BD-84EB-855AAE84E7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7324" r="17324"/>
          <a:stretch>
            <a:fillRect/>
          </a:stretch>
        </p:blipFill>
        <p:spPr/>
      </p:pic>
      <p:pic>
        <p:nvPicPr>
          <p:cNvPr id="17" name="Picture Placeholder 16" descr="Icon&#10;&#10;Description automatically generated">
            <a:extLst>
              <a:ext uri="{FF2B5EF4-FFF2-40B4-BE49-F238E27FC236}">
                <a16:creationId xmlns:a16="http://schemas.microsoft.com/office/drawing/2014/main" id="{4CCC4DC8-9A86-DCCD-45C2-65D4CDCE667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0" r="30"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8418AB-2D12-C003-C0C6-AD37BB11E03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Signup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EC9C9B-F3D4-1204-7E13-294CF1FEBFB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DE0FC5A-BD58-D40E-6C37-82E21B81EBA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28796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3D8BE72-5369-CEE1-2085-3F56FF0C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info needs to be in the database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B286DD-C6A2-1486-140A-CFB87E396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17022" cy="4351338"/>
          </a:xfrm>
        </p:spPr>
        <p:txBody>
          <a:bodyPr>
            <a:normAutofit/>
          </a:bodyPr>
          <a:lstStyle/>
          <a:p>
            <a:r>
              <a:rPr lang="en-US" dirty="0"/>
              <a:t>The database needs to keep track of the users and any metadata related to them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Password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Bio</a:t>
            </a:r>
          </a:p>
          <a:p>
            <a:r>
              <a:rPr lang="en-US" dirty="0"/>
              <a:t>Avatar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4832A9-DD9E-6669-A4A0-1BBDDA828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5222" y="1825625"/>
            <a:ext cx="679857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course_users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INTEGER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GENERATED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IDENTITY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avatar_path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01D92-A51F-847E-53F5-9CB2D154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619A-34C3-724C-3502-CD5DED42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2F90A-2A5A-A3B0-92C2-DFFC0279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5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7AEC-C335-6F24-E5BF-FEC4C91B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not store plain text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0B3F-7648-DBC8-DBC3-D8B9487F51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Recall from 331 the dangers of storing passwords in plain text directly in the database</a:t>
            </a:r>
          </a:p>
          <a:p>
            <a:r>
              <a:rPr lang="en-US" dirty="0"/>
              <a:t>Compromised database leaks passwords</a:t>
            </a:r>
          </a:p>
          <a:p>
            <a:r>
              <a:rPr lang="en-US" dirty="0"/>
              <a:t>Instead hash and salt passwords and store that result in the database</a:t>
            </a:r>
          </a:p>
          <a:p>
            <a:r>
              <a:rPr lang="en-US" dirty="0"/>
              <a:t>Hash is meaningless except for that particular user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F4577B-8D5F-6ED6-8252-B8F0E50402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50386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86BC1-A968-8C80-34AC-D4ADEBB1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30A30-3C6D-9648-EE09-BE7FD36A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C421E-B47A-2E43-0EED-69B1B1B8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7A4B33-74E4-416B-A6BC-64F7C5D96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EBB4E02-3B47-44E5-A3F8-61CECE1BC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3DB89D3-E6FD-483C-9254-E73057A97C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878CBC6-F616-4BF4-A5AD-A3E92B907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DDE1AC-A065-4195-9F01-14BFD412F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4C8B7A3-C55E-4146-AA90-3738F821A8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1538E53-E728-4322-AAAA-DED223CDA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58140B-EF41-490A-8A80-3F91CA59ED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0FE95AB-7649-43F1-A0A0-AC0CE9A56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02E52C-536A-432A-A2DF-3158AA38E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73E9A1-1DAB-43AE-AEAE-EA6AE52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E13F398-5A40-4902-BFB5-0AF64157C0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330C02F-44B0-4D68-9313-57CF217FD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2DAEC3E-2B97-4EF3-A7D6-B68208DDB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75F67F-B141-4055-9311-594EB1B51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1FC105A-33DC-461D-8DE9-1CE94CD12B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4355D8C-DAED-4EFB-9A82-81D5CEE9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B4FD675-66FF-43CF-BEE4-35D2A12C6D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D8ED-3FCF-4674-2468-B34A294E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Werkzeug.security</a:t>
            </a:r>
            <a:r>
              <a:rPr lang="en-US" dirty="0"/>
              <a:t> provides helpful password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1B8B-B94E-F297-D025-6394B1230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49910" cy="4351338"/>
          </a:xfrm>
        </p:spPr>
        <p:txBody>
          <a:bodyPr>
            <a:noAutofit/>
          </a:bodyPr>
          <a:lstStyle/>
          <a:p>
            <a:r>
              <a:rPr lang="en-US" sz="2600" dirty="0"/>
              <a:t>Do not re-invent the wheel </a:t>
            </a:r>
          </a:p>
          <a:p>
            <a:r>
              <a:rPr lang="en-US" sz="2600" dirty="0"/>
              <a:t>Leverage existing libraries that are tested and secure to perform password hashing and checking</a:t>
            </a:r>
          </a:p>
          <a:p>
            <a:r>
              <a:rPr lang="en-US" sz="2600" dirty="0"/>
              <a:t>Flask comes with these functions in the </a:t>
            </a:r>
            <a:r>
              <a:rPr lang="en-US" sz="2600" dirty="0" err="1"/>
              <a:t>wekzeug.security</a:t>
            </a:r>
            <a:r>
              <a:rPr lang="en-US" sz="2600" dirty="0"/>
              <a:t>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6680-F6EE-27B5-26F8-2CD6B5014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8110" y="1825625"/>
            <a:ext cx="686569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security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check_password_hash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generate_password_hash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generate_password_hash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get_db().create_user(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check_user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get_db().get_user_pwd(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check_password_hash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C7EE4-4CEF-DA17-6C64-5116BDBD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B5E4-911D-FBCC-2717-66C17AA4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58EE6-B54D-1DBB-CE19-6F294421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FAF-8B29-2735-F5CB-6927C3FB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Routes and </a:t>
            </a:r>
            <a:r>
              <a:rPr lang="en-US" dirty="0" err="1"/>
              <a:t>db</a:t>
            </a:r>
            <a:r>
              <a:rPr lang="en-US" dirty="0"/>
              <a:t> calls can handle creating the new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D3874-5C8A-C57C-FD16-316D7054C4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allow a user to signup, a template containing a form can be created</a:t>
            </a:r>
          </a:p>
          <a:p>
            <a:r>
              <a:rPr lang="en-US" dirty="0"/>
              <a:t>Database class can be modified to insert a new user in the database</a:t>
            </a:r>
          </a:p>
          <a:p>
            <a:pPr lvl="1"/>
            <a:r>
              <a:rPr lang="en-US" dirty="0"/>
              <a:t>A User object must be made as well</a:t>
            </a:r>
          </a:p>
          <a:p>
            <a:r>
              <a:rPr lang="en-US" dirty="0"/>
              <a:t>A route can be created to connect the DB and the Form</a:t>
            </a:r>
          </a:p>
          <a:p>
            <a:pPr lvl="1"/>
            <a:r>
              <a:rPr lang="en-US" dirty="0"/>
              <a:t>This is where the hashing can be performed</a:t>
            </a:r>
          </a:p>
          <a:p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F02454-8182-312F-F6F1-0AA256ED2A5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280162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4EA26-6D4C-EF2D-79D5-E4A86A88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3142A-7EF1-CD26-0C39-B63A83A1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C27F-7EAD-C727-F0D7-C161A61A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F57F4A-A168-AD67-8868-B54841242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signup route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7EFB9-28EF-23BC-3B02-AF57B462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E95AD-8E32-2943-D0EA-74AB2C0E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7BBD9-C988-D2F7-2093-85BFB7EE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AD468-C0DB-9258-A53F-60DBA8C358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a users table in </a:t>
            </a:r>
            <a:r>
              <a:rPr lang="en-US" dirty="0" err="1"/>
              <a:t>schema.sql</a:t>
            </a:r>
            <a:endParaRPr lang="en-US" dirty="0"/>
          </a:p>
          <a:p>
            <a:pPr lvl="1"/>
            <a:r>
              <a:rPr lang="en-US" dirty="0"/>
              <a:t>Must contain email, name, password</a:t>
            </a:r>
          </a:p>
          <a:p>
            <a:r>
              <a:rPr lang="en-US" dirty="0"/>
              <a:t>Create a user object in Python that matches the table in SQL</a:t>
            </a:r>
          </a:p>
          <a:p>
            <a:r>
              <a:rPr lang="en-US" dirty="0"/>
              <a:t>Add an auth_views.py containing a route for /auth/signup</a:t>
            </a:r>
          </a:p>
          <a:p>
            <a:r>
              <a:rPr lang="en-US" dirty="0"/>
              <a:t>Add a form that takes the necessary info and creates the account</a:t>
            </a:r>
          </a:p>
        </p:txBody>
      </p:sp>
    </p:spTree>
    <p:extLst>
      <p:ext uri="{BB962C8B-B14F-4D97-AF65-F5344CB8AC3E}">
        <p14:creationId xmlns:p14="http://schemas.microsoft.com/office/powerpoint/2010/main" val="231361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483F-6570-9C3D-C475-534F1BEC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flask_login</a:t>
            </a:r>
            <a:r>
              <a:rPr lang="en-US" dirty="0"/>
              <a:t> handles the session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BD00-3845-357F-43EB-0EFA09F1C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854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Handling login can be more complicated than just checking the password</a:t>
            </a:r>
          </a:p>
          <a:p>
            <a:r>
              <a:rPr lang="en-US" dirty="0"/>
              <a:t>How long is the user logged in for?</a:t>
            </a:r>
          </a:p>
          <a:p>
            <a:r>
              <a:rPr lang="en-US" dirty="0"/>
              <a:t>Manage logout?</a:t>
            </a:r>
          </a:p>
          <a:p>
            <a:r>
              <a:rPr lang="en-US" dirty="0"/>
              <a:t>Remember me functionality?</a:t>
            </a:r>
          </a:p>
          <a:p>
            <a:r>
              <a:rPr lang="en-US" dirty="0" err="1"/>
              <a:t>flask_login</a:t>
            </a:r>
            <a:r>
              <a:rPr lang="en-US" dirty="0"/>
              <a:t> library handles these details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17D08-9CFF-D6F2-2247-3A5846F5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3670" y="1825625"/>
            <a:ext cx="65301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pip install Flask-Login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flask_login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LoginManager</a:t>
            </a:r>
            <a:endParaRPr lang="en-US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... #__init__.py (inside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create_app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login_manager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LoginManager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login_manager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auth.login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login_manager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init_app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679CC-B38E-BCE1-E0AC-821F06BA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020C-2BB0-031E-3BF0-B1D40737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3D3A8-F7A6-773A-4626-96AE1553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83179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B1797B-66DD-4BD8-9A11-62D0DA654567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customXml/itemProps2.xml><?xml version="1.0" encoding="utf-8"?>
<ds:datastoreItem xmlns:ds="http://schemas.openxmlformats.org/officeDocument/2006/customXml" ds:itemID="{89F7A256-DC01-4801-8174-5EFCFAA3A3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9E2A83-EBAD-498E-8CB8-5444F5036B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21875</TotalTime>
  <Words>1629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DawsonTheme</vt:lpstr>
      <vt:lpstr>Server-side Programming</vt:lpstr>
      <vt:lpstr>Websites often support authentication</vt:lpstr>
      <vt:lpstr>Authentication has 3 primary actions</vt:lpstr>
      <vt:lpstr>User info needs to be in the database</vt:lpstr>
      <vt:lpstr>Do not store plain text passwords</vt:lpstr>
      <vt:lpstr>Werkzeug.security provides helpful password functions</vt:lpstr>
      <vt:lpstr>Routes and db calls can handle creating the new user</vt:lpstr>
      <vt:lpstr>PowerPoint Presentation</vt:lpstr>
      <vt:lpstr>flask_login handles the session details</vt:lpstr>
      <vt:lpstr>User object needs to use the Flask-Login mixin</vt:lpstr>
      <vt:lpstr>When logging in or out tell flask_login</vt:lpstr>
      <vt:lpstr>PowerPoint Presentation</vt:lpstr>
      <vt:lpstr>Routes can be protected based on a user</vt:lpstr>
      <vt:lpstr>Users need a profile</vt:lpstr>
      <vt:lpstr>PowerPoint Presentation</vt:lpstr>
      <vt:lpstr>Storing images in a server</vt:lpstr>
      <vt:lpstr>Uploading data to a server is common</vt:lpstr>
      <vt:lpstr>Flask-WTF has a special FileField</vt:lpstr>
      <vt:lpstr>Uploaded files need to be saved somewhere</vt:lpstr>
      <vt:lpstr>FileField data represents an open file</vt:lpstr>
      <vt:lpstr>Flask needs to return the file to the browser with a URL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Dirk Dubois</dc:creator>
  <cp:lastModifiedBy>Dirk Dubois</cp:lastModifiedBy>
  <cp:revision>6</cp:revision>
  <dcterms:created xsi:type="dcterms:W3CDTF">2023-01-16T21:53:27Z</dcterms:created>
  <dcterms:modified xsi:type="dcterms:W3CDTF">2023-05-20T20:42:30Z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