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ppm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1"/>
  </p:notesMasterIdLst>
  <p:sldIdLst>
    <p:sldId id="256" r:id="rId5"/>
    <p:sldId id="265" r:id="rId6"/>
    <p:sldId id="257" r:id="rId7"/>
    <p:sldId id="268" r:id="rId8"/>
    <p:sldId id="269" r:id="rId9"/>
    <p:sldId id="270" r:id="rId10"/>
    <p:sldId id="271" r:id="rId11"/>
    <p:sldId id="272" r:id="rId12"/>
    <p:sldId id="273" r:id="rId13"/>
    <p:sldId id="278" r:id="rId14"/>
    <p:sldId id="277" r:id="rId15"/>
    <p:sldId id="274" r:id="rId16"/>
    <p:sldId id="279" r:id="rId17"/>
    <p:sldId id="280" r:id="rId18"/>
    <p:sldId id="283" r:id="rId19"/>
    <p:sldId id="281" r:id="rId20"/>
    <p:sldId id="284" r:id="rId21"/>
    <p:sldId id="285" r:id="rId22"/>
    <p:sldId id="287" r:id="rId23"/>
    <p:sldId id="286" r:id="rId24"/>
    <p:sldId id="291" r:id="rId25"/>
    <p:sldId id="288" r:id="rId26"/>
    <p:sldId id="289" r:id="rId27"/>
    <p:sldId id="290" r:id="rId28"/>
    <p:sldId id="292" r:id="rId29"/>
    <p:sldId id="28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E7185A-5B23-4CEC-AEB6-1F8E8FCE6FC4}" v="3998" dt="2023-04-17T00:41:11.5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3" autoAdjust="0"/>
    <p:restoredTop sz="95118" autoAdjust="0"/>
  </p:normalViewPr>
  <p:slideViewPr>
    <p:cSldViewPr snapToGrid="0">
      <p:cViewPr varScale="1">
        <p:scale>
          <a:sx n="81" d="100"/>
          <a:sy n="81" d="100"/>
        </p:scale>
        <p:origin x="76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0E3CE4-BB6B-4E80-9830-2193DC5DBB7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9AAE02-3C59-4FF3-A4A8-12C776BDB49E}">
      <dgm:prSet phldrT="[Text]"/>
      <dgm:spPr/>
      <dgm:t>
        <a:bodyPr/>
        <a:lstStyle/>
        <a:p>
          <a:r>
            <a:rPr lang="en-US" dirty="0"/>
            <a:t>Uniform interface</a:t>
          </a:r>
        </a:p>
      </dgm:t>
    </dgm:pt>
    <dgm:pt modelId="{2228393C-99EB-41E4-AEA3-A2B1EE5677CD}" type="parTrans" cxnId="{FB05ED52-0C4E-4F08-9091-2D3D1888B90C}">
      <dgm:prSet/>
      <dgm:spPr/>
      <dgm:t>
        <a:bodyPr/>
        <a:lstStyle/>
        <a:p>
          <a:endParaRPr lang="en-US"/>
        </a:p>
      </dgm:t>
    </dgm:pt>
    <dgm:pt modelId="{73CAE44E-6635-4638-AE96-8388182FEEFE}" type="sibTrans" cxnId="{FB05ED52-0C4E-4F08-9091-2D3D1888B90C}">
      <dgm:prSet/>
      <dgm:spPr/>
      <dgm:t>
        <a:bodyPr/>
        <a:lstStyle/>
        <a:p>
          <a:endParaRPr lang="en-US"/>
        </a:p>
      </dgm:t>
    </dgm:pt>
    <dgm:pt modelId="{9402F918-B1D9-4E1B-B0C7-D8A12D9212CC}">
      <dgm:prSet phldrT="[Text]"/>
      <dgm:spPr/>
      <dgm:t>
        <a:bodyPr/>
        <a:lstStyle/>
        <a:p>
          <a:r>
            <a:rPr lang="en-US" dirty="0"/>
            <a:t>Client-server decoupling</a:t>
          </a:r>
        </a:p>
      </dgm:t>
    </dgm:pt>
    <dgm:pt modelId="{0FB7D91D-D54E-49E1-83C3-E9AF896B4DA2}" type="parTrans" cxnId="{82926909-D4A8-4F6E-B89A-E4AC6F187BDB}">
      <dgm:prSet/>
      <dgm:spPr/>
      <dgm:t>
        <a:bodyPr/>
        <a:lstStyle/>
        <a:p>
          <a:endParaRPr lang="en-US"/>
        </a:p>
      </dgm:t>
    </dgm:pt>
    <dgm:pt modelId="{F0071E00-9F4C-4112-A331-9DCA7474F355}" type="sibTrans" cxnId="{82926909-D4A8-4F6E-B89A-E4AC6F187BDB}">
      <dgm:prSet/>
      <dgm:spPr/>
      <dgm:t>
        <a:bodyPr/>
        <a:lstStyle/>
        <a:p>
          <a:endParaRPr lang="en-US"/>
        </a:p>
      </dgm:t>
    </dgm:pt>
    <dgm:pt modelId="{2B99C96E-D5E7-483B-A1B7-F7315778A24D}">
      <dgm:prSet phldrT="[Text]"/>
      <dgm:spPr/>
      <dgm:t>
        <a:bodyPr/>
        <a:lstStyle/>
        <a:p>
          <a:r>
            <a:rPr lang="en-US" dirty="0"/>
            <a:t>Statelessness</a:t>
          </a:r>
        </a:p>
      </dgm:t>
    </dgm:pt>
    <dgm:pt modelId="{6604978A-C754-4C94-AE98-30B010B6BC70}" type="parTrans" cxnId="{2BA8CE50-C74C-456B-B4DA-56501AD96D13}">
      <dgm:prSet/>
      <dgm:spPr/>
      <dgm:t>
        <a:bodyPr/>
        <a:lstStyle/>
        <a:p>
          <a:endParaRPr lang="en-US"/>
        </a:p>
      </dgm:t>
    </dgm:pt>
    <dgm:pt modelId="{0E4607BB-7ED3-4991-9B51-30F27BBB45F0}" type="sibTrans" cxnId="{2BA8CE50-C74C-456B-B4DA-56501AD96D13}">
      <dgm:prSet/>
      <dgm:spPr/>
      <dgm:t>
        <a:bodyPr/>
        <a:lstStyle/>
        <a:p>
          <a:endParaRPr lang="en-US"/>
        </a:p>
      </dgm:t>
    </dgm:pt>
    <dgm:pt modelId="{B397A1FB-3F99-4E8D-B920-B959898519DE}">
      <dgm:prSet phldrT="[Text]"/>
      <dgm:spPr/>
      <dgm:t>
        <a:bodyPr/>
        <a:lstStyle/>
        <a:p>
          <a:r>
            <a:rPr lang="en-US" dirty="0" err="1"/>
            <a:t>Cacheability</a:t>
          </a:r>
          <a:endParaRPr lang="en-US" dirty="0"/>
        </a:p>
      </dgm:t>
    </dgm:pt>
    <dgm:pt modelId="{D80C39A3-5268-46AA-8B4C-F7EAB4C3B47E}" type="parTrans" cxnId="{151C2A1B-3AC8-4401-B8B6-7221BB248F8F}">
      <dgm:prSet/>
      <dgm:spPr/>
      <dgm:t>
        <a:bodyPr/>
        <a:lstStyle/>
        <a:p>
          <a:endParaRPr lang="en-US"/>
        </a:p>
      </dgm:t>
    </dgm:pt>
    <dgm:pt modelId="{5EAD8435-4D75-448E-AA8C-1AFF34336FE8}" type="sibTrans" cxnId="{151C2A1B-3AC8-4401-B8B6-7221BB248F8F}">
      <dgm:prSet/>
      <dgm:spPr/>
      <dgm:t>
        <a:bodyPr/>
        <a:lstStyle/>
        <a:p>
          <a:endParaRPr lang="en-US"/>
        </a:p>
      </dgm:t>
    </dgm:pt>
    <dgm:pt modelId="{678061A4-7F5A-48AD-AA18-3D318C96ABDC}">
      <dgm:prSet phldrT="[Text]"/>
      <dgm:spPr/>
      <dgm:t>
        <a:bodyPr/>
        <a:lstStyle/>
        <a:p>
          <a:r>
            <a:rPr lang="en-US" dirty="0"/>
            <a:t>Layered system architecture</a:t>
          </a:r>
        </a:p>
      </dgm:t>
    </dgm:pt>
    <dgm:pt modelId="{03C655DF-362F-4ACF-B26F-C43EFE6A6278}" type="parTrans" cxnId="{A943286E-AA7A-410D-8163-A2F4199CC649}">
      <dgm:prSet/>
      <dgm:spPr/>
      <dgm:t>
        <a:bodyPr/>
        <a:lstStyle/>
        <a:p>
          <a:endParaRPr lang="en-US"/>
        </a:p>
      </dgm:t>
    </dgm:pt>
    <dgm:pt modelId="{08329DB2-89BD-4DCC-B56C-4E74F5BEAF0F}" type="sibTrans" cxnId="{A943286E-AA7A-410D-8163-A2F4199CC649}">
      <dgm:prSet/>
      <dgm:spPr/>
      <dgm:t>
        <a:bodyPr/>
        <a:lstStyle/>
        <a:p>
          <a:endParaRPr lang="en-US"/>
        </a:p>
      </dgm:t>
    </dgm:pt>
    <dgm:pt modelId="{E3D53472-4358-49D0-943E-C1840B9EDDEC}" type="pres">
      <dgm:prSet presAssocID="{4C0E3CE4-BB6B-4E80-9830-2193DC5DBB75}" presName="diagram" presStyleCnt="0">
        <dgm:presLayoutVars>
          <dgm:dir/>
          <dgm:resizeHandles val="exact"/>
        </dgm:presLayoutVars>
      </dgm:prSet>
      <dgm:spPr/>
    </dgm:pt>
    <dgm:pt modelId="{4D7D18FC-C078-40A1-AF8B-324E65E7BF58}" type="pres">
      <dgm:prSet presAssocID="{899AAE02-3C59-4FF3-A4A8-12C776BDB49E}" presName="node" presStyleLbl="node1" presStyleIdx="0" presStyleCnt="5">
        <dgm:presLayoutVars>
          <dgm:bulletEnabled val="1"/>
        </dgm:presLayoutVars>
      </dgm:prSet>
      <dgm:spPr/>
    </dgm:pt>
    <dgm:pt modelId="{58E8F546-388A-4FFC-95AE-E66FD70D5B40}" type="pres">
      <dgm:prSet presAssocID="{73CAE44E-6635-4638-AE96-8388182FEEFE}" presName="sibTrans" presStyleCnt="0"/>
      <dgm:spPr/>
    </dgm:pt>
    <dgm:pt modelId="{FA7ADE19-3869-45C5-9CE4-6EB8B5E629DD}" type="pres">
      <dgm:prSet presAssocID="{9402F918-B1D9-4E1B-B0C7-D8A12D9212CC}" presName="node" presStyleLbl="node1" presStyleIdx="1" presStyleCnt="5">
        <dgm:presLayoutVars>
          <dgm:bulletEnabled val="1"/>
        </dgm:presLayoutVars>
      </dgm:prSet>
      <dgm:spPr/>
    </dgm:pt>
    <dgm:pt modelId="{BFA79F11-79AA-430C-A20B-B54AAFC4A5C6}" type="pres">
      <dgm:prSet presAssocID="{F0071E00-9F4C-4112-A331-9DCA7474F355}" presName="sibTrans" presStyleCnt="0"/>
      <dgm:spPr/>
    </dgm:pt>
    <dgm:pt modelId="{F9CE9A84-62EA-4D77-934E-75CE6DAAB50C}" type="pres">
      <dgm:prSet presAssocID="{2B99C96E-D5E7-483B-A1B7-F7315778A24D}" presName="node" presStyleLbl="node1" presStyleIdx="2" presStyleCnt="5">
        <dgm:presLayoutVars>
          <dgm:bulletEnabled val="1"/>
        </dgm:presLayoutVars>
      </dgm:prSet>
      <dgm:spPr/>
    </dgm:pt>
    <dgm:pt modelId="{81A037A7-833B-4433-85B1-91CFD5E0A6DB}" type="pres">
      <dgm:prSet presAssocID="{0E4607BB-7ED3-4991-9B51-30F27BBB45F0}" presName="sibTrans" presStyleCnt="0"/>
      <dgm:spPr/>
    </dgm:pt>
    <dgm:pt modelId="{2163FF09-ABAB-446B-AAB9-B939F7E0D067}" type="pres">
      <dgm:prSet presAssocID="{B397A1FB-3F99-4E8D-B920-B959898519DE}" presName="node" presStyleLbl="node1" presStyleIdx="3" presStyleCnt="5">
        <dgm:presLayoutVars>
          <dgm:bulletEnabled val="1"/>
        </dgm:presLayoutVars>
      </dgm:prSet>
      <dgm:spPr/>
    </dgm:pt>
    <dgm:pt modelId="{F29EA164-7FA8-4A77-B0FB-5FD170D45874}" type="pres">
      <dgm:prSet presAssocID="{5EAD8435-4D75-448E-AA8C-1AFF34336FE8}" presName="sibTrans" presStyleCnt="0"/>
      <dgm:spPr/>
    </dgm:pt>
    <dgm:pt modelId="{ED10B7D1-18AE-47C0-9914-983E24B91EAC}" type="pres">
      <dgm:prSet presAssocID="{678061A4-7F5A-48AD-AA18-3D318C96ABDC}" presName="node" presStyleLbl="node1" presStyleIdx="4" presStyleCnt="5">
        <dgm:presLayoutVars>
          <dgm:bulletEnabled val="1"/>
        </dgm:presLayoutVars>
      </dgm:prSet>
      <dgm:spPr/>
    </dgm:pt>
  </dgm:ptLst>
  <dgm:cxnLst>
    <dgm:cxn modelId="{82926909-D4A8-4F6E-B89A-E4AC6F187BDB}" srcId="{4C0E3CE4-BB6B-4E80-9830-2193DC5DBB75}" destId="{9402F918-B1D9-4E1B-B0C7-D8A12D9212CC}" srcOrd="1" destOrd="0" parTransId="{0FB7D91D-D54E-49E1-83C3-E9AF896B4DA2}" sibTransId="{F0071E00-9F4C-4112-A331-9DCA7474F355}"/>
    <dgm:cxn modelId="{C75F7210-A0B9-4E1E-8A19-AA81185FC618}" type="presOf" srcId="{9402F918-B1D9-4E1B-B0C7-D8A12D9212CC}" destId="{FA7ADE19-3869-45C5-9CE4-6EB8B5E629DD}" srcOrd="0" destOrd="0" presId="urn:microsoft.com/office/officeart/2005/8/layout/default"/>
    <dgm:cxn modelId="{151C2A1B-3AC8-4401-B8B6-7221BB248F8F}" srcId="{4C0E3CE4-BB6B-4E80-9830-2193DC5DBB75}" destId="{B397A1FB-3F99-4E8D-B920-B959898519DE}" srcOrd="3" destOrd="0" parTransId="{D80C39A3-5268-46AA-8B4C-F7EAB4C3B47E}" sibTransId="{5EAD8435-4D75-448E-AA8C-1AFF34336FE8}"/>
    <dgm:cxn modelId="{8BC0F938-0B4C-4551-A88A-94110649B4A6}" type="presOf" srcId="{2B99C96E-D5E7-483B-A1B7-F7315778A24D}" destId="{F9CE9A84-62EA-4D77-934E-75CE6DAAB50C}" srcOrd="0" destOrd="0" presId="urn:microsoft.com/office/officeart/2005/8/layout/default"/>
    <dgm:cxn modelId="{441AAC5C-31EE-44EF-AB0B-CB5D975E85EB}" type="presOf" srcId="{678061A4-7F5A-48AD-AA18-3D318C96ABDC}" destId="{ED10B7D1-18AE-47C0-9914-983E24B91EAC}" srcOrd="0" destOrd="0" presId="urn:microsoft.com/office/officeart/2005/8/layout/default"/>
    <dgm:cxn modelId="{8B1A8B6D-F70A-4991-B3B0-B43B286BDDF8}" type="presOf" srcId="{4C0E3CE4-BB6B-4E80-9830-2193DC5DBB75}" destId="{E3D53472-4358-49D0-943E-C1840B9EDDEC}" srcOrd="0" destOrd="0" presId="urn:microsoft.com/office/officeart/2005/8/layout/default"/>
    <dgm:cxn modelId="{A943286E-AA7A-410D-8163-A2F4199CC649}" srcId="{4C0E3CE4-BB6B-4E80-9830-2193DC5DBB75}" destId="{678061A4-7F5A-48AD-AA18-3D318C96ABDC}" srcOrd="4" destOrd="0" parTransId="{03C655DF-362F-4ACF-B26F-C43EFE6A6278}" sibTransId="{08329DB2-89BD-4DCC-B56C-4E74F5BEAF0F}"/>
    <dgm:cxn modelId="{2BA8CE50-C74C-456B-B4DA-56501AD96D13}" srcId="{4C0E3CE4-BB6B-4E80-9830-2193DC5DBB75}" destId="{2B99C96E-D5E7-483B-A1B7-F7315778A24D}" srcOrd="2" destOrd="0" parTransId="{6604978A-C754-4C94-AE98-30B010B6BC70}" sibTransId="{0E4607BB-7ED3-4991-9B51-30F27BBB45F0}"/>
    <dgm:cxn modelId="{FB05ED52-0C4E-4F08-9091-2D3D1888B90C}" srcId="{4C0E3CE4-BB6B-4E80-9830-2193DC5DBB75}" destId="{899AAE02-3C59-4FF3-A4A8-12C776BDB49E}" srcOrd="0" destOrd="0" parTransId="{2228393C-99EB-41E4-AEA3-A2B1EE5677CD}" sibTransId="{73CAE44E-6635-4638-AE96-8388182FEEFE}"/>
    <dgm:cxn modelId="{0674CCBE-C26C-41E8-8F0A-B75B7117CD18}" type="presOf" srcId="{899AAE02-3C59-4FF3-A4A8-12C776BDB49E}" destId="{4D7D18FC-C078-40A1-AF8B-324E65E7BF58}" srcOrd="0" destOrd="0" presId="urn:microsoft.com/office/officeart/2005/8/layout/default"/>
    <dgm:cxn modelId="{EDEF74EF-69AE-48B2-9AA4-7E986494E501}" type="presOf" srcId="{B397A1FB-3F99-4E8D-B920-B959898519DE}" destId="{2163FF09-ABAB-446B-AAB9-B939F7E0D067}" srcOrd="0" destOrd="0" presId="urn:microsoft.com/office/officeart/2005/8/layout/default"/>
    <dgm:cxn modelId="{282D33B9-805D-4672-9991-1B468D1DBF3F}" type="presParOf" srcId="{E3D53472-4358-49D0-943E-C1840B9EDDEC}" destId="{4D7D18FC-C078-40A1-AF8B-324E65E7BF58}" srcOrd="0" destOrd="0" presId="urn:microsoft.com/office/officeart/2005/8/layout/default"/>
    <dgm:cxn modelId="{E2B870DD-4D01-4D67-B826-323E975DD57D}" type="presParOf" srcId="{E3D53472-4358-49D0-943E-C1840B9EDDEC}" destId="{58E8F546-388A-4FFC-95AE-E66FD70D5B40}" srcOrd="1" destOrd="0" presId="urn:microsoft.com/office/officeart/2005/8/layout/default"/>
    <dgm:cxn modelId="{7486A44C-0AF2-450C-90E5-5D7353BFAFEE}" type="presParOf" srcId="{E3D53472-4358-49D0-943E-C1840B9EDDEC}" destId="{FA7ADE19-3869-45C5-9CE4-6EB8B5E629DD}" srcOrd="2" destOrd="0" presId="urn:microsoft.com/office/officeart/2005/8/layout/default"/>
    <dgm:cxn modelId="{D1AC591F-7DFF-48DF-A5F6-F89FFDE51988}" type="presParOf" srcId="{E3D53472-4358-49D0-943E-C1840B9EDDEC}" destId="{BFA79F11-79AA-430C-A20B-B54AAFC4A5C6}" srcOrd="3" destOrd="0" presId="urn:microsoft.com/office/officeart/2005/8/layout/default"/>
    <dgm:cxn modelId="{BF4320E2-D178-4E04-BFF6-B136AA8FCD96}" type="presParOf" srcId="{E3D53472-4358-49D0-943E-C1840B9EDDEC}" destId="{F9CE9A84-62EA-4D77-934E-75CE6DAAB50C}" srcOrd="4" destOrd="0" presId="urn:microsoft.com/office/officeart/2005/8/layout/default"/>
    <dgm:cxn modelId="{44815FAA-0A1E-42C6-AC72-1B67412C88C5}" type="presParOf" srcId="{E3D53472-4358-49D0-943E-C1840B9EDDEC}" destId="{81A037A7-833B-4433-85B1-91CFD5E0A6DB}" srcOrd="5" destOrd="0" presId="urn:microsoft.com/office/officeart/2005/8/layout/default"/>
    <dgm:cxn modelId="{7C4D61E4-8E64-46B5-92F5-4684A00FD4FA}" type="presParOf" srcId="{E3D53472-4358-49D0-943E-C1840B9EDDEC}" destId="{2163FF09-ABAB-446B-AAB9-B939F7E0D067}" srcOrd="6" destOrd="0" presId="urn:microsoft.com/office/officeart/2005/8/layout/default"/>
    <dgm:cxn modelId="{19BA6E77-7E79-4205-B82B-111D08097EAE}" type="presParOf" srcId="{E3D53472-4358-49D0-943E-C1840B9EDDEC}" destId="{F29EA164-7FA8-4A77-B0FB-5FD170D45874}" srcOrd="7" destOrd="0" presId="urn:microsoft.com/office/officeart/2005/8/layout/default"/>
    <dgm:cxn modelId="{08831C37-ECBE-4C85-906F-BB1E4D534FF9}" type="presParOf" srcId="{E3D53472-4358-49D0-943E-C1840B9EDDEC}" destId="{ED10B7D1-18AE-47C0-9914-983E24B91EAC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1C922A-B5D2-45EF-99D1-28ADDEEC96A2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71BD86-4828-4A8E-8DA1-0F8E3197E5D0}">
      <dgm:prSet phldrT="[Text]"/>
      <dgm:spPr/>
      <dgm:t>
        <a:bodyPr/>
        <a:lstStyle/>
        <a:p>
          <a:r>
            <a:rPr lang="en-US" dirty="0"/>
            <a:t>Document</a:t>
          </a:r>
        </a:p>
      </dgm:t>
    </dgm:pt>
    <dgm:pt modelId="{7053013F-7E85-448E-8561-504ACCC77819}" type="parTrans" cxnId="{E0152C33-B5AB-406C-8055-9F39CE2ECCA7}">
      <dgm:prSet/>
      <dgm:spPr/>
      <dgm:t>
        <a:bodyPr/>
        <a:lstStyle/>
        <a:p>
          <a:endParaRPr lang="en-US"/>
        </a:p>
      </dgm:t>
    </dgm:pt>
    <dgm:pt modelId="{E6464604-F17E-4158-885C-3B28238F6775}" type="sibTrans" cxnId="{E0152C33-B5AB-406C-8055-9F39CE2ECCA7}">
      <dgm:prSet/>
      <dgm:spPr/>
      <dgm:t>
        <a:bodyPr/>
        <a:lstStyle/>
        <a:p>
          <a:endParaRPr lang="en-US"/>
        </a:p>
      </dgm:t>
    </dgm:pt>
    <dgm:pt modelId="{5F6B4ACF-5D7A-4823-B5B9-A27800CF8141}">
      <dgm:prSet phldrT="[Text]"/>
      <dgm:spPr/>
      <dgm:t>
        <a:bodyPr/>
        <a:lstStyle/>
        <a:p>
          <a:r>
            <a:rPr lang="en-US" dirty="0"/>
            <a:t>Collection</a:t>
          </a:r>
        </a:p>
      </dgm:t>
    </dgm:pt>
    <dgm:pt modelId="{3B840150-6184-4371-98EE-A6FF0EF8AEE4}" type="parTrans" cxnId="{C8DBD6A6-FE7B-426E-8CB4-047365EE5BC4}">
      <dgm:prSet/>
      <dgm:spPr/>
      <dgm:t>
        <a:bodyPr/>
        <a:lstStyle/>
        <a:p>
          <a:endParaRPr lang="en-US"/>
        </a:p>
      </dgm:t>
    </dgm:pt>
    <dgm:pt modelId="{80A6C9E8-BFBE-487B-9ADC-839E4597DE6E}" type="sibTrans" cxnId="{C8DBD6A6-FE7B-426E-8CB4-047365EE5BC4}">
      <dgm:prSet/>
      <dgm:spPr/>
      <dgm:t>
        <a:bodyPr/>
        <a:lstStyle/>
        <a:p>
          <a:endParaRPr lang="en-US"/>
        </a:p>
      </dgm:t>
    </dgm:pt>
    <dgm:pt modelId="{1455856F-983E-4156-A82F-E3C4E2893077}">
      <dgm:prSet phldrT="[Text]"/>
      <dgm:spPr/>
      <dgm:t>
        <a:bodyPr/>
        <a:lstStyle/>
        <a:p>
          <a:r>
            <a:rPr lang="en-US" dirty="0"/>
            <a:t>Store</a:t>
          </a:r>
        </a:p>
      </dgm:t>
    </dgm:pt>
    <dgm:pt modelId="{3B6111F3-D7E1-4BBB-B942-070492AC0F57}" type="parTrans" cxnId="{400608AA-2345-4A72-91CF-00DF8836E073}">
      <dgm:prSet/>
      <dgm:spPr/>
      <dgm:t>
        <a:bodyPr/>
        <a:lstStyle/>
        <a:p>
          <a:endParaRPr lang="en-US"/>
        </a:p>
      </dgm:t>
    </dgm:pt>
    <dgm:pt modelId="{1C12435E-44A8-4B1D-A951-A1C801062920}" type="sibTrans" cxnId="{400608AA-2345-4A72-91CF-00DF8836E073}">
      <dgm:prSet/>
      <dgm:spPr/>
      <dgm:t>
        <a:bodyPr/>
        <a:lstStyle/>
        <a:p>
          <a:endParaRPr lang="en-US"/>
        </a:p>
      </dgm:t>
    </dgm:pt>
    <dgm:pt modelId="{99F22EC2-5B0C-474D-9962-6D124FAED94F}">
      <dgm:prSet phldrT="[Text]"/>
      <dgm:spPr/>
      <dgm:t>
        <a:bodyPr/>
        <a:lstStyle/>
        <a:p>
          <a:r>
            <a:rPr lang="en-US" dirty="0"/>
            <a:t>Controller</a:t>
          </a:r>
        </a:p>
      </dgm:t>
    </dgm:pt>
    <dgm:pt modelId="{F766A8E1-C05E-4C16-BF3A-4F85E600459A}" type="parTrans" cxnId="{22044D3A-729F-401A-A405-D77C6D89B845}">
      <dgm:prSet/>
      <dgm:spPr/>
      <dgm:t>
        <a:bodyPr/>
        <a:lstStyle/>
        <a:p>
          <a:endParaRPr lang="en-US"/>
        </a:p>
      </dgm:t>
    </dgm:pt>
    <dgm:pt modelId="{AB14BAEB-C61A-47A1-8184-8C9ADD5E013B}" type="sibTrans" cxnId="{22044D3A-729F-401A-A405-D77C6D89B845}">
      <dgm:prSet/>
      <dgm:spPr/>
      <dgm:t>
        <a:bodyPr/>
        <a:lstStyle/>
        <a:p>
          <a:endParaRPr lang="en-US"/>
        </a:p>
      </dgm:t>
    </dgm:pt>
    <dgm:pt modelId="{E27FFEA6-D962-4592-A12A-E3B86246ED76}" type="pres">
      <dgm:prSet presAssocID="{681C922A-B5D2-45EF-99D1-28ADDEEC96A2}" presName="matrix" presStyleCnt="0">
        <dgm:presLayoutVars>
          <dgm:chMax val="1"/>
          <dgm:dir/>
          <dgm:resizeHandles val="exact"/>
        </dgm:presLayoutVars>
      </dgm:prSet>
      <dgm:spPr/>
    </dgm:pt>
    <dgm:pt modelId="{42F2F6F4-8769-4D92-AA1E-20C96C5966E3}" type="pres">
      <dgm:prSet presAssocID="{681C922A-B5D2-45EF-99D1-28ADDEEC96A2}" presName="diamond" presStyleLbl="bgShp" presStyleIdx="0" presStyleCnt="1"/>
      <dgm:spPr/>
    </dgm:pt>
    <dgm:pt modelId="{D46F1C9F-1075-4036-AF62-BA75A7B1B0E6}" type="pres">
      <dgm:prSet presAssocID="{681C922A-B5D2-45EF-99D1-28ADDEEC96A2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B476655-A1BD-4405-A5AF-347D6D478C87}" type="pres">
      <dgm:prSet presAssocID="{681C922A-B5D2-45EF-99D1-28ADDEEC96A2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8F5FD32-5836-4AE8-A08B-BA01DAE29F0B}" type="pres">
      <dgm:prSet presAssocID="{681C922A-B5D2-45EF-99D1-28ADDEEC96A2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3BCF3A8-B9D3-4770-90DA-388396CDFCA0}" type="pres">
      <dgm:prSet presAssocID="{681C922A-B5D2-45EF-99D1-28ADDEEC96A2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21F6D24-F102-4EDE-9575-89699F8D61D6}" type="presOf" srcId="{681C922A-B5D2-45EF-99D1-28ADDEEC96A2}" destId="{E27FFEA6-D962-4592-A12A-E3B86246ED76}" srcOrd="0" destOrd="0" presId="urn:microsoft.com/office/officeart/2005/8/layout/matrix3"/>
    <dgm:cxn modelId="{E0152C33-B5AB-406C-8055-9F39CE2ECCA7}" srcId="{681C922A-B5D2-45EF-99D1-28ADDEEC96A2}" destId="{0971BD86-4828-4A8E-8DA1-0F8E3197E5D0}" srcOrd="0" destOrd="0" parTransId="{7053013F-7E85-448E-8561-504ACCC77819}" sibTransId="{E6464604-F17E-4158-885C-3B28238F6775}"/>
    <dgm:cxn modelId="{22044D3A-729F-401A-A405-D77C6D89B845}" srcId="{681C922A-B5D2-45EF-99D1-28ADDEEC96A2}" destId="{99F22EC2-5B0C-474D-9962-6D124FAED94F}" srcOrd="3" destOrd="0" parTransId="{F766A8E1-C05E-4C16-BF3A-4F85E600459A}" sibTransId="{AB14BAEB-C61A-47A1-8184-8C9ADD5E013B}"/>
    <dgm:cxn modelId="{B6AF7760-DBCD-47E0-831F-72358B0149BE}" type="presOf" srcId="{1455856F-983E-4156-A82F-E3C4E2893077}" destId="{88F5FD32-5836-4AE8-A08B-BA01DAE29F0B}" srcOrd="0" destOrd="0" presId="urn:microsoft.com/office/officeart/2005/8/layout/matrix3"/>
    <dgm:cxn modelId="{6DFCF471-1AEE-4F49-AB30-F094974BB65A}" type="presOf" srcId="{5F6B4ACF-5D7A-4823-B5B9-A27800CF8141}" destId="{BB476655-A1BD-4405-A5AF-347D6D478C87}" srcOrd="0" destOrd="0" presId="urn:microsoft.com/office/officeart/2005/8/layout/matrix3"/>
    <dgm:cxn modelId="{276AABA2-4F86-496C-9FE9-B880E7467AB5}" type="presOf" srcId="{99F22EC2-5B0C-474D-9962-6D124FAED94F}" destId="{53BCF3A8-B9D3-4770-90DA-388396CDFCA0}" srcOrd="0" destOrd="0" presId="urn:microsoft.com/office/officeart/2005/8/layout/matrix3"/>
    <dgm:cxn modelId="{C8DBD6A6-FE7B-426E-8CB4-047365EE5BC4}" srcId="{681C922A-B5D2-45EF-99D1-28ADDEEC96A2}" destId="{5F6B4ACF-5D7A-4823-B5B9-A27800CF8141}" srcOrd="1" destOrd="0" parTransId="{3B840150-6184-4371-98EE-A6FF0EF8AEE4}" sibTransId="{80A6C9E8-BFBE-487B-9ADC-839E4597DE6E}"/>
    <dgm:cxn modelId="{B36C20A9-3DED-43FD-A523-D987766ED1CC}" type="presOf" srcId="{0971BD86-4828-4A8E-8DA1-0F8E3197E5D0}" destId="{D46F1C9F-1075-4036-AF62-BA75A7B1B0E6}" srcOrd="0" destOrd="0" presId="urn:microsoft.com/office/officeart/2005/8/layout/matrix3"/>
    <dgm:cxn modelId="{400608AA-2345-4A72-91CF-00DF8836E073}" srcId="{681C922A-B5D2-45EF-99D1-28ADDEEC96A2}" destId="{1455856F-983E-4156-A82F-E3C4E2893077}" srcOrd="2" destOrd="0" parTransId="{3B6111F3-D7E1-4BBB-B942-070492AC0F57}" sibTransId="{1C12435E-44A8-4B1D-A951-A1C801062920}"/>
    <dgm:cxn modelId="{DB1F4E2E-87B5-4C3B-A5AA-B2025AF0199F}" type="presParOf" srcId="{E27FFEA6-D962-4592-A12A-E3B86246ED76}" destId="{42F2F6F4-8769-4D92-AA1E-20C96C5966E3}" srcOrd="0" destOrd="0" presId="urn:microsoft.com/office/officeart/2005/8/layout/matrix3"/>
    <dgm:cxn modelId="{49D92C62-E0BA-489F-8B21-7E9BCCD7EFBC}" type="presParOf" srcId="{E27FFEA6-D962-4592-A12A-E3B86246ED76}" destId="{D46F1C9F-1075-4036-AF62-BA75A7B1B0E6}" srcOrd="1" destOrd="0" presId="urn:microsoft.com/office/officeart/2005/8/layout/matrix3"/>
    <dgm:cxn modelId="{0BAC79D9-1BA3-4FFA-96E1-F21C5467F09F}" type="presParOf" srcId="{E27FFEA6-D962-4592-A12A-E3B86246ED76}" destId="{BB476655-A1BD-4405-A5AF-347D6D478C87}" srcOrd="2" destOrd="0" presId="urn:microsoft.com/office/officeart/2005/8/layout/matrix3"/>
    <dgm:cxn modelId="{F5F0815A-0446-4A86-B064-F268E4DF6F9A}" type="presParOf" srcId="{E27FFEA6-D962-4592-A12A-E3B86246ED76}" destId="{88F5FD32-5836-4AE8-A08B-BA01DAE29F0B}" srcOrd="3" destOrd="0" presId="urn:microsoft.com/office/officeart/2005/8/layout/matrix3"/>
    <dgm:cxn modelId="{10D306CE-8979-4582-91DF-348CF48A8147}" type="presParOf" srcId="{E27FFEA6-D962-4592-A12A-E3B86246ED76}" destId="{53BCF3A8-B9D3-4770-90DA-388396CDFCA0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F38DF6-25BD-4E6E-81F4-ACE1E9A761F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68587C-9EA7-41DB-8D0D-CB6987BE69C2}">
      <dgm:prSet phldrT="[Text]"/>
      <dgm:spPr/>
      <dgm:t>
        <a:bodyPr/>
        <a:lstStyle/>
        <a:p>
          <a:r>
            <a:rPr lang="en-US" dirty="0"/>
            <a:t>Airplanes</a:t>
          </a:r>
        </a:p>
      </dgm:t>
    </dgm:pt>
    <dgm:pt modelId="{1B6A9D06-9167-47B1-8B42-6CF53A5EF9B9}" type="parTrans" cxnId="{CC7DA50F-FEF1-4D01-BA00-7A020A93E63F}">
      <dgm:prSet/>
      <dgm:spPr/>
      <dgm:t>
        <a:bodyPr/>
        <a:lstStyle/>
        <a:p>
          <a:endParaRPr lang="en-US"/>
        </a:p>
      </dgm:t>
    </dgm:pt>
    <dgm:pt modelId="{4779F18A-9B2E-41EE-A1EB-1D084544E0E6}" type="sibTrans" cxnId="{CC7DA50F-FEF1-4D01-BA00-7A020A93E63F}">
      <dgm:prSet/>
      <dgm:spPr/>
      <dgm:t>
        <a:bodyPr/>
        <a:lstStyle/>
        <a:p>
          <a:endParaRPr lang="en-US"/>
        </a:p>
      </dgm:t>
    </dgm:pt>
    <dgm:pt modelId="{C667D579-F1DD-47E5-BFDC-F5E236582537}">
      <dgm:prSet phldrT="[Text]"/>
      <dgm:spPr/>
      <dgm:t>
        <a:bodyPr/>
        <a:lstStyle/>
        <a:p>
          <a:r>
            <a:rPr lang="en-US" dirty="0"/>
            <a:t>Model#</a:t>
          </a:r>
        </a:p>
      </dgm:t>
    </dgm:pt>
    <dgm:pt modelId="{6F05203E-2AC3-4B52-8BBC-0ED473BF5C19}" type="parTrans" cxnId="{E448EB1A-2E4B-4C7C-848B-CA93794ACBB6}">
      <dgm:prSet/>
      <dgm:spPr/>
      <dgm:t>
        <a:bodyPr/>
        <a:lstStyle/>
        <a:p>
          <a:endParaRPr lang="en-US"/>
        </a:p>
      </dgm:t>
    </dgm:pt>
    <dgm:pt modelId="{C5341563-EE94-48BB-A6A6-4C73C933E182}" type="sibTrans" cxnId="{E448EB1A-2E4B-4C7C-848B-CA93794ACBB6}">
      <dgm:prSet/>
      <dgm:spPr/>
      <dgm:t>
        <a:bodyPr/>
        <a:lstStyle/>
        <a:p>
          <a:endParaRPr lang="en-US"/>
        </a:p>
      </dgm:t>
    </dgm:pt>
    <dgm:pt modelId="{BBEA4DDD-B8B6-4356-8EF2-499B8C563952}">
      <dgm:prSet phldrT="[Text]"/>
      <dgm:spPr/>
      <dgm:t>
        <a:bodyPr/>
        <a:lstStyle/>
        <a:p>
          <a:r>
            <a:rPr lang="en-US" dirty="0"/>
            <a:t>Capacity</a:t>
          </a:r>
        </a:p>
      </dgm:t>
    </dgm:pt>
    <dgm:pt modelId="{2218C1DE-5031-4965-AC26-6ED4EA60CBA2}" type="parTrans" cxnId="{997E07C6-1162-4B58-BE40-2C48EECCC13E}">
      <dgm:prSet/>
      <dgm:spPr/>
      <dgm:t>
        <a:bodyPr/>
        <a:lstStyle/>
        <a:p>
          <a:endParaRPr lang="en-US"/>
        </a:p>
      </dgm:t>
    </dgm:pt>
    <dgm:pt modelId="{51990FB7-9023-4F04-B8EE-04681F5B70B6}" type="sibTrans" cxnId="{997E07C6-1162-4B58-BE40-2C48EECCC13E}">
      <dgm:prSet/>
      <dgm:spPr/>
      <dgm:t>
        <a:bodyPr/>
        <a:lstStyle/>
        <a:p>
          <a:endParaRPr lang="en-US"/>
        </a:p>
      </dgm:t>
    </dgm:pt>
    <dgm:pt modelId="{13A69339-1749-4FE3-B020-E316B564461B}">
      <dgm:prSet phldrT="[Text]"/>
      <dgm:spPr/>
      <dgm:t>
        <a:bodyPr/>
        <a:lstStyle/>
        <a:p>
          <a:r>
            <a:rPr lang="en-US" dirty="0"/>
            <a:t>Flights</a:t>
          </a:r>
        </a:p>
      </dgm:t>
    </dgm:pt>
    <dgm:pt modelId="{A31B4011-BBF0-4AAE-ADEE-7A834CDC6F5D}" type="parTrans" cxnId="{8E364AE0-6AF9-42A2-BD6F-E23954D08B5D}">
      <dgm:prSet/>
      <dgm:spPr/>
      <dgm:t>
        <a:bodyPr/>
        <a:lstStyle/>
        <a:p>
          <a:endParaRPr lang="en-US"/>
        </a:p>
      </dgm:t>
    </dgm:pt>
    <dgm:pt modelId="{3171D6B6-8BD7-4C62-AD91-CE477114DA7D}" type="sibTrans" cxnId="{8E364AE0-6AF9-42A2-BD6F-E23954D08B5D}">
      <dgm:prSet/>
      <dgm:spPr/>
      <dgm:t>
        <a:bodyPr/>
        <a:lstStyle/>
        <a:p>
          <a:endParaRPr lang="en-US"/>
        </a:p>
      </dgm:t>
    </dgm:pt>
    <dgm:pt modelId="{A37043E8-BB34-43E1-9959-D28B8B377EFB}">
      <dgm:prSet phldrT="[Text]"/>
      <dgm:spPr/>
      <dgm:t>
        <a:bodyPr/>
        <a:lstStyle/>
        <a:p>
          <a:r>
            <a:rPr lang="en-US" dirty="0"/>
            <a:t>Flight# (PK)</a:t>
          </a:r>
        </a:p>
      </dgm:t>
    </dgm:pt>
    <dgm:pt modelId="{F4C69184-BEC7-42B1-A6B5-7CE83B8CD752}" type="parTrans" cxnId="{8A32B8C5-BEE0-4F6F-9ABB-D468F427C8DE}">
      <dgm:prSet/>
      <dgm:spPr/>
      <dgm:t>
        <a:bodyPr/>
        <a:lstStyle/>
        <a:p>
          <a:endParaRPr lang="en-US"/>
        </a:p>
      </dgm:t>
    </dgm:pt>
    <dgm:pt modelId="{E8C945AB-980A-4526-80A8-73353DBC3C74}" type="sibTrans" cxnId="{8A32B8C5-BEE0-4F6F-9ABB-D468F427C8DE}">
      <dgm:prSet/>
      <dgm:spPr/>
      <dgm:t>
        <a:bodyPr/>
        <a:lstStyle/>
        <a:p>
          <a:endParaRPr lang="en-US"/>
        </a:p>
      </dgm:t>
    </dgm:pt>
    <dgm:pt modelId="{5939BEC0-F78A-4A7B-952D-DBC4992E81A5}">
      <dgm:prSet phldrT="[Text]"/>
      <dgm:spPr/>
      <dgm:t>
        <a:bodyPr/>
        <a:lstStyle/>
        <a:p>
          <a:r>
            <a:rPr lang="en-US" dirty="0"/>
            <a:t>From</a:t>
          </a:r>
        </a:p>
      </dgm:t>
    </dgm:pt>
    <dgm:pt modelId="{33F7CC76-7921-4B96-8A57-9145CDF78D94}" type="parTrans" cxnId="{301060DC-0BF4-4DFE-AD8F-FC2D0C7A7196}">
      <dgm:prSet/>
      <dgm:spPr/>
      <dgm:t>
        <a:bodyPr/>
        <a:lstStyle/>
        <a:p>
          <a:endParaRPr lang="en-US"/>
        </a:p>
      </dgm:t>
    </dgm:pt>
    <dgm:pt modelId="{80C6C8D4-2FCD-4E05-9C33-7B6E2EFC6866}" type="sibTrans" cxnId="{301060DC-0BF4-4DFE-AD8F-FC2D0C7A7196}">
      <dgm:prSet/>
      <dgm:spPr/>
      <dgm:t>
        <a:bodyPr/>
        <a:lstStyle/>
        <a:p>
          <a:endParaRPr lang="en-US"/>
        </a:p>
      </dgm:t>
    </dgm:pt>
    <dgm:pt modelId="{A8F27279-EE6F-4B90-B5B0-29876E5E533A}">
      <dgm:prSet phldrT="[Text]"/>
      <dgm:spPr/>
      <dgm:t>
        <a:bodyPr/>
        <a:lstStyle/>
        <a:p>
          <a:r>
            <a:rPr lang="en-US" dirty="0"/>
            <a:t>Passengers</a:t>
          </a:r>
        </a:p>
      </dgm:t>
    </dgm:pt>
    <dgm:pt modelId="{1DCD16FB-E870-4B7B-A4DB-4706E8DD04C0}" type="parTrans" cxnId="{E6FC9FAB-D508-40A4-B3C1-8F68ADFC1F3B}">
      <dgm:prSet/>
      <dgm:spPr/>
      <dgm:t>
        <a:bodyPr/>
        <a:lstStyle/>
        <a:p>
          <a:endParaRPr lang="en-US"/>
        </a:p>
      </dgm:t>
    </dgm:pt>
    <dgm:pt modelId="{612FC96D-5D28-4085-9451-01A9FF92760F}" type="sibTrans" cxnId="{E6FC9FAB-D508-40A4-B3C1-8F68ADFC1F3B}">
      <dgm:prSet/>
      <dgm:spPr/>
      <dgm:t>
        <a:bodyPr/>
        <a:lstStyle/>
        <a:p>
          <a:endParaRPr lang="en-US"/>
        </a:p>
      </dgm:t>
    </dgm:pt>
    <dgm:pt modelId="{E98B55B2-740B-4EF7-8F20-FD4D1ED6D50C}">
      <dgm:prSet phldrT="[Text]"/>
      <dgm:spPr/>
      <dgm:t>
        <a:bodyPr/>
        <a:lstStyle/>
        <a:p>
          <a:r>
            <a:rPr lang="en-US" dirty="0"/>
            <a:t>FirstName</a:t>
          </a:r>
        </a:p>
      </dgm:t>
    </dgm:pt>
    <dgm:pt modelId="{F40B8D46-9AED-4324-8F75-7D7021BA99AE}" type="parTrans" cxnId="{25E672B9-BDE4-443B-BEBC-DBF5D6319EFA}">
      <dgm:prSet/>
      <dgm:spPr/>
      <dgm:t>
        <a:bodyPr/>
        <a:lstStyle/>
        <a:p>
          <a:endParaRPr lang="en-US"/>
        </a:p>
      </dgm:t>
    </dgm:pt>
    <dgm:pt modelId="{5C5A0450-37BE-440E-BE15-57C280B202E3}" type="sibTrans" cxnId="{25E672B9-BDE4-443B-BEBC-DBF5D6319EFA}">
      <dgm:prSet/>
      <dgm:spPr/>
      <dgm:t>
        <a:bodyPr/>
        <a:lstStyle/>
        <a:p>
          <a:endParaRPr lang="en-US"/>
        </a:p>
      </dgm:t>
    </dgm:pt>
    <dgm:pt modelId="{C6CC3DC9-C839-401F-A66E-AA9A72A8C7C7}">
      <dgm:prSet phldrT="[Text]"/>
      <dgm:spPr/>
      <dgm:t>
        <a:bodyPr/>
        <a:lstStyle/>
        <a:p>
          <a:r>
            <a:rPr lang="en-US" dirty="0"/>
            <a:t>Registration# (PK)</a:t>
          </a:r>
        </a:p>
      </dgm:t>
    </dgm:pt>
    <dgm:pt modelId="{A1EB9D54-5329-47C9-8C85-D59FD8FC4810}" type="parTrans" cxnId="{A545D668-F174-4946-9B1E-26E1C04677ED}">
      <dgm:prSet/>
      <dgm:spPr/>
      <dgm:t>
        <a:bodyPr/>
        <a:lstStyle/>
        <a:p>
          <a:endParaRPr lang="en-US"/>
        </a:p>
      </dgm:t>
    </dgm:pt>
    <dgm:pt modelId="{02DAA9DC-4E7F-404F-B8AD-16CD0D254DD6}" type="sibTrans" cxnId="{A545D668-F174-4946-9B1E-26E1C04677ED}">
      <dgm:prSet/>
      <dgm:spPr/>
      <dgm:t>
        <a:bodyPr/>
        <a:lstStyle/>
        <a:p>
          <a:endParaRPr lang="en-US"/>
        </a:p>
      </dgm:t>
    </dgm:pt>
    <dgm:pt modelId="{5A12CB08-3F4F-4690-B5FA-1FAE7507B277}">
      <dgm:prSet phldrT="[Text]"/>
      <dgm:spPr/>
      <dgm:t>
        <a:bodyPr/>
        <a:lstStyle/>
        <a:p>
          <a:r>
            <a:rPr lang="en-US" dirty="0"/>
            <a:t>To</a:t>
          </a:r>
        </a:p>
      </dgm:t>
    </dgm:pt>
    <dgm:pt modelId="{F7A36130-067A-4C5B-9AE9-DCAC375793CA}" type="parTrans" cxnId="{F1AD4CCC-5A08-4246-93A0-51589A65A8BB}">
      <dgm:prSet/>
      <dgm:spPr/>
      <dgm:t>
        <a:bodyPr/>
        <a:lstStyle/>
        <a:p>
          <a:endParaRPr lang="en-US"/>
        </a:p>
      </dgm:t>
    </dgm:pt>
    <dgm:pt modelId="{2A41D86D-69AA-4C24-A829-3FA67F4B8529}" type="sibTrans" cxnId="{F1AD4CCC-5A08-4246-93A0-51589A65A8BB}">
      <dgm:prSet/>
      <dgm:spPr/>
      <dgm:t>
        <a:bodyPr/>
        <a:lstStyle/>
        <a:p>
          <a:endParaRPr lang="en-US"/>
        </a:p>
      </dgm:t>
    </dgm:pt>
    <dgm:pt modelId="{B7F59FCB-A544-47C1-AF88-570540BF8728}">
      <dgm:prSet phldrT="[Text]"/>
      <dgm:spPr/>
      <dgm:t>
        <a:bodyPr/>
        <a:lstStyle/>
        <a:p>
          <a:r>
            <a:rPr lang="en-US" dirty="0" err="1"/>
            <a:t>DepartureTime</a:t>
          </a:r>
          <a:endParaRPr lang="en-US" dirty="0"/>
        </a:p>
      </dgm:t>
    </dgm:pt>
    <dgm:pt modelId="{94A7ADFB-9F01-48BF-A8C0-2E1F85E18E12}" type="parTrans" cxnId="{53C8E52D-13FE-4164-BC52-715D544D0ED9}">
      <dgm:prSet/>
      <dgm:spPr/>
      <dgm:t>
        <a:bodyPr/>
        <a:lstStyle/>
        <a:p>
          <a:endParaRPr lang="en-US"/>
        </a:p>
      </dgm:t>
    </dgm:pt>
    <dgm:pt modelId="{7048CB74-3BF8-41B4-8013-9BF198F6C8B9}" type="sibTrans" cxnId="{53C8E52D-13FE-4164-BC52-715D544D0ED9}">
      <dgm:prSet/>
      <dgm:spPr/>
      <dgm:t>
        <a:bodyPr/>
        <a:lstStyle/>
        <a:p>
          <a:endParaRPr lang="en-US"/>
        </a:p>
      </dgm:t>
    </dgm:pt>
    <dgm:pt modelId="{15B5391F-467C-463C-9D85-E0D11A4B8979}">
      <dgm:prSet phldrT="[Text]"/>
      <dgm:spPr/>
      <dgm:t>
        <a:bodyPr/>
        <a:lstStyle/>
        <a:p>
          <a:r>
            <a:rPr lang="en-US" dirty="0" err="1"/>
            <a:t>ArrivalTime</a:t>
          </a:r>
          <a:endParaRPr lang="en-US" dirty="0"/>
        </a:p>
      </dgm:t>
    </dgm:pt>
    <dgm:pt modelId="{3880FCDD-C41F-4B50-B3B4-97099CAD7DD1}" type="parTrans" cxnId="{54B8D3E8-29B5-4EF1-847C-10D210615864}">
      <dgm:prSet/>
      <dgm:spPr/>
      <dgm:t>
        <a:bodyPr/>
        <a:lstStyle/>
        <a:p>
          <a:endParaRPr lang="en-US"/>
        </a:p>
      </dgm:t>
    </dgm:pt>
    <dgm:pt modelId="{2A8694B5-FFEE-4892-9BDB-69AA3E2FDEBD}" type="sibTrans" cxnId="{54B8D3E8-29B5-4EF1-847C-10D210615864}">
      <dgm:prSet/>
      <dgm:spPr/>
      <dgm:t>
        <a:bodyPr/>
        <a:lstStyle/>
        <a:p>
          <a:endParaRPr lang="en-US"/>
        </a:p>
      </dgm:t>
    </dgm:pt>
    <dgm:pt modelId="{A4CBBB8F-D26F-4761-9F62-3A2A6DE66FF8}">
      <dgm:prSet phldrT="[Text]"/>
      <dgm:spPr/>
      <dgm:t>
        <a:bodyPr/>
        <a:lstStyle/>
        <a:p>
          <a:r>
            <a:rPr lang="en-US" dirty="0" err="1"/>
            <a:t>LastName</a:t>
          </a:r>
          <a:endParaRPr lang="en-US" dirty="0"/>
        </a:p>
      </dgm:t>
    </dgm:pt>
    <dgm:pt modelId="{DA44A2BD-8FF5-4937-B7E2-E304B13255F9}" type="parTrans" cxnId="{E8EDC92E-3C4B-476F-93E7-5B59F8E557C5}">
      <dgm:prSet/>
      <dgm:spPr/>
      <dgm:t>
        <a:bodyPr/>
        <a:lstStyle/>
        <a:p>
          <a:endParaRPr lang="en-US"/>
        </a:p>
      </dgm:t>
    </dgm:pt>
    <dgm:pt modelId="{E4CEF3EF-3C10-456B-8D45-15F89188162F}" type="sibTrans" cxnId="{E8EDC92E-3C4B-476F-93E7-5B59F8E557C5}">
      <dgm:prSet/>
      <dgm:spPr/>
      <dgm:t>
        <a:bodyPr/>
        <a:lstStyle/>
        <a:p>
          <a:endParaRPr lang="en-US"/>
        </a:p>
      </dgm:t>
    </dgm:pt>
    <dgm:pt modelId="{82BB7882-39F9-4274-A182-CDB0F71234AE}">
      <dgm:prSet phldrT="[Text]"/>
      <dgm:spPr/>
      <dgm:t>
        <a:bodyPr/>
        <a:lstStyle/>
        <a:p>
          <a:r>
            <a:rPr lang="en-US" dirty="0"/>
            <a:t>Flight# (FK)</a:t>
          </a:r>
        </a:p>
      </dgm:t>
    </dgm:pt>
    <dgm:pt modelId="{D79ECDE8-39C3-46C4-94D6-06ABBA1A9DBE}" type="parTrans" cxnId="{EB2B6775-9E0D-4616-B205-40D3E4956D2C}">
      <dgm:prSet/>
      <dgm:spPr/>
      <dgm:t>
        <a:bodyPr/>
        <a:lstStyle/>
        <a:p>
          <a:endParaRPr lang="en-US"/>
        </a:p>
      </dgm:t>
    </dgm:pt>
    <dgm:pt modelId="{D13FC00F-8AD9-48A5-9A27-825D7F9A31BB}" type="sibTrans" cxnId="{EB2B6775-9E0D-4616-B205-40D3E4956D2C}">
      <dgm:prSet/>
      <dgm:spPr/>
      <dgm:t>
        <a:bodyPr/>
        <a:lstStyle/>
        <a:p>
          <a:endParaRPr lang="en-US"/>
        </a:p>
      </dgm:t>
    </dgm:pt>
    <dgm:pt modelId="{79C84F1E-937C-48AC-96EF-D2A98FD61758}">
      <dgm:prSet phldrT="[Text]"/>
      <dgm:spPr/>
      <dgm:t>
        <a:bodyPr/>
        <a:lstStyle/>
        <a:p>
          <a:r>
            <a:rPr lang="en-US" dirty="0"/>
            <a:t>Email (PK)</a:t>
          </a:r>
        </a:p>
      </dgm:t>
    </dgm:pt>
    <dgm:pt modelId="{9CBB8BBC-2DA2-4948-AEC5-481B6C609516}" type="parTrans" cxnId="{1716082C-465E-4102-9467-293231D50021}">
      <dgm:prSet/>
      <dgm:spPr/>
      <dgm:t>
        <a:bodyPr/>
        <a:lstStyle/>
        <a:p>
          <a:endParaRPr lang="en-US"/>
        </a:p>
      </dgm:t>
    </dgm:pt>
    <dgm:pt modelId="{FCFE4451-BE5A-434D-B988-0B7FF3151A2A}" type="sibTrans" cxnId="{1716082C-465E-4102-9467-293231D50021}">
      <dgm:prSet/>
      <dgm:spPr/>
      <dgm:t>
        <a:bodyPr/>
        <a:lstStyle/>
        <a:p>
          <a:endParaRPr lang="en-US"/>
        </a:p>
      </dgm:t>
    </dgm:pt>
    <dgm:pt modelId="{B6BCB2A9-8482-4AFF-ACF3-08886BC034FA}">
      <dgm:prSet phldrT="[Text]"/>
      <dgm:spPr/>
      <dgm:t>
        <a:bodyPr/>
        <a:lstStyle/>
        <a:p>
          <a:r>
            <a:rPr lang="en-US" dirty="0"/>
            <a:t>Airplane (FK)</a:t>
          </a:r>
        </a:p>
      </dgm:t>
    </dgm:pt>
    <dgm:pt modelId="{3F9A7F32-73C6-4513-8755-A19A9F7D5F44}" type="parTrans" cxnId="{7883D529-9052-4F96-85A6-8370902D696D}">
      <dgm:prSet/>
      <dgm:spPr/>
      <dgm:t>
        <a:bodyPr/>
        <a:lstStyle/>
        <a:p>
          <a:endParaRPr lang="en-US"/>
        </a:p>
      </dgm:t>
    </dgm:pt>
    <dgm:pt modelId="{15371E0D-17CA-4ABC-9611-16E6F005626C}" type="sibTrans" cxnId="{7883D529-9052-4F96-85A6-8370902D696D}">
      <dgm:prSet/>
      <dgm:spPr/>
      <dgm:t>
        <a:bodyPr/>
        <a:lstStyle/>
        <a:p>
          <a:endParaRPr lang="en-US"/>
        </a:p>
      </dgm:t>
    </dgm:pt>
    <dgm:pt modelId="{7AA105E5-FA89-4319-825C-928F43B6A896}" type="pres">
      <dgm:prSet presAssocID="{55F38DF6-25BD-4E6E-81F4-ACE1E9A761F0}" presName="Name0" presStyleCnt="0">
        <dgm:presLayoutVars>
          <dgm:dir/>
          <dgm:animLvl val="lvl"/>
          <dgm:resizeHandles val="exact"/>
        </dgm:presLayoutVars>
      </dgm:prSet>
      <dgm:spPr/>
    </dgm:pt>
    <dgm:pt modelId="{9467D6BC-5C8B-4AA6-A4E5-DFFF123FD451}" type="pres">
      <dgm:prSet presAssocID="{D168587C-9EA7-41DB-8D0D-CB6987BE69C2}" presName="composite" presStyleCnt="0"/>
      <dgm:spPr/>
    </dgm:pt>
    <dgm:pt modelId="{C26D7399-36F5-402A-97C2-71956D69449A}" type="pres">
      <dgm:prSet presAssocID="{D168587C-9EA7-41DB-8D0D-CB6987BE69C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EB2C466C-98EC-4236-93F2-4114C291F527}" type="pres">
      <dgm:prSet presAssocID="{D168587C-9EA7-41DB-8D0D-CB6987BE69C2}" presName="desTx" presStyleLbl="alignAccFollowNode1" presStyleIdx="0" presStyleCnt="3">
        <dgm:presLayoutVars>
          <dgm:bulletEnabled val="1"/>
        </dgm:presLayoutVars>
      </dgm:prSet>
      <dgm:spPr/>
    </dgm:pt>
    <dgm:pt modelId="{51C0F2C8-C664-4801-8889-0341865DDCFC}" type="pres">
      <dgm:prSet presAssocID="{4779F18A-9B2E-41EE-A1EB-1D084544E0E6}" presName="space" presStyleCnt="0"/>
      <dgm:spPr/>
    </dgm:pt>
    <dgm:pt modelId="{3DC2C89F-6C68-4811-8B21-E83276D02682}" type="pres">
      <dgm:prSet presAssocID="{13A69339-1749-4FE3-B020-E316B564461B}" presName="composite" presStyleCnt="0"/>
      <dgm:spPr/>
    </dgm:pt>
    <dgm:pt modelId="{06E6772C-F7F6-4424-B710-318D8271AD55}" type="pres">
      <dgm:prSet presAssocID="{13A69339-1749-4FE3-B020-E316B564461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CE8EFFB-66BA-4C63-B0EC-30A40E2F086B}" type="pres">
      <dgm:prSet presAssocID="{13A69339-1749-4FE3-B020-E316B564461B}" presName="desTx" presStyleLbl="alignAccFollowNode1" presStyleIdx="1" presStyleCnt="3">
        <dgm:presLayoutVars>
          <dgm:bulletEnabled val="1"/>
        </dgm:presLayoutVars>
      </dgm:prSet>
      <dgm:spPr/>
    </dgm:pt>
    <dgm:pt modelId="{A8BAAF79-0918-4A2B-9D19-DA6EB0639722}" type="pres">
      <dgm:prSet presAssocID="{3171D6B6-8BD7-4C62-AD91-CE477114DA7D}" presName="space" presStyleCnt="0"/>
      <dgm:spPr/>
    </dgm:pt>
    <dgm:pt modelId="{CD7B7B53-BB6D-44A8-98AD-C13270CEAF40}" type="pres">
      <dgm:prSet presAssocID="{A8F27279-EE6F-4B90-B5B0-29876E5E533A}" presName="composite" presStyleCnt="0"/>
      <dgm:spPr/>
    </dgm:pt>
    <dgm:pt modelId="{3A189A37-490C-4482-B2AD-D1F2CEF11666}" type="pres">
      <dgm:prSet presAssocID="{A8F27279-EE6F-4B90-B5B0-29876E5E533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5477B17A-ABB7-4A0C-9731-7723E9C64618}" type="pres">
      <dgm:prSet presAssocID="{A8F27279-EE6F-4B90-B5B0-29876E5E533A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4B8B7709-C97A-44E8-86A4-8DB8B71F9C59}" type="presOf" srcId="{55F38DF6-25BD-4E6E-81F4-ACE1E9A761F0}" destId="{7AA105E5-FA89-4319-825C-928F43B6A896}" srcOrd="0" destOrd="0" presId="urn:microsoft.com/office/officeart/2005/8/layout/hList1"/>
    <dgm:cxn modelId="{C048360E-8174-43E0-96AD-2B3B68F81C51}" type="presOf" srcId="{A37043E8-BB34-43E1-9959-D28B8B377EFB}" destId="{5CE8EFFB-66BA-4C63-B0EC-30A40E2F086B}" srcOrd="0" destOrd="0" presId="urn:microsoft.com/office/officeart/2005/8/layout/hList1"/>
    <dgm:cxn modelId="{CC7DA50F-FEF1-4D01-BA00-7A020A93E63F}" srcId="{55F38DF6-25BD-4E6E-81F4-ACE1E9A761F0}" destId="{D168587C-9EA7-41DB-8D0D-CB6987BE69C2}" srcOrd="0" destOrd="0" parTransId="{1B6A9D06-9167-47B1-8B42-6CF53A5EF9B9}" sibTransId="{4779F18A-9B2E-41EE-A1EB-1D084544E0E6}"/>
    <dgm:cxn modelId="{90BC391A-563D-404A-8D6B-50BC5BE5EFC8}" type="presOf" srcId="{13A69339-1749-4FE3-B020-E316B564461B}" destId="{06E6772C-F7F6-4424-B710-318D8271AD55}" srcOrd="0" destOrd="0" presId="urn:microsoft.com/office/officeart/2005/8/layout/hList1"/>
    <dgm:cxn modelId="{E448EB1A-2E4B-4C7C-848B-CA93794ACBB6}" srcId="{D168587C-9EA7-41DB-8D0D-CB6987BE69C2}" destId="{C667D579-F1DD-47E5-BFDC-F5E236582537}" srcOrd="1" destOrd="0" parTransId="{6F05203E-2AC3-4B52-8BBC-0ED473BF5C19}" sibTransId="{C5341563-EE94-48BB-A6A6-4C73C933E182}"/>
    <dgm:cxn modelId="{7883D529-9052-4F96-85A6-8370902D696D}" srcId="{13A69339-1749-4FE3-B020-E316B564461B}" destId="{B6BCB2A9-8482-4AFF-ACF3-08886BC034FA}" srcOrd="1" destOrd="0" parTransId="{3F9A7F32-73C6-4513-8755-A19A9F7D5F44}" sibTransId="{15371E0D-17CA-4ABC-9611-16E6F005626C}"/>
    <dgm:cxn modelId="{49B4062A-6421-4C20-83C1-D8FB5711AE5F}" type="presOf" srcId="{A4CBBB8F-D26F-4761-9F62-3A2A6DE66FF8}" destId="{5477B17A-ABB7-4A0C-9731-7723E9C64618}" srcOrd="0" destOrd="2" presId="urn:microsoft.com/office/officeart/2005/8/layout/hList1"/>
    <dgm:cxn modelId="{1716082C-465E-4102-9467-293231D50021}" srcId="{A8F27279-EE6F-4B90-B5B0-29876E5E533A}" destId="{79C84F1E-937C-48AC-96EF-D2A98FD61758}" srcOrd="0" destOrd="0" parTransId="{9CBB8BBC-2DA2-4948-AEC5-481B6C609516}" sibTransId="{FCFE4451-BE5A-434D-B988-0B7FF3151A2A}"/>
    <dgm:cxn modelId="{53C8E52D-13FE-4164-BC52-715D544D0ED9}" srcId="{13A69339-1749-4FE3-B020-E316B564461B}" destId="{B7F59FCB-A544-47C1-AF88-570540BF8728}" srcOrd="4" destOrd="0" parTransId="{94A7ADFB-9F01-48BF-A8C0-2E1F85E18E12}" sibTransId="{7048CB74-3BF8-41B4-8013-9BF198F6C8B9}"/>
    <dgm:cxn modelId="{E8EDC92E-3C4B-476F-93E7-5B59F8E557C5}" srcId="{A8F27279-EE6F-4B90-B5B0-29876E5E533A}" destId="{A4CBBB8F-D26F-4761-9F62-3A2A6DE66FF8}" srcOrd="2" destOrd="0" parTransId="{DA44A2BD-8FF5-4937-B7E2-E304B13255F9}" sibTransId="{E4CEF3EF-3C10-456B-8D45-15F89188162F}"/>
    <dgm:cxn modelId="{74FCDA39-D63C-4F46-9EA2-4FA7D46F8BBC}" type="presOf" srcId="{D168587C-9EA7-41DB-8D0D-CB6987BE69C2}" destId="{C26D7399-36F5-402A-97C2-71956D69449A}" srcOrd="0" destOrd="0" presId="urn:microsoft.com/office/officeart/2005/8/layout/hList1"/>
    <dgm:cxn modelId="{A545D668-F174-4946-9B1E-26E1C04677ED}" srcId="{D168587C-9EA7-41DB-8D0D-CB6987BE69C2}" destId="{C6CC3DC9-C839-401F-A66E-AA9A72A8C7C7}" srcOrd="0" destOrd="0" parTransId="{A1EB9D54-5329-47C9-8C85-D59FD8FC4810}" sibTransId="{02DAA9DC-4E7F-404F-B8AD-16CD0D254DD6}"/>
    <dgm:cxn modelId="{EB2B6775-9E0D-4616-B205-40D3E4956D2C}" srcId="{A8F27279-EE6F-4B90-B5B0-29876E5E533A}" destId="{82BB7882-39F9-4274-A182-CDB0F71234AE}" srcOrd="3" destOrd="0" parTransId="{D79ECDE8-39C3-46C4-94D6-06ABBA1A9DBE}" sibTransId="{D13FC00F-8AD9-48A5-9A27-825D7F9A31BB}"/>
    <dgm:cxn modelId="{38865E58-41DB-459D-9B2E-1D8DCFEFC840}" type="presOf" srcId="{B7F59FCB-A544-47C1-AF88-570540BF8728}" destId="{5CE8EFFB-66BA-4C63-B0EC-30A40E2F086B}" srcOrd="0" destOrd="4" presId="urn:microsoft.com/office/officeart/2005/8/layout/hList1"/>
    <dgm:cxn modelId="{E3013387-5ECE-41EF-8E6B-2E19DA0E1F41}" type="presOf" srcId="{82BB7882-39F9-4274-A182-CDB0F71234AE}" destId="{5477B17A-ABB7-4A0C-9731-7723E9C64618}" srcOrd="0" destOrd="3" presId="urn:microsoft.com/office/officeart/2005/8/layout/hList1"/>
    <dgm:cxn modelId="{2EF23291-124D-49E7-8C48-FA71989D0E25}" type="presOf" srcId="{BBEA4DDD-B8B6-4356-8EF2-499B8C563952}" destId="{EB2C466C-98EC-4236-93F2-4114C291F527}" srcOrd="0" destOrd="2" presId="urn:microsoft.com/office/officeart/2005/8/layout/hList1"/>
    <dgm:cxn modelId="{D9F3AD9A-2ACD-49F7-842A-06ECF43D35DB}" type="presOf" srcId="{C667D579-F1DD-47E5-BFDC-F5E236582537}" destId="{EB2C466C-98EC-4236-93F2-4114C291F527}" srcOrd="0" destOrd="1" presId="urn:microsoft.com/office/officeart/2005/8/layout/hList1"/>
    <dgm:cxn modelId="{3A486E9B-25FE-4644-A4CA-40571344C092}" type="presOf" srcId="{E98B55B2-740B-4EF7-8F20-FD4D1ED6D50C}" destId="{5477B17A-ABB7-4A0C-9731-7723E9C64618}" srcOrd="0" destOrd="1" presId="urn:microsoft.com/office/officeart/2005/8/layout/hList1"/>
    <dgm:cxn modelId="{42EEF49E-5012-48B0-84AF-38DAA1E22F7E}" type="presOf" srcId="{C6CC3DC9-C839-401F-A66E-AA9A72A8C7C7}" destId="{EB2C466C-98EC-4236-93F2-4114C291F527}" srcOrd="0" destOrd="0" presId="urn:microsoft.com/office/officeart/2005/8/layout/hList1"/>
    <dgm:cxn modelId="{51197BA3-2277-4E73-80E4-76FD64A45753}" type="presOf" srcId="{15B5391F-467C-463C-9D85-E0D11A4B8979}" destId="{5CE8EFFB-66BA-4C63-B0EC-30A40E2F086B}" srcOrd="0" destOrd="5" presId="urn:microsoft.com/office/officeart/2005/8/layout/hList1"/>
    <dgm:cxn modelId="{7411F1A7-76A4-4D25-8E84-B3ADDD842D9C}" type="presOf" srcId="{79C84F1E-937C-48AC-96EF-D2A98FD61758}" destId="{5477B17A-ABB7-4A0C-9731-7723E9C64618}" srcOrd="0" destOrd="0" presId="urn:microsoft.com/office/officeart/2005/8/layout/hList1"/>
    <dgm:cxn modelId="{E6FC9FAB-D508-40A4-B3C1-8F68ADFC1F3B}" srcId="{55F38DF6-25BD-4E6E-81F4-ACE1E9A761F0}" destId="{A8F27279-EE6F-4B90-B5B0-29876E5E533A}" srcOrd="2" destOrd="0" parTransId="{1DCD16FB-E870-4B7B-A4DB-4706E8DD04C0}" sibTransId="{612FC96D-5D28-4085-9451-01A9FF92760F}"/>
    <dgm:cxn modelId="{25E672B9-BDE4-443B-BEBC-DBF5D6319EFA}" srcId="{A8F27279-EE6F-4B90-B5B0-29876E5E533A}" destId="{E98B55B2-740B-4EF7-8F20-FD4D1ED6D50C}" srcOrd="1" destOrd="0" parTransId="{F40B8D46-9AED-4324-8F75-7D7021BA99AE}" sibTransId="{5C5A0450-37BE-440E-BE15-57C280B202E3}"/>
    <dgm:cxn modelId="{FE108EBC-3191-487E-835C-AAF1CFA0B793}" type="presOf" srcId="{5939BEC0-F78A-4A7B-952D-DBC4992E81A5}" destId="{5CE8EFFB-66BA-4C63-B0EC-30A40E2F086B}" srcOrd="0" destOrd="2" presId="urn:microsoft.com/office/officeart/2005/8/layout/hList1"/>
    <dgm:cxn modelId="{E9B6C4C3-AEDD-47B2-9B98-869F42A55F4C}" type="presOf" srcId="{B6BCB2A9-8482-4AFF-ACF3-08886BC034FA}" destId="{5CE8EFFB-66BA-4C63-B0EC-30A40E2F086B}" srcOrd="0" destOrd="1" presId="urn:microsoft.com/office/officeart/2005/8/layout/hList1"/>
    <dgm:cxn modelId="{8A32B8C5-BEE0-4F6F-9ABB-D468F427C8DE}" srcId="{13A69339-1749-4FE3-B020-E316B564461B}" destId="{A37043E8-BB34-43E1-9959-D28B8B377EFB}" srcOrd="0" destOrd="0" parTransId="{F4C69184-BEC7-42B1-A6B5-7CE83B8CD752}" sibTransId="{E8C945AB-980A-4526-80A8-73353DBC3C74}"/>
    <dgm:cxn modelId="{997E07C6-1162-4B58-BE40-2C48EECCC13E}" srcId="{D168587C-9EA7-41DB-8D0D-CB6987BE69C2}" destId="{BBEA4DDD-B8B6-4356-8EF2-499B8C563952}" srcOrd="2" destOrd="0" parTransId="{2218C1DE-5031-4965-AC26-6ED4EA60CBA2}" sibTransId="{51990FB7-9023-4F04-B8EE-04681F5B70B6}"/>
    <dgm:cxn modelId="{F1AD4CCC-5A08-4246-93A0-51589A65A8BB}" srcId="{13A69339-1749-4FE3-B020-E316B564461B}" destId="{5A12CB08-3F4F-4690-B5FA-1FAE7507B277}" srcOrd="3" destOrd="0" parTransId="{F7A36130-067A-4C5B-9AE9-DCAC375793CA}" sibTransId="{2A41D86D-69AA-4C24-A829-3FA67F4B8529}"/>
    <dgm:cxn modelId="{6F225EDB-D986-4261-A2BC-22F053A9415E}" type="presOf" srcId="{5A12CB08-3F4F-4690-B5FA-1FAE7507B277}" destId="{5CE8EFFB-66BA-4C63-B0EC-30A40E2F086B}" srcOrd="0" destOrd="3" presId="urn:microsoft.com/office/officeart/2005/8/layout/hList1"/>
    <dgm:cxn modelId="{301060DC-0BF4-4DFE-AD8F-FC2D0C7A7196}" srcId="{13A69339-1749-4FE3-B020-E316B564461B}" destId="{5939BEC0-F78A-4A7B-952D-DBC4992E81A5}" srcOrd="2" destOrd="0" parTransId="{33F7CC76-7921-4B96-8A57-9145CDF78D94}" sibTransId="{80C6C8D4-2FCD-4E05-9C33-7B6E2EFC6866}"/>
    <dgm:cxn modelId="{8E364AE0-6AF9-42A2-BD6F-E23954D08B5D}" srcId="{55F38DF6-25BD-4E6E-81F4-ACE1E9A761F0}" destId="{13A69339-1749-4FE3-B020-E316B564461B}" srcOrd="1" destOrd="0" parTransId="{A31B4011-BBF0-4AAE-ADEE-7A834CDC6F5D}" sibTransId="{3171D6B6-8BD7-4C62-AD91-CE477114DA7D}"/>
    <dgm:cxn modelId="{54B8D3E8-29B5-4EF1-847C-10D210615864}" srcId="{13A69339-1749-4FE3-B020-E316B564461B}" destId="{15B5391F-467C-463C-9D85-E0D11A4B8979}" srcOrd="5" destOrd="0" parTransId="{3880FCDD-C41F-4B50-B3B4-97099CAD7DD1}" sibTransId="{2A8694B5-FFEE-4892-9BDB-69AA3E2FDEBD}"/>
    <dgm:cxn modelId="{BE678EFC-72DB-4CFD-BAC0-028365A8C989}" type="presOf" srcId="{A8F27279-EE6F-4B90-B5B0-29876E5E533A}" destId="{3A189A37-490C-4482-B2AD-D1F2CEF11666}" srcOrd="0" destOrd="0" presId="urn:microsoft.com/office/officeart/2005/8/layout/hList1"/>
    <dgm:cxn modelId="{72DB8B94-917D-403E-BB23-E2B26D8BBB5D}" type="presParOf" srcId="{7AA105E5-FA89-4319-825C-928F43B6A896}" destId="{9467D6BC-5C8B-4AA6-A4E5-DFFF123FD451}" srcOrd="0" destOrd="0" presId="urn:microsoft.com/office/officeart/2005/8/layout/hList1"/>
    <dgm:cxn modelId="{BD1951A4-EA29-458C-A951-0069E2F63B3A}" type="presParOf" srcId="{9467D6BC-5C8B-4AA6-A4E5-DFFF123FD451}" destId="{C26D7399-36F5-402A-97C2-71956D69449A}" srcOrd="0" destOrd="0" presId="urn:microsoft.com/office/officeart/2005/8/layout/hList1"/>
    <dgm:cxn modelId="{63802E73-37B1-4069-BC57-D2B550D500AB}" type="presParOf" srcId="{9467D6BC-5C8B-4AA6-A4E5-DFFF123FD451}" destId="{EB2C466C-98EC-4236-93F2-4114C291F527}" srcOrd="1" destOrd="0" presId="urn:microsoft.com/office/officeart/2005/8/layout/hList1"/>
    <dgm:cxn modelId="{DA8C4790-68C4-4F9F-961A-3C0DEEEAA793}" type="presParOf" srcId="{7AA105E5-FA89-4319-825C-928F43B6A896}" destId="{51C0F2C8-C664-4801-8889-0341865DDCFC}" srcOrd="1" destOrd="0" presId="urn:microsoft.com/office/officeart/2005/8/layout/hList1"/>
    <dgm:cxn modelId="{03130B5E-B66B-4E95-BBEF-3C2A328D97CA}" type="presParOf" srcId="{7AA105E5-FA89-4319-825C-928F43B6A896}" destId="{3DC2C89F-6C68-4811-8B21-E83276D02682}" srcOrd="2" destOrd="0" presId="urn:microsoft.com/office/officeart/2005/8/layout/hList1"/>
    <dgm:cxn modelId="{75931497-DCD2-498D-9DD8-3E3D5C161528}" type="presParOf" srcId="{3DC2C89F-6C68-4811-8B21-E83276D02682}" destId="{06E6772C-F7F6-4424-B710-318D8271AD55}" srcOrd="0" destOrd="0" presId="urn:microsoft.com/office/officeart/2005/8/layout/hList1"/>
    <dgm:cxn modelId="{D9A09D01-566C-41B8-AAB3-426DB1851623}" type="presParOf" srcId="{3DC2C89F-6C68-4811-8B21-E83276D02682}" destId="{5CE8EFFB-66BA-4C63-B0EC-30A40E2F086B}" srcOrd="1" destOrd="0" presId="urn:microsoft.com/office/officeart/2005/8/layout/hList1"/>
    <dgm:cxn modelId="{353BC009-2481-48C7-9D43-BC9A051552FA}" type="presParOf" srcId="{7AA105E5-FA89-4319-825C-928F43B6A896}" destId="{A8BAAF79-0918-4A2B-9D19-DA6EB0639722}" srcOrd="3" destOrd="0" presId="urn:microsoft.com/office/officeart/2005/8/layout/hList1"/>
    <dgm:cxn modelId="{C7132E84-8E6D-4010-9C7F-685A80726592}" type="presParOf" srcId="{7AA105E5-FA89-4319-825C-928F43B6A896}" destId="{CD7B7B53-BB6D-44A8-98AD-C13270CEAF40}" srcOrd="4" destOrd="0" presId="urn:microsoft.com/office/officeart/2005/8/layout/hList1"/>
    <dgm:cxn modelId="{DDD6D17E-351D-4F58-88CF-3F73422A2DC0}" type="presParOf" srcId="{CD7B7B53-BB6D-44A8-98AD-C13270CEAF40}" destId="{3A189A37-490C-4482-B2AD-D1F2CEF11666}" srcOrd="0" destOrd="0" presId="urn:microsoft.com/office/officeart/2005/8/layout/hList1"/>
    <dgm:cxn modelId="{0CEF7515-80DD-4459-8015-7837265B7C0C}" type="presParOf" srcId="{CD7B7B53-BB6D-44A8-98AD-C13270CEAF40}" destId="{5477B17A-ABB7-4A0C-9731-7723E9C6461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E0E7B0-780D-4CAF-A419-0293D6A461B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80F4BB-0EFA-4B90-AD19-6CAA5A3D8FC7}">
      <dgm:prSet phldrT="[Text]"/>
      <dgm:spPr/>
      <dgm:t>
        <a:bodyPr/>
        <a:lstStyle/>
        <a:p>
          <a:r>
            <a:rPr lang="en-US" dirty="0"/>
            <a:t>Document</a:t>
          </a:r>
        </a:p>
      </dgm:t>
    </dgm:pt>
    <dgm:pt modelId="{2D97C2A3-C6BA-4803-A153-DE7EA7DD1CDC}" type="parTrans" cxnId="{32A5F264-EEB2-449C-8A40-DEACBBE7B38A}">
      <dgm:prSet/>
      <dgm:spPr/>
      <dgm:t>
        <a:bodyPr/>
        <a:lstStyle/>
        <a:p>
          <a:endParaRPr lang="en-US"/>
        </a:p>
      </dgm:t>
    </dgm:pt>
    <dgm:pt modelId="{A3DBA852-4534-4AFB-B87B-517C5F6315E2}" type="sibTrans" cxnId="{32A5F264-EEB2-449C-8A40-DEACBBE7B38A}">
      <dgm:prSet/>
      <dgm:spPr/>
      <dgm:t>
        <a:bodyPr/>
        <a:lstStyle/>
        <a:p>
          <a:endParaRPr lang="en-US"/>
        </a:p>
      </dgm:t>
    </dgm:pt>
    <dgm:pt modelId="{05C054F3-BB71-4B66-B4F4-EC06A5387F7F}">
      <dgm:prSet phldrT="[Text]"/>
      <dgm:spPr/>
      <dgm:t>
        <a:bodyPr/>
        <a:lstStyle/>
        <a:p>
          <a:r>
            <a:rPr lang="en-US" dirty="0"/>
            <a:t>Collection</a:t>
          </a:r>
        </a:p>
      </dgm:t>
    </dgm:pt>
    <dgm:pt modelId="{9C2251B6-B485-4245-BBC1-66C958A3F457}" type="parTrans" cxnId="{9C03A9D7-A8A4-4303-9707-3C848E8F6841}">
      <dgm:prSet/>
      <dgm:spPr/>
      <dgm:t>
        <a:bodyPr/>
        <a:lstStyle/>
        <a:p>
          <a:endParaRPr lang="en-US"/>
        </a:p>
      </dgm:t>
    </dgm:pt>
    <dgm:pt modelId="{DA8DD7FF-9E2A-4834-94B3-E40F8AC95BC2}" type="sibTrans" cxnId="{9C03A9D7-A8A4-4303-9707-3C848E8F6841}">
      <dgm:prSet/>
      <dgm:spPr/>
      <dgm:t>
        <a:bodyPr/>
        <a:lstStyle/>
        <a:p>
          <a:endParaRPr lang="en-US"/>
        </a:p>
      </dgm:t>
    </dgm:pt>
    <dgm:pt modelId="{3C5A11FE-17DD-425C-987F-2E7CBE4EB1B8}">
      <dgm:prSet phldrT="[Text]"/>
      <dgm:spPr/>
      <dgm:t>
        <a:bodyPr/>
        <a:lstStyle/>
        <a:p>
          <a:r>
            <a:rPr lang="en-US" dirty="0"/>
            <a:t>Store</a:t>
          </a:r>
        </a:p>
      </dgm:t>
    </dgm:pt>
    <dgm:pt modelId="{69F9CFCA-18EB-43E1-9706-3988F1E07BC3}" type="parTrans" cxnId="{5C85868E-EC56-4F30-8EDF-374BABF248FD}">
      <dgm:prSet/>
      <dgm:spPr/>
      <dgm:t>
        <a:bodyPr/>
        <a:lstStyle/>
        <a:p>
          <a:endParaRPr lang="en-US"/>
        </a:p>
      </dgm:t>
    </dgm:pt>
    <dgm:pt modelId="{DCD6211D-0E33-4895-A52B-6FDF09BBDFDB}" type="sibTrans" cxnId="{5C85868E-EC56-4F30-8EDF-374BABF248FD}">
      <dgm:prSet/>
      <dgm:spPr/>
      <dgm:t>
        <a:bodyPr/>
        <a:lstStyle/>
        <a:p>
          <a:endParaRPr lang="en-US"/>
        </a:p>
      </dgm:t>
    </dgm:pt>
    <dgm:pt modelId="{F077EFFD-B2CB-4CBE-9761-1611E4FD037F}">
      <dgm:prSet phldrT="[Text]"/>
      <dgm:spPr/>
      <dgm:t>
        <a:bodyPr/>
        <a:lstStyle/>
        <a:p>
          <a:r>
            <a:rPr lang="en-US" dirty="0"/>
            <a:t>Controller</a:t>
          </a:r>
        </a:p>
      </dgm:t>
    </dgm:pt>
    <dgm:pt modelId="{AB4AEA0D-975E-4624-8A75-C83ADEF4E94B}" type="parTrans" cxnId="{4DC5653C-0EDA-492A-A0F6-95BBE3343BDD}">
      <dgm:prSet/>
      <dgm:spPr/>
      <dgm:t>
        <a:bodyPr/>
        <a:lstStyle/>
        <a:p>
          <a:endParaRPr lang="en-US"/>
        </a:p>
      </dgm:t>
    </dgm:pt>
    <dgm:pt modelId="{ADAAC44D-7A59-4AF0-A368-C25495F55D38}" type="sibTrans" cxnId="{4DC5653C-0EDA-492A-A0F6-95BBE3343BDD}">
      <dgm:prSet/>
      <dgm:spPr/>
      <dgm:t>
        <a:bodyPr/>
        <a:lstStyle/>
        <a:p>
          <a:endParaRPr lang="en-US"/>
        </a:p>
      </dgm:t>
    </dgm:pt>
    <dgm:pt modelId="{41BE4165-3007-4461-9104-C27AA1565305}" type="pres">
      <dgm:prSet presAssocID="{4BE0E7B0-780D-4CAF-A419-0293D6A461B4}" presName="diagram" presStyleCnt="0">
        <dgm:presLayoutVars>
          <dgm:dir/>
          <dgm:resizeHandles val="exact"/>
        </dgm:presLayoutVars>
      </dgm:prSet>
      <dgm:spPr/>
    </dgm:pt>
    <dgm:pt modelId="{8D59311F-4419-4689-9467-A8A089110EDB}" type="pres">
      <dgm:prSet presAssocID="{AC80F4BB-0EFA-4B90-AD19-6CAA5A3D8FC7}" presName="node" presStyleLbl="node1" presStyleIdx="0" presStyleCnt="4">
        <dgm:presLayoutVars>
          <dgm:bulletEnabled val="1"/>
        </dgm:presLayoutVars>
      </dgm:prSet>
      <dgm:spPr/>
    </dgm:pt>
    <dgm:pt modelId="{D1156C45-C2B9-4768-BDFB-41D19C6914E0}" type="pres">
      <dgm:prSet presAssocID="{A3DBA852-4534-4AFB-B87B-517C5F6315E2}" presName="sibTrans" presStyleCnt="0"/>
      <dgm:spPr/>
    </dgm:pt>
    <dgm:pt modelId="{A217F9ED-9162-4962-9347-BC46AB733D9B}" type="pres">
      <dgm:prSet presAssocID="{05C054F3-BB71-4B66-B4F4-EC06A5387F7F}" presName="node" presStyleLbl="node1" presStyleIdx="1" presStyleCnt="4">
        <dgm:presLayoutVars>
          <dgm:bulletEnabled val="1"/>
        </dgm:presLayoutVars>
      </dgm:prSet>
      <dgm:spPr/>
    </dgm:pt>
    <dgm:pt modelId="{D52A27AC-DEBF-4370-9BFC-53C1B16B68FC}" type="pres">
      <dgm:prSet presAssocID="{DA8DD7FF-9E2A-4834-94B3-E40F8AC95BC2}" presName="sibTrans" presStyleCnt="0"/>
      <dgm:spPr/>
    </dgm:pt>
    <dgm:pt modelId="{DCF30E84-F963-442D-AC4B-4AB786A11B3B}" type="pres">
      <dgm:prSet presAssocID="{3C5A11FE-17DD-425C-987F-2E7CBE4EB1B8}" presName="node" presStyleLbl="node1" presStyleIdx="2" presStyleCnt="4">
        <dgm:presLayoutVars>
          <dgm:bulletEnabled val="1"/>
        </dgm:presLayoutVars>
      </dgm:prSet>
      <dgm:spPr/>
    </dgm:pt>
    <dgm:pt modelId="{456AC7D1-D2B0-4655-A36B-681BD3693C32}" type="pres">
      <dgm:prSet presAssocID="{DCD6211D-0E33-4895-A52B-6FDF09BBDFDB}" presName="sibTrans" presStyleCnt="0"/>
      <dgm:spPr/>
    </dgm:pt>
    <dgm:pt modelId="{569C13FE-813E-4CC4-BB0F-58891F1B26FB}" type="pres">
      <dgm:prSet presAssocID="{F077EFFD-B2CB-4CBE-9761-1611E4FD037F}" presName="node" presStyleLbl="node1" presStyleIdx="3" presStyleCnt="4">
        <dgm:presLayoutVars>
          <dgm:bulletEnabled val="1"/>
        </dgm:presLayoutVars>
      </dgm:prSet>
      <dgm:spPr/>
    </dgm:pt>
  </dgm:ptLst>
  <dgm:cxnLst>
    <dgm:cxn modelId="{4DC5653C-0EDA-492A-A0F6-95BBE3343BDD}" srcId="{4BE0E7B0-780D-4CAF-A419-0293D6A461B4}" destId="{F077EFFD-B2CB-4CBE-9761-1611E4FD037F}" srcOrd="3" destOrd="0" parTransId="{AB4AEA0D-975E-4624-8A75-C83ADEF4E94B}" sibTransId="{ADAAC44D-7A59-4AF0-A368-C25495F55D38}"/>
    <dgm:cxn modelId="{32A5F264-EEB2-449C-8A40-DEACBBE7B38A}" srcId="{4BE0E7B0-780D-4CAF-A419-0293D6A461B4}" destId="{AC80F4BB-0EFA-4B90-AD19-6CAA5A3D8FC7}" srcOrd="0" destOrd="0" parTransId="{2D97C2A3-C6BA-4803-A153-DE7EA7DD1CDC}" sibTransId="{A3DBA852-4534-4AFB-B87B-517C5F6315E2}"/>
    <dgm:cxn modelId="{8373F853-C8B1-4D23-9641-D3C7CAA444A0}" type="presOf" srcId="{F077EFFD-B2CB-4CBE-9761-1611E4FD037F}" destId="{569C13FE-813E-4CC4-BB0F-58891F1B26FB}" srcOrd="0" destOrd="0" presId="urn:microsoft.com/office/officeart/2005/8/layout/default"/>
    <dgm:cxn modelId="{BF0EA177-B4CE-48F9-B233-A5853B6B90F9}" type="presOf" srcId="{05C054F3-BB71-4B66-B4F4-EC06A5387F7F}" destId="{A217F9ED-9162-4962-9347-BC46AB733D9B}" srcOrd="0" destOrd="0" presId="urn:microsoft.com/office/officeart/2005/8/layout/default"/>
    <dgm:cxn modelId="{F5D4038B-C64C-4D65-96F5-80815E90CA12}" type="presOf" srcId="{3C5A11FE-17DD-425C-987F-2E7CBE4EB1B8}" destId="{DCF30E84-F963-442D-AC4B-4AB786A11B3B}" srcOrd="0" destOrd="0" presId="urn:microsoft.com/office/officeart/2005/8/layout/default"/>
    <dgm:cxn modelId="{5C85868E-EC56-4F30-8EDF-374BABF248FD}" srcId="{4BE0E7B0-780D-4CAF-A419-0293D6A461B4}" destId="{3C5A11FE-17DD-425C-987F-2E7CBE4EB1B8}" srcOrd="2" destOrd="0" parTransId="{69F9CFCA-18EB-43E1-9706-3988F1E07BC3}" sibTransId="{DCD6211D-0E33-4895-A52B-6FDF09BBDFDB}"/>
    <dgm:cxn modelId="{E3563DB7-9AE6-4D3B-A7D6-0E2EF17771F7}" type="presOf" srcId="{AC80F4BB-0EFA-4B90-AD19-6CAA5A3D8FC7}" destId="{8D59311F-4419-4689-9467-A8A089110EDB}" srcOrd="0" destOrd="0" presId="urn:microsoft.com/office/officeart/2005/8/layout/default"/>
    <dgm:cxn modelId="{46C488D4-BF88-4B1C-B474-E0905CC28F1A}" type="presOf" srcId="{4BE0E7B0-780D-4CAF-A419-0293D6A461B4}" destId="{41BE4165-3007-4461-9104-C27AA1565305}" srcOrd="0" destOrd="0" presId="urn:microsoft.com/office/officeart/2005/8/layout/default"/>
    <dgm:cxn modelId="{9C03A9D7-A8A4-4303-9707-3C848E8F6841}" srcId="{4BE0E7B0-780D-4CAF-A419-0293D6A461B4}" destId="{05C054F3-BB71-4B66-B4F4-EC06A5387F7F}" srcOrd="1" destOrd="0" parTransId="{9C2251B6-B485-4245-BBC1-66C958A3F457}" sibTransId="{DA8DD7FF-9E2A-4834-94B3-E40F8AC95BC2}"/>
    <dgm:cxn modelId="{EF48A412-BC7B-44D3-BD1D-EEA5A5168B0D}" type="presParOf" srcId="{41BE4165-3007-4461-9104-C27AA1565305}" destId="{8D59311F-4419-4689-9467-A8A089110EDB}" srcOrd="0" destOrd="0" presId="urn:microsoft.com/office/officeart/2005/8/layout/default"/>
    <dgm:cxn modelId="{B6460597-5FD7-4C39-A9EA-87A8D7487F64}" type="presParOf" srcId="{41BE4165-3007-4461-9104-C27AA1565305}" destId="{D1156C45-C2B9-4768-BDFB-41D19C6914E0}" srcOrd="1" destOrd="0" presId="urn:microsoft.com/office/officeart/2005/8/layout/default"/>
    <dgm:cxn modelId="{D11945F3-A39C-4753-B699-57AB4AF00583}" type="presParOf" srcId="{41BE4165-3007-4461-9104-C27AA1565305}" destId="{A217F9ED-9162-4962-9347-BC46AB733D9B}" srcOrd="2" destOrd="0" presId="urn:microsoft.com/office/officeart/2005/8/layout/default"/>
    <dgm:cxn modelId="{674E187A-A681-4390-A207-57C4D0BEB44D}" type="presParOf" srcId="{41BE4165-3007-4461-9104-C27AA1565305}" destId="{D52A27AC-DEBF-4370-9BFC-53C1B16B68FC}" srcOrd="3" destOrd="0" presId="urn:microsoft.com/office/officeart/2005/8/layout/default"/>
    <dgm:cxn modelId="{562EA5A4-F23B-4F2B-9B41-66B4977F99AE}" type="presParOf" srcId="{41BE4165-3007-4461-9104-C27AA1565305}" destId="{DCF30E84-F963-442D-AC4B-4AB786A11B3B}" srcOrd="4" destOrd="0" presId="urn:microsoft.com/office/officeart/2005/8/layout/default"/>
    <dgm:cxn modelId="{0D2027C1-B058-430C-B0B3-B8DC22D1E3C1}" type="presParOf" srcId="{41BE4165-3007-4461-9104-C27AA1565305}" destId="{456AC7D1-D2B0-4655-A36B-681BD3693C32}" srcOrd="5" destOrd="0" presId="urn:microsoft.com/office/officeart/2005/8/layout/default"/>
    <dgm:cxn modelId="{11CEE3AC-DDC3-4E2C-A4E1-5106F0D4A1E0}" type="presParOf" srcId="{41BE4165-3007-4461-9104-C27AA1565305}" destId="{569C13FE-813E-4CC4-BB0F-58891F1B26FB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F79157B-3D39-427E-A3D9-5861A892F34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D3645C-E1E9-4CF4-982D-A4352F46845E}">
      <dgm:prSet phldrT="[Text]"/>
      <dgm:spPr/>
      <dgm:t>
        <a:bodyPr/>
        <a:lstStyle/>
        <a:p>
          <a:r>
            <a:rPr lang="en-US" dirty="0"/>
            <a:t>Determine page size</a:t>
          </a:r>
        </a:p>
      </dgm:t>
    </dgm:pt>
    <dgm:pt modelId="{C1D8E5F8-C45C-45BB-8CDA-823ACCFD96E3}" type="parTrans" cxnId="{094ABCBC-27E8-485A-8300-1CF4454589A9}">
      <dgm:prSet/>
      <dgm:spPr/>
      <dgm:t>
        <a:bodyPr/>
        <a:lstStyle/>
        <a:p>
          <a:endParaRPr lang="en-US"/>
        </a:p>
      </dgm:t>
    </dgm:pt>
    <dgm:pt modelId="{645B7AD4-2C82-4B1A-8A3E-3F520BC73FCF}" type="sibTrans" cxnId="{094ABCBC-27E8-485A-8300-1CF4454589A9}">
      <dgm:prSet/>
      <dgm:spPr/>
      <dgm:t>
        <a:bodyPr/>
        <a:lstStyle/>
        <a:p>
          <a:endParaRPr lang="en-US"/>
        </a:p>
      </dgm:t>
    </dgm:pt>
    <dgm:pt modelId="{39320AAF-B14A-4BA6-ACD8-9C446B0070F0}">
      <dgm:prSet phldrT="[Text]"/>
      <dgm:spPr/>
      <dgm:t>
        <a:bodyPr/>
        <a:lstStyle/>
        <a:p>
          <a:r>
            <a:rPr lang="en-US" dirty="0"/>
            <a:t>Some sites make this adjustable</a:t>
          </a:r>
        </a:p>
      </dgm:t>
    </dgm:pt>
    <dgm:pt modelId="{8B18047B-62A5-48D7-88A1-109566788FA4}" type="parTrans" cxnId="{2693B5EC-7B12-4DF0-ABCF-44F3AE102244}">
      <dgm:prSet/>
      <dgm:spPr/>
      <dgm:t>
        <a:bodyPr/>
        <a:lstStyle/>
        <a:p>
          <a:endParaRPr lang="en-US"/>
        </a:p>
      </dgm:t>
    </dgm:pt>
    <dgm:pt modelId="{34220080-DF4B-4B67-8E5C-562EE398555F}" type="sibTrans" cxnId="{2693B5EC-7B12-4DF0-ABCF-44F3AE102244}">
      <dgm:prSet/>
      <dgm:spPr/>
      <dgm:t>
        <a:bodyPr/>
        <a:lstStyle/>
        <a:p>
          <a:endParaRPr lang="en-US"/>
        </a:p>
      </dgm:t>
    </dgm:pt>
    <dgm:pt modelId="{4EC450D4-E165-4C4F-A60E-5D605EB2872E}">
      <dgm:prSet phldrT="[Text]"/>
      <dgm:spPr/>
      <dgm:t>
        <a:bodyPr/>
        <a:lstStyle/>
        <a:p>
          <a:r>
            <a:rPr lang="en-US" dirty="0"/>
            <a:t>Fetch from DB chunk of page size</a:t>
          </a:r>
        </a:p>
      </dgm:t>
    </dgm:pt>
    <dgm:pt modelId="{A14243E9-875B-40C4-AE99-BE7C08C0C9CF}" type="parTrans" cxnId="{3E57DCD9-AC84-47BD-AD3C-6454E760C0D6}">
      <dgm:prSet/>
      <dgm:spPr/>
      <dgm:t>
        <a:bodyPr/>
        <a:lstStyle/>
        <a:p>
          <a:endParaRPr lang="en-US"/>
        </a:p>
      </dgm:t>
    </dgm:pt>
    <dgm:pt modelId="{E054542A-1CFD-41A2-902B-895E1F39450E}" type="sibTrans" cxnId="{3E57DCD9-AC84-47BD-AD3C-6454E760C0D6}">
      <dgm:prSet/>
      <dgm:spPr/>
      <dgm:t>
        <a:bodyPr/>
        <a:lstStyle/>
        <a:p>
          <a:endParaRPr lang="en-US"/>
        </a:p>
      </dgm:t>
    </dgm:pt>
    <dgm:pt modelId="{8824FB98-C81A-4742-B6D8-835991CABBB1}">
      <dgm:prSet phldrT="[Text]"/>
      <dgm:spPr/>
      <dgm:t>
        <a:bodyPr/>
        <a:lstStyle/>
        <a:p>
          <a:r>
            <a:rPr lang="en-US" dirty="0"/>
            <a:t>Done by using OFFSET and FETCH NEXT in the query</a:t>
          </a:r>
        </a:p>
      </dgm:t>
    </dgm:pt>
    <dgm:pt modelId="{4EBEB1A5-BCFD-439E-BAF7-DACF3B60DB6E}" type="parTrans" cxnId="{9A8462F2-8C23-405B-9D10-5F6999B92C64}">
      <dgm:prSet/>
      <dgm:spPr/>
      <dgm:t>
        <a:bodyPr/>
        <a:lstStyle/>
        <a:p>
          <a:endParaRPr lang="en-US"/>
        </a:p>
      </dgm:t>
    </dgm:pt>
    <dgm:pt modelId="{96926E81-B2A0-4DC0-8E69-2A7870561BED}" type="sibTrans" cxnId="{9A8462F2-8C23-405B-9D10-5F6999B92C64}">
      <dgm:prSet/>
      <dgm:spPr/>
      <dgm:t>
        <a:bodyPr/>
        <a:lstStyle/>
        <a:p>
          <a:endParaRPr lang="en-US"/>
        </a:p>
      </dgm:t>
    </dgm:pt>
    <dgm:pt modelId="{BD04060F-FFA9-4946-89C5-141A0B049001}">
      <dgm:prSet phldrT="[Text]"/>
      <dgm:spPr/>
      <dgm:t>
        <a:bodyPr/>
        <a:lstStyle/>
        <a:p>
          <a:r>
            <a:rPr lang="en-US" dirty="0"/>
            <a:t>Determine how many results in total</a:t>
          </a:r>
        </a:p>
      </dgm:t>
    </dgm:pt>
    <dgm:pt modelId="{04741ECF-AA46-430E-BBB6-FB10CFBC8025}" type="parTrans" cxnId="{A604A088-0676-4F5E-BB4F-9E6105089C64}">
      <dgm:prSet/>
      <dgm:spPr/>
      <dgm:t>
        <a:bodyPr/>
        <a:lstStyle/>
        <a:p>
          <a:endParaRPr lang="en-US"/>
        </a:p>
      </dgm:t>
    </dgm:pt>
    <dgm:pt modelId="{92E12878-EC42-46C2-8AF4-9BA47FEA9E13}" type="sibTrans" cxnId="{A604A088-0676-4F5E-BB4F-9E6105089C64}">
      <dgm:prSet/>
      <dgm:spPr/>
      <dgm:t>
        <a:bodyPr/>
        <a:lstStyle/>
        <a:p>
          <a:endParaRPr lang="en-US"/>
        </a:p>
      </dgm:t>
    </dgm:pt>
    <dgm:pt modelId="{BD5BAF58-A55F-48A1-B80E-25F3AAEE1C75}">
      <dgm:prSet phldrT="[Text]"/>
      <dgm:spPr/>
      <dgm:t>
        <a:bodyPr/>
        <a:lstStyle/>
        <a:p>
          <a:r>
            <a:rPr lang="en-US" dirty="0"/>
            <a:t>Do this with a count()</a:t>
          </a:r>
        </a:p>
      </dgm:t>
    </dgm:pt>
    <dgm:pt modelId="{5AAA3B14-9F77-4997-8698-4C21A7B22E23}" type="parTrans" cxnId="{8642F416-D30B-4C82-9D75-1CFB1758B979}">
      <dgm:prSet/>
      <dgm:spPr/>
      <dgm:t>
        <a:bodyPr/>
        <a:lstStyle/>
        <a:p>
          <a:endParaRPr lang="en-US"/>
        </a:p>
      </dgm:t>
    </dgm:pt>
    <dgm:pt modelId="{CEA6DF3C-BF4F-4810-B0E4-4911BE5B11F0}" type="sibTrans" cxnId="{8642F416-D30B-4C82-9D75-1CFB1758B979}">
      <dgm:prSet/>
      <dgm:spPr/>
      <dgm:t>
        <a:bodyPr/>
        <a:lstStyle/>
        <a:p>
          <a:endParaRPr lang="en-US"/>
        </a:p>
      </dgm:t>
    </dgm:pt>
    <dgm:pt modelId="{110DD236-D8C2-4B71-9DF9-BB6767335AD8}" type="pres">
      <dgm:prSet presAssocID="{8F79157B-3D39-427E-A3D9-5861A892F342}" presName="linear" presStyleCnt="0">
        <dgm:presLayoutVars>
          <dgm:dir/>
          <dgm:animLvl val="lvl"/>
          <dgm:resizeHandles val="exact"/>
        </dgm:presLayoutVars>
      </dgm:prSet>
      <dgm:spPr/>
    </dgm:pt>
    <dgm:pt modelId="{53DFF61C-CEB8-4784-A19A-FBE4D4D4AB32}" type="pres">
      <dgm:prSet presAssocID="{F9D3645C-E1E9-4CF4-982D-A4352F46845E}" presName="parentLin" presStyleCnt="0"/>
      <dgm:spPr/>
    </dgm:pt>
    <dgm:pt modelId="{6C5CCADA-80E8-4844-AC19-B4452266F8E5}" type="pres">
      <dgm:prSet presAssocID="{F9D3645C-E1E9-4CF4-982D-A4352F46845E}" presName="parentLeftMargin" presStyleLbl="node1" presStyleIdx="0" presStyleCnt="3"/>
      <dgm:spPr/>
    </dgm:pt>
    <dgm:pt modelId="{2A4D727F-884D-40D8-B211-7678E756A050}" type="pres">
      <dgm:prSet presAssocID="{F9D3645C-E1E9-4CF4-982D-A4352F46845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3FF9D6D-9C37-49A4-8347-AC0F10F5E0DD}" type="pres">
      <dgm:prSet presAssocID="{F9D3645C-E1E9-4CF4-982D-A4352F46845E}" presName="negativeSpace" presStyleCnt="0"/>
      <dgm:spPr/>
    </dgm:pt>
    <dgm:pt modelId="{8A9424A3-7B55-4071-815F-26683A806BFF}" type="pres">
      <dgm:prSet presAssocID="{F9D3645C-E1E9-4CF4-982D-A4352F46845E}" presName="childText" presStyleLbl="conFgAcc1" presStyleIdx="0" presStyleCnt="3">
        <dgm:presLayoutVars>
          <dgm:bulletEnabled val="1"/>
        </dgm:presLayoutVars>
      </dgm:prSet>
      <dgm:spPr/>
    </dgm:pt>
    <dgm:pt modelId="{B803E895-6C47-41FB-9FD8-D970929E257A}" type="pres">
      <dgm:prSet presAssocID="{645B7AD4-2C82-4B1A-8A3E-3F520BC73FCF}" presName="spaceBetweenRectangles" presStyleCnt="0"/>
      <dgm:spPr/>
    </dgm:pt>
    <dgm:pt modelId="{87A5F881-A325-4783-BEDC-8BE308F242BF}" type="pres">
      <dgm:prSet presAssocID="{BD04060F-FFA9-4946-89C5-141A0B049001}" presName="parentLin" presStyleCnt="0"/>
      <dgm:spPr/>
    </dgm:pt>
    <dgm:pt modelId="{C1ECAE9D-2BB6-4013-93E8-F0D4B07E368C}" type="pres">
      <dgm:prSet presAssocID="{BD04060F-FFA9-4946-89C5-141A0B049001}" presName="parentLeftMargin" presStyleLbl="node1" presStyleIdx="0" presStyleCnt="3"/>
      <dgm:spPr/>
    </dgm:pt>
    <dgm:pt modelId="{F689C0C6-D8AF-4384-9324-1CA4EF100F37}" type="pres">
      <dgm:prSet presAssocID="{BD04060F-FFA9-4946-89C5-141A0B04900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5CD19F1-50E9-4F69-B462-F97E7A9275F1}" type="pres">
      <dgm:prSet presAssocID="{BD04060F-FFA9-4946-89C5-141A0B049001}" presName="negativeSpace" presStyleCnt="0"/>
      <dgm:spPr/>
    </dgm:pt>
    <dgm:pt modelId="{E6F8CB43-1FFF-4C0F-BAA1-1C7545EC1D97}" type="pres">
      <dgm:prSet presAssocID="{BD04060F-FFA9-4946-89C5-141A0B049001}" presName="childText" presStyleLbl="conFgAcc1" presStyleIdx="1" presStyleCnt="3">
        <dgm:presLayoutVars>
          <dgm:bulletEnabled val="1"/>
        </dgm:presLayoutVars>
      </dgm:prSet>
      <dgm:spPr/>
    </dgm:pt>
    <dgm:pt modelId="{59672785-DF26-48F9-B5DA-F6747F042849}" type="pres">
      <dgm:prSet presAssocID="{92E12878-EC42-46C2-8AF4-9BA47FEA9E13}" presName="spaceBetweenRectangles" presStyleCnt="0"/>
      <dgm:spPr/>
    </dgm:pt>
    <dgm:pt modelId="{2DF1BBE5-08F6-4D9F-8F00-A843B97AA6AA}" type="pres">
      <dgm:prSet presAssocID="{4EC450D4-E165-4C4F-A60E-5D605EB2872E}" presName="parentLin" presStyleCnt="0"/>
      <dgm:spPr/>
    </dgm:pt>
    <dgm:pt modelId="{C9B61DF8-4EBF-4D08-896D-7D27FE0E214F}" type="pres">
      <dgm:prSet presAssocID="{4EC450D4-E165-4C4F-A60E-5D605EB2872E}" presName="parentLeftMargin" presStyleLbl="node1" presStyleIdx="1" presStyleCnt="3"/>
      <dgm:spPr/>
    </dgm:pt>
    <dgm:pt modelId="{8B4B6404-DDCE-4132-BADD-5DA04D14CB70}" type="pres">
      <dgm:prSet presAssocID="{4EC450D4-E165-4C4F-A60E-5D605EB2872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FF07A52-82FA-4BF1-82EF-1947ECD1E736}" type="pres">
      <dgm:prSet presAssocID="{4EC450D4-E165-4C4F-A60E-5D605EB2872E}" presName="negativeSpace" presStyleCnt="0"/>
      <dgm:spPr/>
    </dgm:pt>
    <dgm:pt modelId="{A78A9A85-AB42-41CC-9553-02195D50193B}" type="pres">
      <dgm:prSet presAssocID="{4EC450D4-E165-4C4F-A60E-5D605EB2872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642F416-D30B-4C82-9D75-1CFB1758B979}" srcId="{BD04060F-FFA9-4946-89C5-141A0B049001}" destId="{BD5BAF58-A55F-48A1-B80E-25F3AAEE1C75}" srcOrd="0" destOrd="0" parTransId="{5AAA3B14-9F77-4997-8698-4C21A7B22E23}" sibTransId="{CEA6DF3C-BF4F-4810-B0E4-4911BE5B11F0}"/>
    <dgm:cxn modelId="{5D25FD16-E3FD-4BF2-9270-A6001DC3481C}" type="presOf" srcId="{F9D3645C-E1E9-4CF4-982D-A4352F46845E}" destId="{6C5CCADA-80E8-4844-AC19-B4452266F8E5}" srcOrd="0" destOrd="0" presId="urn:microsoft.com/office/officeart/2005/8/layout/list1"/>
    <dgm:cxn modelId="{F345183C-4A13-44CF-A70E-02FC5837A01C}" type="presOf" srcId="{BD04060F-FFA9-4946-89C5-141A0B049001}" destId="{C1ECAE9D-2BB6-4013-93E8-F0D4B07E368C}" srcOrd="0" destOrd="0" presId="urn:microsoft.com/office/officeart/2005/8/layout/list1"/>
    <dgm:cxn modelId="{DDB0C768-4A69-4883-A716-EBE25DFD132A}" type="presOf" srcId="{4EC450D4-E165-4C4F-A60E-5D605EB2872E}" destId="{C9B61DF8-4EBF-4D08-896D-7D27FE0E214F}" srcOrd="0" destOrd="0" presId="urn:microsoft.com/office/officeart/2005/8/layout/list1"/>
    <dgm:cxn modelId="{0994AB4C-C8E0-4B08-BF37-6D676F5CBDBA}" type="presOf" srcId="{8824FB98-C81A-4742-B6D8-835991CABBB1}" destId="{A78A9A85-AB42-41CC-9553-02195D50193B}" srcOrd="0" destOrd="0" presId="urn:microsoft.com/office/officeart/2005/8/layout/list1"/>
    <dgm:cxn modelId="{FC966357-9E3F-49A5-A169-03767096A851}" type="presOf" srcId="{8F79157B-3D39-427E-A3D9-5861A892F342}" destId="{110DD236-D8C2-4B71-9DF9-BB6767335AD8}" srcOrd="0" destOrd="0" presId="urn:microsoft.com/office/officeart/2005/8/layout/list1"/>
    <dgm:cxn modelId="{A604A088-0676-4F5E-BB4F-9E6105089C64}" srcId="{8F79157B-3D39-427E-A3D9-5861A892F342}" destId="{BD04060F-FFA9-4946-89C5-141A0B049001}" srcOrd="1" destOrd="0" parTransId="{04741ECF-AA46-430E-BBB6-FB10CFBC8025}" sibTransId="{92E12878-EC42-46C2-8AF4-9BA47FEA9E13}"/>
    <dgm:cxn modelId="{C3CEA5AA-A3BE-4EE1-951A-DC15E60C9126}" type="presOf" srcId="{F9D3645C-E1E9-4CF4-982D-A4352F46845E}" destId="{2A4D727F-884D-40D8-B211-7678E756A050}" srcOrd="1" destOrd="0" presId="urn:microsoft.com/office/officeart/2005/8/layout/list1"/>
    <dgm:cxn modelId="{36FEBAAD-6497-474E-AE89-B337F268B5C3}" type="presOf" srcId="{BD04060F-FFA9-4946-89C5-141A0B049001}" destId="{F689C0C6-D8AF-4384-9324-1CA4EF100F37}" srcOrd="1" destOrd="0" presId="urn:microsoft.com/office/officeart/2005/8/layout/list1"/>
    <dgm:cxn modelId="{AE383FB8-E6A5-4B7C-88C1-09F3795DC0A9}" type="presOf" srcId="{BD5BAF58-A55F-48A1-B80E-25F3AAEE1C75}" destId="{E6F8CB43-1FFF-4C0F-BAA1-1C7545EC1D97}" srcOrd="0" destOrd="0" presId="urn:microsoft.com/office/officeart/2005/8/layout/list1"/>
    <dgm:cxn modelId="{094ABCBC-27E8-485A-8300-1CF4454589A9}" srcId="{8F79157B-3D39-427E-A3D9-5861A892F342}" destId="{F9D3645C-E1E9-4CF4-982D-A4352F46845E}" srcOrd="0" destOrd="0" parTransId="{C1D8E5F8-C45C-45BB-8CDA-823ACCFD96E3}" sibTransId="{645B7AD4-2C82-4B1A-8A3E-3F520BC73FCF}"/>
    <dgm:cxn modelId="{3E57DCD9-AC84-47BD-AD3C-6454E760C0D6}" srcId="{8F79157B-3D39-427E-A3D9-5861A892F342}" destId="{4EC450D4-E165-4C4F-A60E-5D605EB2872E}" srcOrd="2" destOrd="0" parTransId="{A14243E9-875B-40C4-AE99-BE7C08C0C9CF}" sibTransId="{E054542A-1CFD-41A2-902B-895E1F39450E}"/>
    <dgm:cxn modelId="{F951F2DA-2844-4E13-9D78-4D3A75C02B4D}" type="presOf" srcId="{39320AAF-B14A-4BA6-ACD8-9C446B0070F0}" destId="{8A9424A3-7B55-4071-815F-26683A806BFF}" srcOrd="0" destOrd="0" presId="urn:microsoft.com/office/officeart/2005/8/layout/list1"/>
    <dgm:cxn modelId="{AB4FFFE7-1F60-4DD6-8B48-CFAC182E2785}" type="presOf" srcId="{4EC450D4-E165-4C4F-A60E-5D605EB2872E}" destId="{8B4B6404-DDCE-4132-BADD-5DA04D14CB70}" srcOrd="1" destOrd="0" presId="urn:microsoft.com/office/officeart/2005/8/layout/list1"/>
    <dgm:cxn modelId="{2693B5EC-7B12-4DF0-ABCF-44F3AE102244}" srcId="{F9D3645C-E1E9-4CF4-982D-A4352F46845E}" destId="{39320AAF-B14A-4BA6-ACD8-9C446B0070F0}" srcOrd="0" destOrd="0" parTransId="{8B18047B-62A5-48D7-88A1-109566788FA4}" sibTransId="{34220080-DF4B-4B67-8E5C-562EE398555F}"/>
    <dgm:cxn modelId="{9A8462F2-8C23-405B-9D10-5F6999B92C64}" srcId="{4EC450D4-E165-4C4F-A60E-5D605EB2872E}" destId="{8824FB98-C81A-4742-B6D8-835991CABBB1}" srcOrd="0" destOrd="0" parTransId="{4EBEB1A5-BCFD-439E-BAF7-DACF3B60DB6E}" sibTransId="{96926E81-B2A0-4DC0-8E69-2A7870561BED}"/>
    <dgm:cxn modelId="{C7407423-6FFA-49AE-9356-30B236B937F5}" type="presParOf" srcId="{110DD236-D8C2-4B71-9DF9-BB6767335AD8}" destId="{53DFF61C-CEB8-4784-A19A-FBE4D4D4AB32}" srcOrd="0" destOrd="0" presId="urn:microsoft.com/office/officeart/2005/8/layout/list1"/>
    <dgm:cxn modelId="{6EDE1C22-4C32-43B9-9EE5-4F6C2B32919F}" type="presParOf" srcId="{53DFF61C-CEB8-4784-A19A-FBE4D4D4AB32}" destId="{6C5CCADA-80E8-4844-AC19-B4452266F8E5}" srcOrd="0" destOrd="0" presId="urn:microsoft.com/office/officeart/2005/8/layout/list1"/>
    <dgm:cxn modelId="{71512BEC-6E7A-48F2-BC6A-B329E81F4CC3}" type="presParOf" srcId="{53DFF61C-CEB8-4784-A19A-FBE4D4D4AB32}" destId="{2A4D727F-884D-40D8-B211-7678E756A050}" srcOrd="1" destOrd="0" presId="urn:microsoft.com/office/officeart/2005/8/layout/list1"/>
    <dgm:cxn modelId="{AE63749F-535E-4869-8E20-11F3B8BBF5D3}" type="presParOf" srcId="{110DD236-D8C2-4B71-9DF9-BB6767335AD8}" destId="{33FF9D6D-9C37-49A4-8347-AC0F10F5E0DD}" srcOrd="1" destOrd="0" presId="urn:microsoft.com/office/officeart/2005/8/layout/list1"/>
    <dgm:cxn modelId="{3B421BC2-EE55-44C2-A351-15EB88C6E7C8}" type="presParOf" srcId="{110DD236-D8C2-4B71-9DF9-BB6767335AD8}" destId="{8A9424A3-7B55-4071-815F-26683A806BFF}" srcOrd="2" destOrd="0" presId="urn:microsoft.com/office/officeart/2005/8/layout/list1"/>
    <dgm:cxn modelId="{B37036AE-5279-421C-B65B-9ED48299D21F}" type="presParOf" srcId="{110DD236-D8C2-4B71-9DF9-BB6767335AD8}" destId="{B803E895-6C47-41FB-9FD8-D970929E257A}" srcOrd="3" destOrd="0" presId="urn:microsoft.com/office/officeart/2005/8/layout/list1"/>
    <dgm:cxn modelId="{13FD06BE-EDA6-4378-88B6-227FE5D05153}" type="presParOf" srcId="{110DD236-D8C2-4B71-9DF9-BB6767335AD8}" destId="{87A5F881-A325-4783-BEDC-8BE308F242BF}" srcOrd="4" destOrd="0" presId="urn:microsoft.com/office/officeart/2005/8/layout/list1"/>
    <dgm:cxn modelId="{23DE2E86-AABF-4CA0-AF50-616F92B2A068}" type="presParOf" srcId="{87A5F881-A325-4783-BEDC-8BE308F242BF}" destId="{C1ECAE9D-2BB6-4013-93E8-F0D4B07E368C}" srcOrd="0" destOrd="0" presId="urn:microsoft.com/office/officeart/2005/8/layout/list1"/>
    <dgm:cxn modelId="{ED9C102B-DD7B-4DD2-87BE-913AE38194B2}" type="presParOf" srcId="{87A5F881-A325-4783-BEDC-8BE308F242BF}" destId="{F689C0C6-D8AF-4384-9324-1CA4EF100F37}" srcOrd="1" destOrd="0" presId="urn:microsoft.com/office/officeart/2005/8/layout/list1"/>
    <dgm:cxn modelId="{D736DB4A-B8D2-4A30-8562-B15E3B35108B}" type="presParOf" srcId="{110DD236-D8C2-4B71-9DF9-BB6767335AD8}" destId="{E5CD19F1-50E9-4F69-B462-F97E7A9275F1}" srcOrd="5" destOrd="0" presId="urn:microsoft.com/office/officeart/2005/8/layout/list1"/>
    <dgm:cxn modelId="{12217571-EED3-4BED-A792-7C603AF59695}" type="presParOf" srcId="{110DD236-D8C2-4B71-9DF9-BB6767335AD8}" destId="{E6F8CB43-1FFF-4C0F-BAA1-1C7545EC1D97}" srcOrd="6" destOrd="0" presId="urn:microsoft.com/office/officeart/2005/8/layout/list1"/>
    <dgm:cxn modelId="{99EEBBBD-DA7E-4C38-B44F-E27992348AAC}" type="presParOf" srcId="{110DD236-D8C2-4B71-9DF9-BB6767335AD8}" destId="{59672785-DF26-48F9-B5DA-F6747F042849}" srcOrd="7" destOrd="0" presId="urn:microsoft.com/office/officeart/2005/8/layout/list1"/>
    <dgm:cxn modelId="{3179A414-0DE8-4A62-A7D8-68C85E8D3C24}" type="presParOf" srcId="{110DD236-D8C2-4B71-9DF9-BB6767335AD8}" destId="{2DF1BBE5-08F6-4D9F-8F00-A843B97AA6AA}" srcOrd="8" destOrd="0" presId="urn:microsoft.com/office/officeart/2005/8/layout/list1"/>
    <dgm:cxn modelId="{A7814802-785E-45C9-BA32-00997A132DB8}" type="presParOf" srcId="{2DF1BBE5-08F6-4D9F-8F00-A843B97AA6AA}" destId="{C9B61DF8-4EBF-4D08-896D-7D27FE0E214F}" srcOrd="0" destOrd="0" presId="urn:microsoft.com/office/officeart/2005/8/layout/list1"/>
    <dgm:cxn modelId="{FF889D54-0708-4E5D-BF9E-4B234F87B610}" type="presParOf" srcId="{2DF1BBE5-08F6-4D9F-8F00-A843B97AA6AA}" destId="{8B4B6404-DDCE-4132-BADD-5DA04D14CB70}" srcOrd="1" destOrd="0" presId="urn:microsoft.com/office/officeart/2005/8/layout/list1"/>
    <dgm:cxn modelId="{B8438898-22C5-4060-8826-6A60864CD30B}" type="presParOf" srcId="{110DD236-D8C2-4B71-9DF9-BB6767335AD8}" destId="{6FF07A52-82FA-4BF1-82EF-1947ECD1E736}" srcOrd="9" destOrd="0" presId="urn:microsoft.com/office/officeart/2005/8/layout/list1"/>
    <dgm:cxn modelId="{330CEF2B-DDC6-4A8F-A945-34F1B4407584}" type="presParOf" srcId="{110DD236-D8C2-4B71-9DF9-BB6767335AD8}" destId="{A78A9A85-AB42-41CC-9553-02195D50193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7D18FC-C078-40A1-AF8B-324E65E7BF58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Uniform interface</a:t>
          </a:r>
        </a:p>
      </dsp:txBody>
      <dsp:txXfrm>
        <a:off x="0" y="39687"/>
        <a:ext cx="3286125" cy="1971675"/>
      </dsp:txXfrm>
    </dsp:sp>
    <dsp:sp modelId="{FA7ADE19-3869-45C5-9CE4-6EB8B5E629DD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Client-server decoupling</a:t>
          </a:r>
        </a:p>
      </dsp:txBody>
      <dsp:txXfrm>
        <a:off x="3614737" y="39687"/>
        <a:ext cx="3286125" cy="1971675"/>
      </dsp:txXfrm>
    </dsp:sp>
    <dsp:sp modelId="{F9CE9A84-62EA-4D77-934E-75CE6DAAB50C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Statelessness</a:t>
          </a:r>
        </a:p>
      </dsp:txBody>
      <dsp:txXfrm>
        <a:off x="7229475" y="39687"/>
        <a:ext cx="3286125" cy="1971675"/>
      </dsp:txXfrm>
    </dsp:sp>
    <dsp:sp modelId="{2163FF09-ABAB-446B-AAB9-B939F7E0D067}">
      <dsp:nvSpPr>
        <dsp:cNvPr id="0" name=""/>
        <dsp:cNvSpPr/>
      </dsp:nvSpPr>
      <dsp:spPr>
        <a:xfrm>
          <a:off x="1807368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 err="1"/>
            <a:t>Cacheability</a:t>
          </a:r>
          <a:endParaRPr lang="en-US" sz="3900" kern="1200" dirty="0"/>
        </a:p>
      </dsp:txBody>
      <dsp:txXfrm>
        <a:off x="1807368" y="2339975"/>
        <a:ext cx="3286125" cy="1971675"/>
      </dsp:txXfrm>
    </dsp:sp>
    <dsp:sp modelId="{ED10B7D1-18AE-47C0-9914-983E24B91EAC}">
      <dsp:nvSpPr>
        <dsp:cNvPr id="0" name=""/>
        <dsp:cNvSpPr/>
      </dsp:nvSpPr>
      <dsp:spPr>
        <a:xfrm>
          <a:off x="5422106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Layered system architecture</a:t>
          </a:r>
        </a:p>
      </dsp:txBody>
      <dsp:txXfrm>
        <a:off x="5422106" y="2339975"/>
        <a:ext cx="3286125" cy="19716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F2F6F4-8769-4D92-AA1E-20C96C5966E3}">
      <dsp:nvSpPr>
        <dsp:cNvPr id="0" name=""/>
        <dsp:cNvSpPr/>
      </dsp:nvSpPr>
      <dsp:spPr>
        <a:xfrm>
          <a:off x="415130" y="0"/>
          <a:ext cx="4351338" cy="4351338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6F1C9F-1075-4036-AF62-BA75A7B1B0E6}">
      <dsp:nvSpPr>
        <dsp:cNvPr id="0" name=""/>
        <dsp:cNvSpPr/>
      </dsp:nvSpPr>
      <dsp:spPr>
        <a:xfrm>
          <a:off x="828508" y="413377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Document</a:t>
          </a:r>
        </a:p>
      </dsp:txBody>
      <dsp:txXfrm>
        <a:off x="911350" y="496219"/>
        <a:ext cx="1531337" cy="1531337"/>
      </dsp:txXfrm>
    </dsp:sp>
    <dsp:sp modelId="{BB476655-A1BD-4405-A5AF-347D6D478C87}">
      <dsp:nvSpPr>
        <dsp:cNvPr id="0" name=""/>
        <dsp:cNvSpPr/>
      </dsp:nvSpPr>
      <dsp:spPr>
        <a:xfrm>
          <a:off x="2656070" y="413377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Collection</a:t>
          </a:r>
        </a:p>
      </dsp:txBody>
      <dsp:txXfrm>
        <a:off x="2738912" y="496219"/>
        <a:ext cx="1531337" cy="1531337"/>
      </dsp:txXfrm>
    </dsp:sp>
    <dsp:sp modelId="{88F5FD32-5836-4AE8-A08B-BA01DAE29F0B}">
      <dsp:nvSpPr>
        <dsp:cNvPr id="0" name=""/>
        <dsp:cNvSpPr/>
      </dsp:nvSpPr>
      <dsp:spPr>
        <a:xfrm>
          <a:off x="828508" y="2240939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Store</a:t>
          </a:r>
        </a:p>
      </dsp:txBody>
      <dsp:txXfrm>
        <a:off x="911350" y="2323781"/>
        <a:ext cx="1531337" cy="1531337"/>
      </dsp:txXfrm>
    </dsp:sp>
    <dsp:sp modelId="{53BCF3A8-B9D3-4770-90DA-388396CDFCA0}">
      <dsp:nvSpPr>
        <dsp:cNvPr id="0" name=""/>
        <dsp:cNvSpPr/>
      </dsp:nvSpPr>
      <dsp:spPr>
        <a:xfrm>
          <a:off x="2656070" y="2240939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Controller</a:t>
          </a:r>
        </a:p>
      </dsp:txBody>
      <dsp:txXfrm>
        <a:off x="2738912" y="2323781"/>
        <a:ext cx="1531337" cy="15313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6D7399-36F5-402A-97C2-71956D69449A}">
      <dsp:nvSpPr>
        <dsp:cNvPr id="0" name=""/>
        <dsp:cNvSpPr/>
      </dsp:nvSpPr>
      <dsp:spPr>
        <a:xfrm>
          <a:off x="3286" y="41994"/>
          <a:ext cx="3203971" cy="89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Airplanes</a:t>
          </a:r>
        </a:p>
      </dsp:txBody>
      <dsp:txXfrm>
        <a:off x="3286" y="41994"/>
        <a:ext cx="3203971" cy="892800"/>
      </dsp:txXfrm>
    </dsp:sp>
    <dsp:sp modelId="{EB2C466C-98EC-4236-93F2-4114C291F527}">
      <dsp:nvSpPr>
        <dsp:cNvPr id="0" name=""/>
        <dsp:cNvSpPr/>
      </dsp:nvSpPr>
      <dsp:spPr>
        <a:xfrm>
          <a:off x="3286" y="934794"/>
          <a:ext cx="3203971" cy="33745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Registration# (PK)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Model#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Capacity</a:t>
          </a:r>
        </a:p>
      </dsp:txBody>
      <dsp:txXfrm>
        <a:off x="3286" y="934794"/>
        <a:ext cx="3203971" cy="3374548"/>
      </dsp:txXfrm>
    </dsp:sp>
    <dsp:sp modelId="{06E6772C-F7F6-4424-B710-318D8271AD55}">
      <dsp:nvSpPr>
        <dsp:cNvPr id="0" name=""/>
        <dsp:cNvSpPr/>
      </dsp:nvSpPr>
      <dsp:spPr>
        <a:xfrm>
          <a:off x="3655814" y="41994"/>
          <a:ext cx="3203971" cy="89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Flights</a:t>
          </a:r>
        </a:p>
      </dsp:txBody>
      <dsp:txXfrm>
        <a:off x="3655814" y="41994"/>
        <a:ext cx="3203971" cy="892800"/>
      </dsp:txXfrm>
    </dsp:sp>
    <dsp:sp modelId="{5CE8EFFB-66BA-4C63-B0EC-30A40E2F086B}">
      <dsp:nvSpPr>
        <dsp:cNvPr id="0" name=""/>
        <dsp:cNvSpPr/>
      </dsp:nvSpPr>
      <dsp:spPr>
        <a:xfrm>
          <a:off x="3655814" y="934794"/>
          <a:ext cx="3203971" cy="33745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Flight# (PK)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Airplane (FK)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From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To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 err="1"/>
            <a:t>DepartureTime</a:t>
          </a:r>
          <a:endParaRPr lang="en-US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 err="1"/>
            <a:t>ArrivalTime</a:t>
          </a:r>
          <a:endParaRPr lang="en-US" sz="3100" kern="1200" dirty="0"/>
        </a:p>
      </dsp:txBody>
      <dsp:txXfrm>
        <a:off x="3655814" y="934794"/>
        <a:ext cx="3203971" cy="3374548"/>
      </dsp:txXfrm>
    </dsp:sp>
    <dsp:sp modelId="{3A189A37-490C-4482-B2AD-D1F2CEF11666}">
      <dsp:nvSpPr>
        <dsp:cNvPr id="0" name=""/>
        <dsp:cNvSpPr/>
      </dsp:nvSpPr>
      <dsp:spPr>
        <a:xfrm>
          <a:off x="7308342" y="41994"/>
          <a:ext cx="3203971" cy="89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Passengers</a:t>
          </a:r>
        </a:p>
      </dsp:txBody>
      <dsp:txXfrm>
        <a:off x="7308342" y="41994"/>
        <a:ext cx="3203971" cy="892800"/>
      </dsp:txXfrm>
    </dsp:sp>
    <dsp:sp modelId="{5477B17A-ABB7-4A0C-9731-7723E9C64618}">
      <dsp:nvSpPr>
        <dsp:cNvPr id="0" name=""/>
        <dsp:cNvSpPr/>
      </dsp:nvSpPr>
      <dsp:spPr>
        <a:xfrm>
          <a:off x="7308342" y="934794"/>
          <a:ext cx="3203971" cy="33745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Email (PK)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FirstName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 err="1"/>
            <a:t>LastName</a:t>
          </a:r>
          <a:endParaRPr lang="en-US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Flight# (FK)</a:t>
          </a:r>
        </a:p>
      </dsp:txBody>
      <dsp:txXfrm>
        <a:off x="7308342" y="934794"/>
        <a:ext cx="3203971" cy="33745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59311F-4419-4689-9467-A8A089110EDB}">
      <dsp:nvSpPr>
        <dsp:cNvPr id="0" name=""/>
        <dsp:cNvSpPr/>
      </dsp:nvSpPr>
      <dsp:spPr>
        <a:xfrm>
          <a:off x="632" y="572231"/>
          <a:ext cx="2466826" cy="14800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Document</a:t>
          </a:r>
        </a:p>
      </dsp:txBody>
      <dsp:txXfrm>
        <a:off x="632" y="572231"/>
        <a:ext cx="2466826" cy="1480095"/>
      </dsp:txXfrm>
    </dsp:sp>
    <dsp:sp modelId="{A217F9ED-9162-4962-9347-BC46AB733D9B}">
      <dsp:nvSpPr>
        <dsp:cNvPr id="0" name=""/>
        <dsp:cNvSpPr/>
      </dsp:nvSpPr>
      <dsp:spPr>
        <a:xfrm>
          <a:off x="2714141" y="572231"/>
          <a:ext cx="2466826" cy="14800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Collection</a:t>
          </a:r>
        </a:p>
      </dsp:txBody>
      <dsp:txXfrm>
        <a:off x="2714141" y="572231"/>
        <a:ext cx="2466826" cy="1480095"/>
      </dsp:txXfrm>
    </dsp:sp>
    <dsp:sp modelId="{DCF30E84-F963-442D-AC4B-4AB786A11B3B}">
      <dsp:nvSpPr>
        <dsp:cNvPr id="0" name=""/>
        <dsp:cNvSpPr/>
      </dsp:nvSpPr>
      <dsp:spPr>
        <a:xfrm>
          <a:off x="632" y="2299010"/>
          <a:ext cx="2466826" cy="14800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Store</a:t>
          </a:r>
        </a:p>
      </dsp:txBody>
      <dsp:txXfrm>
        <a:off x="632" y="2299010"/>
        <a:ext cx="2466826" cy="1480095"/>
      </dsp:txXfrm>
    </dsp:sp>
    <dsp:sp modelId="{569C13FE-813E-4CC4-BB0F-58891F1B26FB}">
      <dsp:nvSpPr>
        <dsp:cNvPr id="0" name=""/>
        <dsp:cNvSpPr/>
      </dsp:nvSpPr>
      <dsp:spPr>
        <a:xfrm>
          <a:off x="2714141" y="2299010"/>
          <a:ext cx="2466826" cy="14800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Controller</a:t>
          </a:r>
        </a:p>
      </dsp:txBody>
      <dsp:txXfrm>
        <a:off x="2714141" y="2299010"/>
        <a:ext cx="2466826" cy="14800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9424A3-7B55-4071-815F-26683A806BFF}">
      <dsp:nvSpPr>
        <dsp:cNvPr id="0" name=""/>
        <dsp:cNvSpPr/>
      </dsp:nvSpPr>
      <dsp:spPr>
        <a:xfrm>
          <a:off x="0" y="753534"/>
          <a:ext cx="5181600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2150" tIns="354076" rIns="40215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Some sites make this adjustable</a:t>
          </a:r>
        </a:p>
      </dsp:txBody>
      <dsp:txXfrm>
        <a:off x="0" y="753534"/>
        <a:ext cx="5181600" cy="722925"/>
      </dsp:txXfrm>
    </dsp:sp>
    <dsp:sp modelId="{2A4D727F-884D-40D8-B211-7678E756A050}">
      <dsp:nvSpPr>
        <dsp:cNvPr id="0" name=""/>
        <dsp:cNvSpPr/>
      </dsp:nvSpPr>
      <dsp:spPr>
        <a:xfrm>
          <a:off x="259080" y="502614"/>
          <a:ext cx="362712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097" tIns="0" rIns="13709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Determine page size</a:t>
          </a:r>
        </a:p>
      </dsp:txBody>
      <dsp:txXfrm>
        <a:off x="283578" y="527112"/>
        <a:ext cx="3578124" cy="452844"/>
      </dsp:txXfrm>
    </dsp:sp>
    <dsp:sp modelId="{E6F8CB43-1FFF-4C0F-BAA1-1C7545EC1D97}">
      <dsp:nvSpPr>
        <dsp:cNvPr id="0" name=""/>
        <dsp:cNvSpPr/>
      </dsp:nvSpPr>
      <dsp:spPr>
        <a:xfrm>
          <a:off x="0" y="1819179"/>
          <a:ext cx="5181600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2150" tIns="354076" rIns="40215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Do this with a count()</a:t>
          </a:r>
        </a:p>
      </dsp:txBody>
      <dsp:txXfrm>
        <a:off x="0" y="1819179"/>
        <a:ext cx="5181600" cy="722925"/>
      </dsp:txXfrm>
    </dsp:sp>
    <dsp:sp modelId="{F689C0C6-D8AF-4384-9324-1CA4EF100F37}">
      <dsp:nvSpPr>
        <dsp:cNvPr id="0" name=""/>
        <dsp:cNvSpPr/>
      </dsp:nvSpPr>
      <dsp:spPr>
        <a:xfrm>
          <a:off x="259080" y="1568259"/>
          <a:ext cx="362712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097" tIns="0" rIns="13709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Determine how many results in total</a:t>
          </a:r>
        </a:p>
      </dsp:txBody>
      <dsp:txXfrm>
        <a:off x="283578" y="1592757"/>
        <a:ext cx="3578124" cy="452844"/>
      </dsp:txXfrm>
    </dsp:sp>
    <dsp:sp modelId="{A78A9A85-AB42-41CC-9553-02195D50193B}">
      <dsp:nvSpPr>
        <dsp:cNvPr id="0" name=""/>
        <dsp:cNvSpPr/>
      </dsp:nvSpPr>
      <dsp:spPr>
        <a:xfrm>
          <a:off x="0" y="2884824"/>
          <a:ext cx="5181600" cy="96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2150" tIns="354076" rIns="40215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Done by using OFFSET and FETCH NEXT in the query</a:t>
          </a:r>
        </a:p>
      </dsp:txBody>
      <dsp:txXfrm>
        <a:off x="0" y="2884824"/>
        <a:ext cx="5181600" cy="963900"/>
      </dsp:txXfrm>
    </dsp:sp>
    <dsp:sp modelId="{8B4B6404-DDCE-4132-BADD-5DA04D14CB70}">
      <dsp:nvSpPr>
        <dsp:cNvPr id="0" name=""/>
        <dsp:cNvSpPr/>
      </dsp:nvSpPr>
      <dsp:spPr>
        <a:xfrm>
          <a:off x="259080" y="2633904"/>
          <a:ext cx="362712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097" tIns="0" rIns="13709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Fetch from DB chunk of page size</a:t>
          </a:r>
        </a:p>
      </dsp:txBody>
      <dsp:txXfrm>
        <a:off x="283578" y="2658402"/>
        <a:ext cx="3578124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8D3AB-2C52-43C8-A602-E0C843690DE1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A1F5D0-1139-4BE8-8B26-32BFDC753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48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A6DD-6D34-4C85-8690-2C033B220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AE8FF-8CB8-4845-8C2F-9CC56206E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36A40-A0C7-4482-B6EC-BD4031A8D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1686-F338-4281-87B8-1FFA7A65C0CB}" type="datetime1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EBB85-DCD4-4C57-8F64-C1593DC76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F4942-BA1F-454D-B2EF-997B662F3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8C1599-DA33-4FC9-9786-C54F6EAE4ECB}"/>
              </a:ext>
            </a:extLst>
          </p:cNvPr>
          <p:cNvCxnSpPr/>
          <p:nvPr/>
        </p:nvCxnSpPr>
        <p:spPr>
          <a:xfrm>
            <a:off x="1090353" y="3559841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43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73739-B9A7-4AC9-ADCC-A1F51A245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859175-70E6-41D0-BAA5-7A22C3434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73C2-EF9A-4AB7-B2FA-BE9744F72EE1}" type="datetime1">
              <a:rPr lang="en-US" smtClean="0"/>
              <a:t>5/20/2023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E0E4DA-526C-45CD-BB33-B6EAFE9D9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CB661-1E5C-4511-BE6B-7986BDC3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A57A173-1F4C-4D26-8933-0D93ECBAE8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6463" y="2160588"/>
            <a:ext cx="2674937" cy="267652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F048411E-E546-492F-A9CB-675B0F386FC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58531" y="2160588"/>
            <a:ext cx="2674937" cy="267652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30E25608-BCB5-4403-B4F6-FADEBACC939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610599" y="2160587"/>
            <a:ext cx="2674937" cy="267652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331D3FF-9B8F-490C-A673-58ACFB51BF6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906463" y="5170488"/>
            <a:ext cx="2674937" cy="97261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id="{314CAA90-FE67-47BD-994B-9AEF4B52D9D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59916" y="5170487"/>
            <a:ext cx="2674937" cy="97261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2">
            <a:extLst>
              <a:ext uri="{FF2B5EF4-FFF2-40B4-BE49-F238E27FC236}">
                <a16:creationId xmlns:a16="http://schemas.microsoft.com/office/drawing/2014/main" id="{C293E2BF-08F3-420B-B6B4-543AED15074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610598" y="5170486"/>
            <a:ext cx="2674937" cy="97261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F0561C-DC8D-4C54-9541-6B8992A014F8}"/>
              </a:ext>
            </a:extLst>
          </p:cNvPr>
          <p:cNvCxnSpPr/>
          <p:nvPr/>
        </p:nvCxnSpPr>
        <p:spPr>
          <a:xfrm>
            <a:off x="838200" y="1750808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16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73739-B9A7-4AC9-ADCC-A1F51A245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859175-70E6-41D0-BAA5-7A22C3434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192E-8134-444A-B812-B0AE15FDB3F4}" type="datetime1">
              <a:rPr lang="en-US" smtClean="0"/>
              <a:t>5/20/2023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E0E4DA-526C-45CD-BB33-B6EAFE9D9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CB661-1E5C-4511-BE6B-7986BDC3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331D3FF-9B8F-490C-A673-58ACFB51BF6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906463" y="5170488"/>
            <a:ext cx="2674937" cy="97261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id="{314CAA90-FE67-47BD-994B-9AEF4B52D9D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59916" y="5170487"/>
            <a:ext cx="2674937" cy="97261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2">
            <a:extLst>
              <a:ext uri="{FF2B5EF4-FFF2-40B4-BE49-F238E27FC236}">
                <a16:creationId xmlns:a16="http://schemas.microsoft.com/office/drawing/2014/main" id="{C293E2BF-08F3-420B-B6B4-543AED15074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610598" y="5170486"/>
            <a:ext cx="2674937" cy="97261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F0561C-DC8D-4C54-9541-6B8992A014F8}"/>
              </a:ext>
            </a:extLst>
          </p:cNvPr>
          <p:cNvCxnSpPr/>
          <p:nvPr/>
        </p:nvCxnSpPr>
        <p:spPr>
          <a:xfrm>
            <a:off x="838200" y="1750808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C9BE205-AC4A-4D51-B2C7-B2F2543A9A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2160587"/>
            <a:ext cx="2743200" cy="26765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36C483FE-BFC0-4088-9677-217AD989F35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59916" y="2160587"/>
            <a:ext cx="2743200" cy="26765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5AD5D584-2281-4405-9CD1-5DD1830426A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610600" y="2160587"/>
            <a:ext cx="2743200" cy="26765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857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73739-B9A7-4AC9-ADCC-A1F51A245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859175-70E6-41D0-BAA5-7A22C3434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572C2-0481-4D5D-9BC4-78E8E8EEBA9B}" type="datetime1">
              <a:rPr lang="en-US" smtClean="0"/>
              <a:t>5/20/2023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E0E4DA-526C-45CD-BB33-B6EAFE9D9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CB661-1E5C-4511-BE6B-7986BDC3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6F9586-37FC-4ECD-9274-2E6F1FE7A17A}"/>
              </a:ext>
            </a:extLst>
          </p:cNvPr>
          <p:cNvCxnSpPr/>
          <p:nvPr/>
        </p:nvCxnSpPr>
        <p:spPr>
          <a:xfrm>
            <a:off x="838200" y="1750808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67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F20678-21CD-4392-A936-06144B30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CCC2D-1F68-4095-8B37-CF7445CE8F35}" type="datetime1">
              <a:rPr lang="en-US" smtClean="0"/>
              <a:t>5/20/2023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ABAC2B-6F20-4FEE-B66F-8671FF9B1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F97AC-8CCC-48FB-9B8B-C6C26A87A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13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F20678-21CD-4392-A936-06144B30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8417-AF9F-40C4-A517-74B7BC603A67}" type="datetime1">
              <a:rPr lang="en-US" smtClean="0"/>
              <a:t>5/20/2023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ABAC2B-6F20-4FEE-B66F-8671FF9B1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F97AC-8CCC-48FB-9B8B-C6C26A87A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B819505-C6AD-48FA-9B53-3C160296471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9435" y="161463"/>
            <a:ext cx="5521038" cy="295581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1C80039F-2199-42CF-93BE-6000E2F06D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161462"/>
            <a:ext cx="5674822" cy="295581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817C16DA-AA17-4473-8CA1-D637C89C52C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9435" y="3258906"/>
            <a:ext cx="5521037" cy="282217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E875CB7B-C734-454A-91EF-73EF83E118F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3258906"/>
            <a:ext cx="5674822" cy="282217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5286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  <p:bldP spid="12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1FE0D-54BE-442E-9370-20270713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6FA9A-8D3D-4E32-B01C-EC5958E6E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D131F-DBA0-48D5-ABB7-7929550D0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E22DD-9CFC-4568-BD2A-E0727DEA9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D198-4C69-4114-8DCC-2172B50EA95A}" type="datetime1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42DB2-1621-4266-A34F-C393B37F9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0F975-5EF8-4522-BBA8-11477A129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92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FA219-D30B-429A-8DF3-3678B92C7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AC277A-F3A0-4E56-AECA-AAB04CD64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DD3684-8BB8-4566-9AE9-F5AC2C34C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19744"/>
            <a:ext cx="3932237" cy="3749243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32ABA-7734-4CA5-87B3-FEBCED5DF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C445-C41B-48FB-87AA-D39D6A0CA573}" type="datetime1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B25520-7328-4166-979C-3DC05C2A7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FB425-7969-4FCB-A4D6-B52504CCD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DD0DA9D-E2C2-4C33-9B4C-A17F43F7E6F1}"/>
              </a:ext>
            </a:extLst>
          </p:cNvPr>
          <p:cNvCxnSpPr/>
          <p:nvPr/>
        </p:nvCxnSpPr>
        <p:spPr>
          <a:xfrm>
            <a:off x="836612" y="2057400"/>
            <a:ext cx="39354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974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F1FD-CC09-4F1F-8A88-AC234620F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4F79F-7349-4B6B-B9C4-04C4EF438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D901A-9098-4223-AFF9-1AF539E46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E1E9-6D81-4E82-AC65-466DBEDADE30}" type="datetime1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16403-4EF4-405F-AB73-68542C1C9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AD81C-13D6-4FDE-BBDB-4875F6873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516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A8C59F-2BD5-432F-A109-73A27C5297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6B3683-E78F-43C7-9D0B-077F6149B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C4E56-F520-433D-AE50-673280B9C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BDFA-00A6-4DC1-89EE-049976D50974}" type="datetime1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8C902-6FF8-48DD-BE5E-BEE8F12BF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5D461-7D1E-4778-B4BC-72CCDB4B4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119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034" y="371475"/>
            <a:ext cx="11120967" cy="10477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24934" y="1511301"/>
            <a:ext cx="5731933" cy="461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0067" y="1511301"/>
            <a:ext cx="5731933" cy="461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Prepared by D.Dubois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88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9C958-299C-47D9-A2BC-E4530164A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2011F-EB1F-4B17-899D-17FE5026C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72820-E413-4454-A9A9-299750DBA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B2584-043A-44A9-9263-F058AD949B6A}" type="datetime1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BBE5B-A74D-46BE-93D2-1CB8459EF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AEC28-0FFF-4A88-A8ED-1BCB0401B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329D2D-4348-4D30-8EBF-8E197997C3C9}"/>
              </a:ext>
            </a:extLst>
          </p:cNvPr>
          <p:cNvCxnSpPr/>
          <p:nvPr/>
        </p:nvCxnSpPr>
        <p:spPr>
          <a:xfrm>
            <a:off x="838200" y="1750808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709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ll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AD2BB-E6CC-486A-A5F4-28852316C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0144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BE34F5-02EC-42F6-BAE5-E3A3D080E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BACB-FDD3-47E0-8C62-26B4DBB1ADAF}" type="datetime1">
              <a:rPr lang="en-US" smtClean="0"/>
              <a:t>5/20/2023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4B03C-A648-42CD-9AA8-F7A2DF2CC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A8F09-B2D1-4BC8-A198-55D999270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1AD6C17-7422-4CF0-945E-89DC4342357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005013"/>
            <a:ext cx="10515600" cy="4138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05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16264-711A-4BDC-BD77-F8B9A6CE9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163" y="1709739"/>
            <a:ext cx="10515600" cy="2852736"/>
          </a:xfrm>
        </p:spPr>
        <p:txBody>
          <a:bodyPr anchor="b">
            <a:normAutofit/>
          </a:bodyPr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883B4-537B-4CCF-A337-2334DCCA5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16452"/>
            <a:ext cx="10515600" cy="1473198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B0962-3044-4983-ABCE-761D2F575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BC7DC-2BE5-47FF-82C3-455677CCF3F9}" type="datetime1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F780F-B8B3-4C65-BC3C-F91E9E146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2B0EB-6F2F-44F3-8790-3A7AED5D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B62687-909C-4A09-B6DC-5B81EFA8B4A6}"/>
              </a:ext>
            </a:extLst>
          </p:cNvPr>
          <p:cNvCxnSpPr/>
          <p:nvPr/>
        </p:nvCxnSpPr>
        <p:spPr>
          <a:xfrm>
            <a:off x="831850" y="4589463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489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16264-711A-4BDC-BD77-F8B9A6CE9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163" y="356262"/>
            <a:ext cx="6201905" cy="4206213"/>
          </a:xfrm>
        </p:spPr>
        <p:txBody>
          <a:bodyPr anchor="b">
            <a:normAutofit/>
          </a:bodyPr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883B4-537B-4CCF-A337-2334DCCA5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16452"/>
            <a:ext cx="6201905" cy="1473198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B0962-3044-4983-ABCE-761D2F575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BD05-F190-40C2-BAF9-10BCA7E7474F}" type="datetime1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F780F-B8B3-4C65-BC3C-F91E9E146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2B0EB-6F2F-44F3-8790-3A7AED5D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B62687-909C-4A09-B6DC-5B81EFA8B4A6}"/>
              </a:ext>
            </a:extLst>
          </p:cNvPr>
          <p:cNvCxnSpPr>
            <a:cxnSpLocks/>
          </p:cNvCxnSpPr>
          <p:nvPr/>
        </p:nvCxnSpPr>
        <p:spPr>
          <a:xfrm flipV="1">
            <a:off x="831850" y="4562475"/>
            <a:ext cx="6210218" cy="269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nline Image Placeholder 9">
            <a:extLst>
              <a:ext uri="{FF2B5EF4-FFF2-40B4-BE49-F238E27FC236}">
                <a16:creationId xmlns:a16="http://schemas.microsoft.com/office/drawing/2014/main" id="{413F93BE-B05C-4473-811F-2C73545E80D5}"/>
              </a:ext>
            </a:extLst>
          </p:cNvPr>
          <p:cNvSpPr>
            <a:spLocks noGrp="1"/>
          </p:cNvSpPr>
          <p:nvPr>
            <p:ph type="clipArt" sz="quarter" idx="13"/>
          </p:nvPr>
        </p:nvSpPr>
        <p:spPr>
          <a:xfrm>
            <a:off x="7208838" y="355600"/>
            <a:ext cx="4643437" cy="5734050"/>
          </a:xfrm>
        </p:spPr>
        <p:txBody>
          <a:bodyPr/>
          <a:lstStyle/>
          <a:p>
            <a:r>
              <a:rPr lang="en-US"/>
              <a:t>Click icon to add online image</a:t>
            </a:r>
          </a:p>
        </p:txBody>
      </p:sp>
    </p:spTree>
    <p:extLst>
      <p:ext uri="{BB962C8B-B14F-4D97-AF65-F5344CB8AC3E}">
        <p14:creationId xmlns:p14="http://schemas.microsoft.com/office/powerpoint/2010/main" val="112421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883B4-537B-4CCF-A337-2334DCCA5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16452"/>
            <a:ext cx="6201905" cy="1473198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B0962-3044-4983-ABCE-761D2F575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2227B-79C8-4B23-8E66-79BF67D4DEB4}" type="datetime1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F780F-B8B3-4C65-BC3C-F91E9E146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2B0EB-6F2F-44F3-8790-3A7AED5D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B62687-909C-4A09-B6DC-5B81EFA8B4A6}"/>
              </a:ext>
            </a:extLst>
          </p:cNvPr>
          <p:cNvCxnSpPr>
            <a:cxnSpLocks/>
          </p:cNvCxnSpPr>
          <p:nvPr/>
        </p:nvCxnSpPr>
        <p:spPr>
          <a:xfrm flipV="1">
            <a:off x="831850" y="4562475"/>
            <a:ext cx="6210218" cy="269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Online Image Placeholder 8" descr="Programmer female with solid fill">
            <a:extLst>
              <a:ext uri="{FF2B5EF4-FFF2-40B4-BE49-F238E27FC236}">
                <a16:creationId xmlns:a16="http://schemas.microsoft.com/office/drawing/2014/main" id="{8B964327-48D7-4747-838B-D2752D884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6517" y="1067156"/>
            <a:ext cx="3495320" cy="34953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327E6D-4D51-4557-B83F-86FFB8F13646}"/>
              </a:ext>
            </a:extLst>
          </p:cNvPr>
          <p:cNvSpPr txBox="1"/>
          <p:nvPr/>
        </p:nvSpPr>
        <p:spPr>
          <a:xfrm>
            <a:off x="838200" y="3036552"/>
            <a:ext cx="62102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atin typeface="+mj-lt"/>
              </a:rPr>
              <a:t>Code Demo</a:t>
            </a:r>
          </a:p>
        </p:txBody>
      </p:sp>
    </p:spTree>
    <p:extLst>
      <p:ext uri="{BB962C8B-B14F-4D97-AF65-F5344CB8AC3E}">
        <p14:creationId xmlns:p14="http://schemas.microsoft.com/office/powerpoint/2010/main" val="3504423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_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883B4-537B-4CCF-A337-2334DCCA5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16425"/>
            <a:ext cx="6201905" cy="1473198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B0962-3044-4983-ABCE-761D2F575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FC657-FB12-43C0-84D5-47AF1D75157E}" type="datetime1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F780F-B8B3-4C65-BC3C-F91E9E146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2B0EB-6F2F-44F3-8790-3A7AED5D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B62687-909C-4A09-B6DC-5B81EFA8B4A6}"/>
              </a:ext>
            </a:extLst>
          </p:cNvPr>
          <p:cNvCxnSpPr>
            <a:cxnSpLocks/>
          </p:cNvCxnSpPr>
          <p:nvPr/>
        </p:nvCxnSpPr>
        <p:spPr>
          <a:xfrm flipV="1">
            <a:off x="838200" y="1662448"/>
            <a:ext cx="6210218" cy="269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Online Image Placeholder 8" descr="Programmer female with solid fill">
            <a:extLst>
              <a:ext uri="{FF2B5EF4-FFF2-40B4-BE49-F238E27FC236}">
                <a16:creationId xmlns:a16="http://schemas.microsoft.com/office/drawing/2014/main" id="{8B964327-48D7-4747-838B-D2752D884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3400" y="101940"/>
            <a:ext cx="2962270" cy="29622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327E6D-4D51-4557-B83F-86FFB8F13646}"/>
              </a:ext>
            </a:extLst>
          </p:cNvPr>
          <p:cNvSpPr txBox="1"/>
          <p:nvPr/>
        </p:nvSpPr>
        <p:spPr>
          <a:xfrm>
            <a:off x="844550" y="136525"/>
            <a:ext cx="62102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atin typeface="+mj-lt"/>
              </a:rPr>
              <a:t>Code Activity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E7A25B0-BB67-4EF3-AB0B-A95963796F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3302000"/>
            <a:ext cx="10515600" cy="279717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244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CCE27-ECDF-4BDE-935B-03C0ADCB4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C12EF-AD27-474B-80B4-21F9846FDC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E9FB8F-58CF-49FA-B193-32B458361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57423-1061-47E0-9B1C-2D33D7E93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42B-6119-4987-B998-EB8FD807C7C2}" type="datetime1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9F611-7982-4AB8-B478-D9C6F3470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7F8D3-72E0-4089-A6A1-0028BB9B9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19F0BF2-59CD-4535-A6AD-02F9F53C07CD}"/>
              </a:ext>
            </a:extLst>
          </p:cNvPr>
          <p:cNvCxnSpPr/>
          <p:nvPr/>
        </p:nvCxnSpPr>
        <p:spPr>
          <a:xfrm>
            <a:off x="838200" y="1750808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81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50462-3F72-4472-B333-56A2C9FAD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AA0BA-859F-4535-8535-CB8F8DC79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19090-EABF-4EF7-91BA-5E80153B4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24972A-6133-4EC1-A2B0-0401420C2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CFE9DF-7BDB-4C1B-BF81-728BA0DBF1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B8A61B-0741-45A3-B071-C6688D0E5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EF6D-D55A-4C82-9E25-82E7E184FA35}" type="datetime1">
              <a:rPr lang="en-US" smtClean="0"/>
              <a:t>5/20/2023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A8DDE8-AA88-46C8-9C7A-4127C3168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31F765-B308-43CE-8236-A81BA92C2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05D901-CB05-4822-A47F-E811CCCC4932}"/>
              </a:ext>
            </a:extLst>
          </p:cNvPr>
          <p:cNvCxnSpPr/>
          <p:nvPr/>
        </p:nvCxnSpPr>
        <p:spPr>
          <a:xfrm>
            <a:off x="838200" y="1700930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318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26CFD1-3AF7-4A97-83F9-1C4300CAE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93A30-35B9-4BB1-907E-ABDCB864E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A1FFD-7171-4855-B18A-1731E6EA3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68B0F-6AD4-4643-8EC6-DE5956150443}" type="datetime1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6A68A-C58C-4A6A-8D12-C5940F866E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Prepared by D.Dubois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51C93-A9F8-4B01-9BFF-02135BB669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72D1B4-9BDA-4C8E-B319-78330FDB0BA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0" y="6247042"/>
            <a:ext cx="583739" cy="58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296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ann@aol.com" TargetMode="External"/><Relationship Id="rId2" Type="http://schemas.openxmlformats.org/officeDocument/2006/relationships/hyperlink" Target="mailto:dirk@aol.co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TP/Basics_of_HTTP/Identifying_resources_on_the_Web" TargetMode="External"/><Relationship Id="rId2" Type="http://schemas.openxmlformats.org/officeDocument/2006/relationships/hyperlink" Target="https://developer.mozilla.org/en-US/docs/Web/HTTP/Header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mozilla.org/en-US/docs/Web/HTTP/Headers/Location" TargetMode="External"/><Relationship Id="rId4" Type="http://schemas.openxmlformats.org/officeDocument/2006/relationships/hyperlink" Target="https://developer.mozilla.org/en-US/docs/Web/HTTP/Statu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An-object-hierarchy-of-the-entities-found-within-the-Space-Invaders-game-Note-that-the_fig6_272478928" TargetMode="External"/><Relationship Id="rId7" Type="http://schemas.openxmlformats.org/officeDocument/2006/relationships/hyperlink" Target="https://courses.lumenlearning.com/sunyulster227technicalwriting/chapter/6-5-hyphens-en-dashes-em-dashes/" TargetMode="External"/><Relationship Id="rId2" Type="http://schemas.openxmlformats.org/officeDocument/2006/relationships/image" Target="../media/image4.ppm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hyperlink" Target="http://dagmarmarketing.com/blog/how-to-choose-a-canonical-url-for-your-website/" TargetMode="Externa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704A8-AAA8-BD0A-4030-73AEA53A5F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Server-side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67C406-9CF5-69B6-DBD1-A9C4A4858F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REST API Design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207DA-ABCD-AAC5-4366-8E073C817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F37C-4FF1-4EB1-8C19-80A7F7C77877}" type="datetime1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5600C-82E8-FDD7-1D83-7BA7EE984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30666-37B4-6EA8-8BB3-B5E09D617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C81694-5BDD-1CBE-36F3-6F529DC444AB}"/>
              </a:ext>
            </a:extLst>
          </p:cNvPr>
          <p:cNvSpPr txBox="1"/>
          <p:nvPr/>
        </p:nvSpPr>
        <p:spPr>
          <a:xfrm>
            <a:off x="1061156" y="5542844"/>
            <a:ext cx="10292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Information sourced from REST API Design Rulebook, Mark Masse, O’Reilly 2012</a:t>
            </a:r>
          </a:p>
        </p:txBody>
      </p:sp>
    </p:spTree>
    <p:extLst>
      <p:ext uri="{BB962C8B-B14F-4D97-AF65-F5344CB8AC3E}">
        <p14:creationId xmlns:p14="http://schemas.microsoft.com/office/powerpoint/2010/main" val="3217239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534EA-CB00-64C1-4490-2646F88C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sample data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3FBE69A-412D-1B43-E084-B13888A94E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5171103"/>
              </p:ext>
            </p:extLst>
          </p:nvPr>
        </p:nvGraphicFramePr>
        <p:xfrm>
          <a:off x="838200" y="1825625"/>
          <a:ext cx="3610466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818">
                  <a:extLst>
                    <a:ext uri="{9D8B030D-6E8A-4147-A177-3AD203B41FA5}">
                      <a16:colId xmlns:a16="http://schemas.microsoft.com/office/drawing/2014/main" val="1507440471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1824699894"/>
                    </a:ext>
                  </a:extLst>
                </a:gridCol>
                <a:gridCol w="1041718">
                  <a:extLst>
                    <a:ext uri="{9D8B030D-6E8A-4147-A177-3AD203B41FA5}">
                      <a16:colId xmlns:a16="http://schemas.microsoft.com/office/drawing/2014/main" val="30801034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Airplanes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236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Registration#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Model#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Capacity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76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B-737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914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B-747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586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160401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CEA32-ACE4-9A0B-CABB-45CF440C3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B2584-043A-44A9-9263-F058AD949B6A}" type="datetime1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076AB-D1C9-A08E-9830-6E94F23B8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EC042-290E-D44C-5E38-750A9C981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98FF439-4401-01F9-8093-B4DBF944A6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114884"/>
              </p:ext>
            </p:extLst>
          </p:nvPr>
        </p:nvGraphicFramePr>
        <p:xfrm>
          <a:off x="2453244" y="4097973"/>
          <a:ext cx="6854382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382828234"/>
                    </a:ext>
                  </a:extLst>
                </a:gridCol>
                <a:gridCol w="726186">
                  <a:extLst>
                    <a:ext uri="{9D8B030D-6E8A-4147-A177-3AD203B41FA5}">
                      <a16:colId xmlns:a16="http://schemas.microsoft.com/office/drawing/2014/main" val="3660103205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41927515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96744786"/>
                    </a:ext>
                  </a:extLst>
                </a:gridCol>
                <a:gridCol w="1384427">
                  <a:extLst>
                    <a:ext uri="{9D8B030D-6E8A-4147-A177-3AD203B41FA5}">
                      <a16:colId xmlns:a16="http://schemas.microsoft.com/office/drawing/2014/main" val="154809449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94465174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Flights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335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Flight#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Departure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Arrival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Airplane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011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Mtl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12h00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13h30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621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Mtl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Vanc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13h00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18h00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619130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4E8FC2B-9FC1-AF10-D22A-05AEF5B0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34464"/>
              </p:ext>
            </p:extLst>
          </p:nvPr>
        </p:nvGraphicFramePr>
        <p:xfrm>
          <a:off x="6096000" y="1826133"/>
          <a:ext cx="525875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525">
                  <a:extLst>
                    <a:ext uri="{9D8B030D-6E8A-4147-A177-3AD203B41FA5}">
                      <a16:colId xmlns:a16="http://schemas.microsoft.com/office/drawing/2014/main" val="522888636"/>
                    </a:ext>
                  </a:extLst>
                </a:gridCol>
                <a:gridCol w="1236853">
                  <a:extLst>
                    <a:ext uri="{9D8B030D-6E8A-4147-A177-3AD203B41FA5}">
                      <a16:colId xmlns:a16="http://schemas.microsoft.com/office/drawing/2014/main" val="1975917338"/>
                    </a:ext>
                  </a:extLst>
                </a:gridCol>
                <a:gridCol w="1210628">
                  <a:extLst>
                    <a:ext uri="{9D8B030D-6E8A-4147-A177-3AD203B41FA5}">
                      <a16:colId xmlns:a16="http://schemas.microsoft.com/office/drawing/2014/main" val="3642255920"/>
                    </a:ext>
                  </a:extLst>
                </a:gridCol>
                <a:gridCol w="1277747">
                  <a:extLst>
                    <a:ext uri="{9D8B030D-6E8A-4147-A177-3AD203B41FA5}">
                      <a16:colId xmlns:a16="http://schemas.microsoft.com/office/drawing/2014/main" val="50144671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Passengers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804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Email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Flight#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237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2"/>
                        </a:rPr>
                        <a:t>dirk@aol.com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Dubois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70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3"/>
                        </a:rPr>
                        <a:t>ann@aol.com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AC321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035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90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71E8C-C613-6CEF-CE30-42E2CD01C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IDs belonging to a resource are in the URI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6B1DF8A-E39F-224D-DF97-08780B6F02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When designing the paths, use the primary key or id to select a particular resource</a:t>
            </a:r>
          </a:p>
          <a:p>
            <a:r>
              <a:rPr lang="en-US" dirty="0"/>
              <a:t>When filtering a collection use query parameters</a:t>
            </a:r>
          </a:p>
          <a:p>
            <a:r>
              <a:rPr lang="en-US" dirty="0"/>
              <a:t> For pagination, use the query parameters on the collection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231824-C585-826A-52AA-3A3148BAE2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/passengers/&lt;email&gt;</a:t>
            </a:r>
          </a:p>
          <a:p>
            <a:r>
              <a:rPr lang="en-US" dirty="0"/>
              <a:t>/api/passengers/dirk@aol.com</a:t>
            </a:r>
          </a:p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/passengers/&lt;email&gt;/flights&lt;Flight#&gt;</a:t>
            </a:r>
          </a:p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/passengers/dirk@aol.com/flights/AC123</a:t>
            </a:r>
          </a:p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passengers?last-name</a:t>
            </a:r>
            <a:r>
              <a:rPr lang="en-US" dirty="0"/>
              <a:t>=Dubois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84F62-6C66-1F19-2267-211227A37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B2584-043A-44A9-9263-F058AD949B6A}" type="datetime1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98387-91E0-B775-58CF-EC34E8B5E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9EFFE-464C-4805-B295-B746A9ECC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31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34263-39D5-2ECC-42A0-7F1C19259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</a:t>
            </a:r>
            <a:r>
              <a:rPr lang="en-US" baseline="0" dirty="0"/>
              <a:t> is performed by HTTP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64B23-2B0A-AF03-263C-BC5BE8514C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814455" cy="4351338"/>
          </a:xfrm>
        </p:spPr>
        <p:txBody>
          <a:bodyPr>
            <a:noAutofit/>
          </a:bodyPr>
          <a:lstStyle/>
          <a:p>
            <a:r>
              <a:rPr lang="en-US" sz="2600" dirty="0"/>
              <a:t>Do not put operation names in REST URIs</a:t>
            </a:r>
          </a:p>
          <a:p>
            <a:pPr lvl="1"/>
            <a:r>
              <a:rPr lang="en-US" sz="2600" dirty="0"/>
              <a:t>/add-post</a:t>
            </a:r>
          </a:p>
          <a:p>
            <a:pPr lvl="1"/>
            <a:r>
              <a:rPr lang="en-US" sz="2600" dirty="0"/>
              <a:t>/delete-comment</a:t>
            </a:r>
          </a:p>
          <a:p>
            <a:pPr lvl="1"/>
            <a:r>
              <a:rPr lang="en-US" sz="2600" dirty="0"/>
              <a:t>/users/1234/delete</a:t>
            </a:r>
          </a:p>
          <a:p>
            <a:r>
              <a:rPr lang="en-US" sz="2600" dirty="0"/>
              <a:t>Instead, use different HTTP operations to handle these cases</a:t>
            </a:r>
          </a:p>
          <a:p>
            <a:r>
              <a:rPr lang="en-US" sz="2600" dirty="0"/>
              <a:t>Depending on the resource, some or all methods will be available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8BDAEE-CEF8-8482-53E4-B1D9659FD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2655" y="1825625"/>
            <a:ext cx="5701145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Get</a:t>
            </a:r>
          </a:p>
          <a:p>
            <a:pPr lvl="1"/>
            <a:r>
              <a:rPr lang="en-US" dirty="0"/>
              <a:t>Retrieve information</a:t>
            </a:r>
          </a:p>
          <a:p>
            <a:r>
              <a:rPr lang="en-US" dirty="0"/>
              <a:t>Post</a:t>
            </a:r>
          </a:p>
          <a:p>
            <a:pPr lvl="1"/>
            <a:r>
              <a:rPr lang="en-US" dirty="0"/>
              <a:t>Creates new resource (insert)</a:t>
            </a:r>
          </a:p>
          <a:p>
            <a:pPr lvl="1"/>
            <a:r>
              <a:rPr lang="en-US" dirty="0"/>
              <a:t>Execute functions in a controller</a:t>
            </a:r>
          </a:p>
          <a:p>
            <a:r>
              <a:rPr lang="en-US" dirty="0"/>
              <a:t>Put</a:t>
            </a:r>
          </a:p>
          <a:p>
            <a:pPr lvl="1"/>
            <a:r>
              <a:rPr lang="en-US" dirty="0"/>
              <a:t>Creates new resource (insert) or performs update if allowed of the entire resource (update)</a:t>
            </a:r>
          </a:p>
          <a:p>
            <a:r>
              <a:rPr lang="en-US" dirty="0"/>
              <a:t>Patch</a:t>
            </a:r>
          </a:p>
          <a:p>
            <a:pPr lvl="1"/>
            <a:r>
              <a:rPr lang="en-US" dirty="0"/>
              <a:t>Update only a piece of a resource (update)</a:t>
            </a:r>
          </a:p>
          <a:p>
            <a:r>
              <a:rPr lang="en-US" dirty="0"/>
              <a:t>Delete</a:t>
            </a:r>
          </a:p>
          <a:p>
            <a:pPr lvl="1"/>
            <a:r>
              <a:rPr lang="en-US" dirty="0"/>
              <a:t>Deletes the selected resource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4554F-4FCF-3602-55F2-68984C466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42B-6119-4987-B998-EB8FD807C7C2}" type="datetime1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F03FD-2317-0246-08F6-E561F50F3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45D05-434E-2E53-BC4C-E7EC6DB6C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76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369E6-CBD7-E3E2-D7B1-6563C4B83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 the existing resource URIs along with HTTP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D4C97-0345-994B-FFC9-52F20854BB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Leverage the HTTP methods to modify the data in the server</a:t>
            </a:r>
          </a:p>
          <a:p>
            <a:r>
              <a:rPr lang="en-US" dirty="0"/>
              <a:t>Only support the methods for the operations you want users to perform</a:t>
            </a:r>
          </a:p>
          <a:p>
            <a:r>
              <a:rPr lang="en-US" dirty="0"/>
              <a:t>Reuse the existing URIs to modify the system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8D3AD9-C445-38BA-F89E-943B021DE6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POST /</a:t>
            </a:r>
            <a:r>
              <a:rPr lang="en-US" dirty="0" err="1"/>
              <a:t>api</a:t>
            </a:r>
            <a:r>
              <a:rPr lang="en-US" dirty="0"/>
              <a:t>/passengers</a:t>
            </a:r>
          </a:p>
          <a:p>
            <a:r>
              <a:rPr lang="en-US" dirty="0"/>
              <a:t>DELETE /</a:t>
            </a:r>
            <a:r>
              <a:rPr lang="en-US" dirty="0" err="1"/>
              <a:t>api</a:t>
            </a:r>
            <a:r>
              <a:rPr lang="en-US" dirty="0"/>
              <a:t>/passengers/dirk@aol.com/flights/AC123</a:t>
            </a:r>
          </a:p>
          <a:p>
            <a:r>
              <a:rPr lang="en-US" dirty="0"/>
              <a:t>PUT /</a:t>
            </a:r>
            <a:r>
              <a:rPr lang="en-US" dirty="0" err="1"/>
              <a:t>api</a:t>
            </a:r>
            <a:r>
              <a:rPr lang="en-US" dirty="0"/>
              <a:t>/passengers/dirk@aol.com/flights/AC234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B9221-FEBC-F8B7-6C79-99FD1D39A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42B-6119-4987-B998-EB8FD807C7C2}" type="datetime1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FF473-1CBE-4B4D-5490-66D94DA4D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69351-20BE-F3F9-C39E-DA257C4DF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887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E0C17-6A9E-8E02-C27F-94B0BFA7A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correct response code is essential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4F9E8EA-23B9-DD9F-92CA-41C48AE6DC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Since REST APIs are used by programming languages, the correct status code must be returned</a:t>
            </a:r>
          </a:p>
          <a:p>
            <a:r>
              <a:rPr lang="en-US" dirty="0"/>
              <a:t>Just like error handling with try/catch, REST APIs rely on the correct status code</a:t>
            </a:r>
          </a:p>
          <a:p>
            <a:r>
              <a:rPr lang="en-US" dirty="0"/>
              <a:t>Unlike HTML, there is no visual cue as to what happened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57CD4D5-2B8B-9253-6C0F-15D7F2F3F5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200 everything went ok</a:t>
            </a:r>
          </a:p>
          <a:p>
            <a:r>
              <a:rPr lang="en-US" dirty="0"/>
              <a:t>201 your change was accepted</a:t>
            </a:r>
          </a:p>
          <a:p>
            <a:r>
              <a:rPr lang="en-US" dirty="0"/>
              <a:t>202 your change will be added async</a:t>
            </a:r>
          </a:p>
          <a:p>
            <a:r>
              <a:rPr lang="en-US" dirty="0"/>
              <a:t>204 everything ok, with no response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796F2-22C2-BCAB-2489-58E8092ED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B2584-043A-44A9-9263-F058AD949B6A}" type="datetime1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16708-EB34-7A0C-F113-95DC0AFE2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F3DB4-622E-70D0-2ED4-110FDF56B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AC08C-98CF-3271-D051-3DD11A2A5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Inserting new data requires a URI to the new 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840B1-C7DE-88D3-FC50-C82E18733E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626922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Say a new piece of data is posted to a collection</a:t>
            </a:r>
          </a:p>
          <a:p>
            <a:r>
              <a:rPr lang="en-US" dirty="0"/>
              <a:t>E.g., POST 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passegners</a:t>
            </a:r>
            <a:r>
              <a:rPr lang="en-US" dirty="0"/>
              <a:t>/dirk@aol.com/flights/AC234</a:t>
            </a:r>
          </a:p>
          <a:p>
            <a:r>
              <a:rPr lang="en-US" dirty="0"/>
              <a:t>The response should be 201 for accepted, and the Location element of the HTTP Header must be set to the new resource location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9115D-6C67-585B-D2E5-FFBA8F9C6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1377" y="1825625"/>
            <a:ext cx="6722423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bp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.route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'/api/passengers/&lt;email&gt;/flights/&lt;flight_num&gt;'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add_flight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flight_num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#Add the flight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make_response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({},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'Location'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url_for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api.flight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flight_num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resp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B044C-F22D-713D-6C73-41B7BF610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42B-6119-4987-B998-EB8FD807C7C2}" type="datetime1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F1D03-D57E-61FD-64EE-399B57C51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CE67E-2299-4A7D-7483-09A0D1554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1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66949-3428-E413-E731-520E21C98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Errors need to return information in the 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DF110-C2C8-A495-EB19-02DFCB3CD9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Return 4xx or 5xx status codes when something goes wrong</a:t>
            </a:r>
          </a:p>
          <a:p>
            <a:r>
              <a:rPr lang="en-US" dirty="0"/>
              <a:t>Include useful information in the message body for the user to determine what went wrong</a:t>
            </a:r>
          </a:p>
          <a:p>
            <a:r>
              <a:rPr lang="en-US" dirty="0"/>
              <a:t>Error messages must have</a:t>
            </a:r>
          </a:p>
          <a:p>
            <a:pPr lvl="1"/>
            <a:r>
              <a:rPr lang="en-US" dirty="0"/>
              <a:t>ID</a:t>
            </a:r>
          </a:p>
          <a:p>
            <a:pPr lvl="1"/>
            <a:r>
              <a:rPr lang="en-US" dirty="0"/>
              <a:t>Description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ACE4B2-A6F5-D75D-CA57-FA622B1A79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“id”: Text,</a:t>
            </a:r>
          </a:p>
          <a:p>
            <a:pPr marL="457200" lvl="1" indent="0">
              <a:buNone/>
            </a:pPr>
            <a:r>
              <a:rPr lang="en-US" dirty="0"/>
              <a:t>“description”: Text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400 Bad request</a:t>
            </a:r>
          </a:p>
          <a:p>
            <a:pPr lvl="1"/>
            <a:r>
              <a:rPr lang="en-US" dirty="0"/>
              <a:t>Useful if values are not supported</a:t>
            </a:r>
          </a:p>
          <a:p>
            <a:r>
              <a:rPr lang="en-US" dirty="0"/>
              <a:t>401 Unauthorized </a:t>
            </a:r>
          </a:p>
          <a:p>
            <a:r>
              <a:rPr lang="en-US" dirty="0"/>
              <a:t>405  method not allowed</a:t>
            </a:r>
          </a:p>
          <a:p>
            <a:pPr lvl="1"/>
            <a:r>
              <a:rPr lang="en-US" dirty="0"/>
              <a:t>Flask handles this one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58270-145A-AE28-E2C6-0328C6B4C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42B-6119-4987-B998-EB8FD807C7C2}" type="datetime1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2E44F-E0F1-1921-A3C1-3E5744A7A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D3262-E014-AB79-8B85-7C46AC10D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0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1520F-C77A-4F48-D028-2526BD875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Structuring JSON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1B988-9205-1FE7-F9FB-0D24FE25E3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well formatted REST responses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62C22-0C27-060E-35A1-E96C21454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BD05-F190-40C2-BAF9-10BCA7E7474F}" type="datetime1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AF12C-DA86-0726-4ABE-C55528DAE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92DF-26B0-7646-3548-2EEED284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59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F1E6-D05A-03D6-C85C-BAF4DA8CD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REST API results need to be formatted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F19B9-8F75-A0E3-3A80-E7297B37DB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As previously explored, JSON is the format of choice for REST APIs</a:t>
            </a:r>
          </a:p>
          <a:p>
            <a:r>
              <a:rPr lang="en-US" dirty="0"/>
              <a:t>What information should be placed in a response?</a:t>
            </a:r>
          </a:p>
          <a:p>
            <a:r>
              <a:rPr lang="en-US" dirty="0"/>
              <a:t>Is there a common structure?</a:t>
            </a:r>
          </a:p>
          <a:p>
            <a:r>
              <a:rPr lang="en-US" dirty="0"/>
              <a:t>How does the type of information returned impact the structure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97C5243-F3F0-A62C-1DDA-D465201F8BA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50317295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0DE47-F5C1-ABF7-15F7-7305905CD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42B-6119-4987-B998-EB8FD807C7C2}" type="datetime1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D1FFD-91E6-1BCC-7AE1-B98F160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C6795-8E49-26D4-8CD6-26F391A61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26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0683-893B-D707-08FB-55B495FB9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Documents should return a JSON object representing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66EDB-13F6-0979-5919-21F5F3F809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900055" cy="4351338"/>
          </a:xfrm>
        </p:spPr>
        <p:txBody>
          <a:bodyPr>
            <a:noAutofit/>
          </a:bodyPr>
          <a:lstStyle/>
          <a:p>
            <a:r>
              <a:rPr lang="en-US" sz="2400" dirty="0"/>
              <a:t>When selecting a document using a URI, JSON representing that object must be returned</a:t>
            </a:r>
          </a:p>
          <a:p>
            <a:r>
              <a:rPr lang="en-US" sz="2400" dirty="0"/>
              <a:t>The object does not need to be wrapped in a name</a:t>
            </a:r>
          </a:p>
          <a:p>
            <a:r>
              <a:rPr lang="en-US" sz="2400" dirty="0"/>
              <a:t>It should contain all its fields</a:t>
            </a:r>
          </a:p>
          <a:p>
            <a:r>
              <a:rPr lang="en-US" sz="2400" dirty="0"/>
              <a:t>It should contain a field called </a:t>
            </a:r>
            <a:r>
              <a:rPr lang="en-US" sz="2400" dirty="0" err="1"/>
              <a:t>url</a:t>
            </a:r>
            <a:r>
              <a:rPr lang="en-US" sz="2400" dirty="0"/>
              <a:t> that maps to itself</a:t>
            </a:r>
          </a:p>
          <a:p>
            <a:r>
              <a:rPr lang="en-US" sz="2400" dirty="0"/>
              <a:t>It can contain links to other URIs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322CE1-6C89-E37C-A230-07CE1AB9C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38255" y="1825625"/>
            <a:ext cx="6615545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"Luke Skywalker"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"height"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"172"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"mass"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"77"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homeworld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"https://swapi.dev/api/planets/1/"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"films"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"https://swapi.dev/api/films/1/"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"https://swapi.dev/api/films/2/"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],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"created"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"2014-12-09T13:50:51.644000Z"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"edited"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"2014-12-20T21:17:56.891000Z"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"https://swapi.dev/api/people/1/"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42767-C59B-89F8-996A-E25C9247A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42B-6119-4987-B998-EB8FD807C7C2}" type="datetime1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A8175-38CD-F696-EB85-823A658F8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FF59D-595A-AB54-B175-75C78AB4C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52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5FC26-75EC-3F04-0DCE-7F4DE64FA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follows 5 basic principles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BDBF0DA-24E1-33CD-DA91-FA914290D7D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41882-3E0A-90D9-13CE-3FB35660C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B2584-043A-44A9-9263-F058AD949B6A}" type="datetime1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68B41-92EE-0692-E868-7CDAB08B1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D4796-828F-16C3-B403-8A2FA687C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0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D7D18FC-C078-40A1-AF8B-324E65E7BF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A7ADE19-3869-45C5-9CE4-6EB8B5E629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9CE9A84-62EA-4D77-934E-75CE6DAAB5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163FF09-ABAB-446B-AAB9-B939F7E0D0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D10B7D1-18AE-47C0-9914-983E24B91E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81237-68C8-B7A6-8499-4E3E6E2DF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URIs to resources can be in the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83A5B-27E6-BF0F-FB65-D6652D17A8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114800" cy="4351338"/>
          </a:xfrm>
        </p:spPr>
        <p:txBody>
          <a:bodyPr>
            <a:noAutofit/>
          </a:bodyPr>
          <a:lstStyle/>
          <a:p>
            <a:r>
              <a:rPr lang="en-US" sz="3200" dirty="0"/>
              <a:t>When documents are connected through complicated relationships, use a URI</a:t>
            </a:r>
          </a:p>
          <a:p>
            <a:r>
              <a:rPr lang="en-US" sz="3200" dirty="0"/>
              <a:t>For example, many to many relationships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42ACC8-4C91-7A69-EA2C-890C91CB5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3272" y="1825625"/>
            <a:ext cx="5950527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 New Hope"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"episode_id"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"director"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"George Lucas"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"producer"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"Gary Kurtz, Rick McCallum"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"release_date"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"1977-05-25"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"characters"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"https://swapi.dev/api/people/1/"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"https://swapi.dev/api/people/2/"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"https://swapi.dev/api/people/3/"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],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"created"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"2014-12-10T14:23:31.880000Z"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"edited"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"2014-12-20T19:49:45.256000Z"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"url"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"https://swapi.dev/api/films/1/"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024CA-2FF6-0D71-A319-142325A2B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42B-6119-4987-B998-EB8FD807C7C2}" type="datetime1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71BF9-1FCD-FBFB-4E98-34912E978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9617A-397E-C38F-DFA3-0CD89D0FF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02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A40E02-5736-2CDA-5BA1-2A93A6C35A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look at a real REST API and its results for documents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7137F-40B6-E480-8992-737C29902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2227B-79C8-4B23-8E66-79BF67D4DEB4}" type="datetime1">
              <a:rPr lang="en-US" smtClean="0"/>
              <a:t>5/20/2023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7340CF-4140-7B97-5E14-94907F3EA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AE5514-BEFE-3980-A514-E0F718BAA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49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7F9E7-9A10-9A32-944D-E46151325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Collections are often paginated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33FAC-E759-0014-0934-87EEDDFBAA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Since collections can be large, they are often paginated</a:t>
            </a:r>
          </a:p>
          <a:p>
            <a:r>
              <a:rPr lang="en-US" dirty="0"/>
              <a:t>Pagination is the act of breaking data into pages</a:t>
            </a:r>
          </a:p>
          <a:p>
            <a:pPr lvl="1"/>
            <a:r>
              <a:rPr lang="en-US" dirty="0"/>
              <a:t>Critical with large datasets that cannot be fetched all at once</a:t>
            </a:r>
          </a:p>
          <a:p>
            <a:r>
              <a:rPr lang="en-US" dirty="0"/>
              <a:t>Websites do this in HTML and REST APIs do this in JSON</a:t>
            </a:r>
          </a:p>
          <a:p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D076D3B-B3D6-D886-80AE-CDFD73335DB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39140226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DD23E-0969-294B-5100-CC53F13A0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42B-6119-4987-B998-EB8FD807C7C2}" type="datetime1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E5C36-C071-EAE4-2EA8-AC94F7449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F0D70-06F8-C7C8-145B-48E7D79BE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43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42319-3E7C-5350-D296-E71198273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Parameterize the query with the pagination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732A2-9670-0A9E-F3F7-9EEF7A2EDF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PL/SQL supports pagination directly with OFFSET and FETCH NEXT</a:t>
            </a:r>
          </a:p>
          <a:p>
            <a:r>
              <a:rPr lang="en-US" dirty="0"/>
              <a:t>Ensure you order by your query or the results won’t paginate correctly</a:t>
            </a:r>
          </a:p>
          <a:p>
            <a:r>
              <a:rPr lang="en-US" dirty="0"/>
              <a:t>URLs can take query parameters to indicate the page number</a:t>
            </a:r>
          </a:p>
          <a:p>
            <a:pPr lvl="1"/>
            <a:r>
              <a:rPr lang="en-US" dirty="0"/>
              <a:t>E.g., ?page=3</a:t>
            </a:r>
          </a:p>
          <a:p>
            <a:r>
              <a:rPr lang="en-US" dirty="0"/>
              <a:t>REST APIs and HTML a like can do this if they support pagination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B4B0CC-56CC-45B0-BA31-C5D771E849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select * from books order by </a:t>
            </a:r>
            <a:r>
              <a:rPr lang="en-US" dirty="0" err="1"/>
              <a:t>isbn</a:t>
            </a:r>
            <a:r>
              <a:rPr lang="en-US" dirty="0"/>
              <a:t> offset :offset rows fetch next :count rows only;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select * from books order by </a:t>
            </a:r>
            <a:r>
              <a:rPr lang="en-US" dirty="0" err="1"/>
              <a:t>isbn</a:t>
            </a:r>
            <a:r>
              <a:rPr lang="en-US" dirty="0"/>
              <a:t> offset 0 rows fetch next 20 rows only; --Page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select * from books order by </a:t>
            </a:r>
            <a:r>
              <a:rPr lang="en-US" dirty="0" err="1"/>
              <a:t>isbn</a:t>
            </a:r>
            <a:r>
              <a:rPr lang="en-US" dirty="0"/>
              <a:t> offset 20 rows fetch next 20 rows only; --Page 2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CD891-269E-7143-CD1B-78B057F65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42B-6119-4987-B998-EB8FD807C7C2}" type="datetime1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5755D-45DB-D2DB-C6AE-77058675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68D88-D1C0-B2F2-411D-DFE54793B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49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68608-C66E-29F4-D203-72D0D5CBA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REST APIs give information about the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C601B-47EF-6FBB-1EC9-A62BDBFF31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686299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When returning a collection, return a JSON object not just the collection itself</a:t>
            </a:r>
          </a:p>
          <a:p>
            <a:r>
              <a:rPr lang="en-US" dirty="0"/>
              <a:t>Provide useful meta data about the collection</a:t>
            </a:r>
          </a:p>
          <a:p>
            <a:pPr lvl="1"/>
            <a:r>
              <a:rPr lang="en-US" dirty="0"/>
              <a:t>Count: the number of results</a:t>
            </a:r>
          </a:p>
          <a:p>
            <a:pPr lvl="1"/>
            <a:r>
              <a:rPr lang="en-US" dirty="0"/>
              <a:t>Previous: URL to the previous page</a:t>
            </a:r>
          </a:p>
          <a:p>
            <a:pPr lvl="1"/>
            <a:r>
              <a:rPr lang="en-US" dirty="0"/>
              <a:t>Next: URL to the next page</a:t>
            </a:r>
          </a:p>
          <a:p>
            <a:pPr lvl="1"/>
            <a:r>
              <a:rPr lang="en-US" dirty="0"/>
              <a:t>Results: The list of results for that page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491AD-100E-B631-A1EF-AFA882ECD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68883" y="1825625"/>
            <a:ext cx="6484917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"count"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"next"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"https://swapi.dev/api/people/?page=2"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"previous"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"results"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"Luke Skywalker"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"height"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"172"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8957AF-3DC2-042C-9498-D6CA60E8B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42B-6119-4987-B998-EB8FD807C7C2}" type="datetime1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5FD4F-42A2-C11C-F83D-CFD6687BD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A7994-04EF-C6A6-E887-9C9BBC935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28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A40E02-5736-2CDA-5BA1-2A93A6C35A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look at a real REST API and its results for collections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7137F-40B6-E480-8992-737C29902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2227B-79C8-4B23-8E66-79BF67D4DEB4}" type="datetime1">
              <a:rPr lang="en-US" smtClean="0"/>
              <a:t>5/20/2023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7340CF-4140-7B97-5E14-94907F3EA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AE5514-BEFE-3980-A514-E0F718BAA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923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20DC9-281A-67A2-E16F-2F4D2130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15A06-2C80-6C03-144A-270AA0CBD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Header format: </a:t>
            </a:r>
            <a:r>
              <a:rPr lang="en-US" dirty="0">
                <a:hlinkClick r:id="rId2"/>
              </a:rPr>
              <a:t>https://developer.mozilla.org/en-US/docs/Web/HTTP/Headers</a:t>
            </a:r>
            <a:endParaRPr lang="en-US" dirty="0"/>
          </a:p>
          <a:p>
            <a:r>
              <a:rPr lang="en-US" dirty="0"/>
              <a:t>URIs : </a:t>
            </a:r>
            <a:r>
              <a:rPr lang="en-US" dirty="0">
                <a:hlinkClick r:id="rId3"/>
              </a:rPr>
              <a:t>https://developer.mozilla.org/en-US/docs/Web/HTTP/Basics_of_HTTP/Identifying_resources_on_the_Web</a:t>
            </a:r>
            <a:endParaRPr lang="en-US" dirty="0"/>
          </a:p>
          <a:p>
            <a:r>
              <a:rPr lang="en-US" dirty="0"/>
              <a:t>HTTP Status Codes: </a:t>
            </a:r>
            <a:r>
              <a:rPr lang="en-US" dirty="0">
                <a:hlinkClick r:id="rId4"/>
              </a:rPr>
              <a:t>https://developer.mozilla.org/en-US/docs/Web/HTTP/Status</a:t>
            </a:r>
            <a:endParaRPr lang="en-US" dirty="0"/>
          </a:p>
          <a:p>
            <a:r>
              <a:rPr lang="en-US" dirty="0"/>
              <a:t>Location header: </a:t>
            </a:r>
            <a:r>
              <a:rPr lang="en-US" dirty="0">
                <a:hlinkClick r:id="rId5"/>
              </a:rPr>
              <a:t>https://developer.mozilla.org/en-US/docs/Web/HTTP/Headers/Location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0517F-EFAD-1BE6-1C2F-93A18F1FB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B2584-043A-44A9-9263-F058AD949B6A}" type="datetime1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01822-1C32-E20A-5407-A6E8CA248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6FDC9-BF86-4105-EC49-D75C50D51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65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8AA22-FB5C-3820-4820-683CCBFE4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Uniform interface means each resource has a single URI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4F5799-C533-2157-54A6-2747B294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73C2-EF9A-4AB7-B2FA-BE9744F72EE1}" type="datetime1">
              <a:rPr lang="en-US" smtClean="0"/>
              <a:t>5/20/2023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851291-6660-83D7-BCED-B0881E93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7AE9C5-DF25-3E4B-25B0-F37E6078C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3</a:t>
            </a:fld>
            <a:endParaRPr lang="en-US"/>
          </a:p>
        </p:txBody>
      </p:sp>
      <p:pic>
        <p:nvPicPr>
          <p:cNvPr id="13" name="Picture Placeholder 12" descr="Diagram&#10;&#10;Description automatically generated">
            <a:extLst>
              <a:ext uri="{FF2B5EF4-FFF2-40B4-BE49-F238E27FC236}">
                <a16:creationId xmlns:a16="http://schemas.microsoft.com/office/drawing/2014/main" id="{53505780-19AB-1E31-A77B-781400A7C75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4569" r="6960"/>
          <a:stretch/>
        </p:blipFill>
        <p:spPr>
          <a:xfrm>
            <a:off x="574766" y="2160588"/>
            <a:ext cx="3696787" cy="2676525"/>
          </a:xfrm>
        </p:spPr>
      </p:pic>
      <p:pic>
        <p:nvPicPr>
          <p:cNvPr id="18" name="Picture Placeholder 17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FF943964-2DB6-E893-C696-AA58368E394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30" r="30"/>
          <a:stretch>
            <a:fillRect/>
          </a:stretch>
        </p:blipFill>
        <p:spPr/>
      </p:pic>
      <p:pic>
        <p:nvPicPr>
          <p:cNvPr id="15" name="Picture Placeholder 14" descr="Text&#10;&#10;Description automatically generated">
            <a:extLst>
              <a:ext uri="{FF2B5EF4-FFF2-40B4-BE49-F238E27FC236}">
                <a16:creationId xmlns:a16="http://schemas.microsoft.com/office/drawing/2014/main" id="{2815D8C6-A419-8A23-4174-DA28B8FB47B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3222" r="3139"/>
          <a:stretch/>
        </p:blipFill>
        <p:spPr>
          <a:xfrm>
            <a:off x="8281851" y="2160587"/>
            <a:ext cx="3335383" cy="2676525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43D4F2C-38B4-D762-D288-EEAE2C308E1E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Slashes indicate hierarchy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90191BE-B97B-6860-D12B-9B7F2A9448BC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Trailing forward slashes must be omitted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2302A4B-1A79-7FE3-1A7D-0CCF8ABC3D54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/>
              <a:t>Hyphens not underscores</a:t>
            </a:r>
          </a:p>
        </p:txBody>
      </p:sp>
    </p:spTree>
    <p:extLst>
      <p:ext uri="{BB962C8B-B14F-4D97-AF65-F5344CB8AC3E}">
        <p14:creationId xmlns:p14="http://schemas.microsoft.com/office/powerpoint/2010/main" val="3085360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9B3A9-416C-333C-2706-64BFBE8D8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Hyphens improve readability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8BA6-C772-1EAF-5993-2176E6FDD9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Hyphens to split words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6772DF5-0DCA-67BC-ADB0-637D979948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Break up multiple words with hyphens for readability</a:t>
            </a:r>
          </a:p>
          <a:p>
            <a:r>
              <a:rPr lang="en-US" dirty="0"/>
              <a:t>E.g., </a:t>
            </a:r>
            <a:r>
              <a:rPr lang="en-US" dirty="0" err="1"/>
              <a:t>expirydate</a:t>
            </a:r>
            <a:r>
              <a:rPr lang="en-US" dirty="0"/>
              <a:t> vs expiry-date</a:t>
            </a:r>
          </a:p>
          <a:p>
            <a:r>
              <a:rPr lang="en-US" dirty="0"/>
              <a:t>Do not include file extensions in the path</a:t>
            </a:r>
          </a:p>
          <a:p>
            <a:pPr lvl="1"/>
            <a:r>
              <a:rPr lang="en-US" dirty="0"/>
              <a:t>E.g., /apples/expiry-date vs /apples/expiry-</a:t>
            </a:r>
            <a:r>
              <a:rPr lang="en-US" dirty="0" err="1"/>
              <a:t>date.json</a:t>
            </a:r>
            <a:endParaRPr lang="en-US" dirty="0"/>
          </a:p>
          <a:p>
            <a:r>
              <a:rPr lang="en-US" dirty="0"/>
              <a:t>Everything should be lower case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80840DA-5869-9D3E-76CD-E8190611C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No underscores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C151E40-7748-90A3-8CFD-6F0D06D9791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Links often are underlined to indicate that they are clickable. </a:t>
            </a:r>
          </a:p>
          <a:p>
            <a:r>
              <a:rPr lang="en-US" dirty="0"/>
              <a:t>Underscores in URIs make this difficult to read</a:t>
            </a:r>
          </a:p>
          <a:p>
            <a:pPr lvl="1"/>
            <a:r>
              <a:rPr lang="en-US" dirty="0"/>
              <a:t>E.g., </a:t>
            </a:r>
            <a:r>
              <a:rPr lang="en-US" u="sng" dirty="0"/>
              <a:t>/apples/expiry-date </a:t>
            </a:r>
            <a:r>
              <a:rPr lang="en-US" dirty="0"/>
              <a:t>vs </a:t>
            </a:r>
            <a:r>
              <a:rPr lang="en-US" u="sng" dirty="0"/>
              <a:t>/apples/</a:t>
            </a:r>
            <a:r>
              <a:rPr lang="en-US" u="sng" dirty="0" err="1"/>
              <a:t>expiry_date</a:t>
            </a:r>
            <a:endParaRPr lang="en-US" u="sng" dirty="0"/>
          </a:p>
          <a:p>
            <a:pPr lvl="1"/>
            <a:r>
              <a:rPr lang="en-US" dirty="0"/>
              <a:t>That last example has an underscore hidden by underline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8E75E-E308-83D5-056F-50AEAF777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42B-6119-4987-B998-EB8FD807C7C2}" type="datetime1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26C5F-5474-DAB5-1BF7-F298D26F3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19155-E12F-DBD0-C321-E53245DA5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7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  <p:bldP spid="10" grpId="0" build="p"/>
      <p:bldP spid="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AA042D3-7C3E-A8B2-16C2-6B4A94CAC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Resource modeling is essential when designing paths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979F4F9C-0466-E77C-9C34-AF712164451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9428828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E0E1C9A9-9D56-723D-EF9E-815E21D03D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This are general designs that can be applied to our models</a:t>
            </a:r>
          </a:p>
          <a:p>
            <a:r>
              <a:rPr lang="en-US" dirty="0"/>
              <a:t>Each design describes rules about how to structure the API</a:t>
            </a:r>
          </a:p>
          <a:p>
            <a:r>
              <a:rPr lang="en-US" dirty="0"/>
              <a:t>Selecting the right model for the task is key</a:t>
            </a:r>
          </a:p>
          <a:p>
            <a:r>
              <a:rPr lang="en-US" dirty="0"/>
              <a:t>Sometimes the design uses a bit of all of these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265CB7-9A0B-E8BA-D314-D6FADA38D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EF6D-D55A-4C82-9E25-82E7E184FA35}" type="datetime1">
              <a:rPr lang="en-US" smtClean="0"/>
              <a:t>5/20/2023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4F4B11-2C7B-4CA9-66AE-ADE010E78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C91E6E-319B-40CC-369B-F3B621445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19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42F2F6F4-8769-4D92-AA1E-20C96C5966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D46F1C9F-1075-4036-AF62-BA75A7B1B0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BB476655-A1BD-4405-A5AF-347D6D478C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88F5FD32-5836-4AE8-A08B-BA01DAE29F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53BCF3A8-B9D3-4770-90DA-388396CDFC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0A82-C2D5-3E2A-A6DC-A4A27C8D0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Document</a:t>
            </a:r>
            <a:r>
              <a:rPr lang="en-US" baseline="0" dirty="0"/>
              <a:t> model maps well to objects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BAD7B-3D9E-AE7A-328C-5BDCC86AF0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baseline="0" dirty="0"/>
              <a:t> document can contain values and links</a:t>
            </a:r>
          </a:p>
          <a:p>
            <a:r>
              <a:rPr lang="en-US" baseline="0" dirty="0"/>
              <a:t>Represents a single resource</a:t>
            </a:r>
          </a:p>
          <a:p>
            <a:pPr lvl="1"/>
            <a:r>
              <a:rPr lang="en-US" dirty="0"/>
              <a:t>Resource can use links to connect to other items</a:t>
            </a:r>
          </a:p>
          <a:p>
            <a:pPr lvl="0"/>
            <a:r>
              <a:rPr lang="en-US" dirty="0"/>
              <a:t>Documents</a:t>
            </a:r>
            <a:r>
              <a:rPr lang="en-US" baseline="0" dirty="0"/>
              <a:t> should have a</a:t>
            </a:r>
            <a:r>
              <a:rPr lang="en-US" dirty="0"/>
              <a:t> singular noun</a:t>
            </a:r>
          </a:p>
          <a:p>
            <a:pPr lvl="0"/>
            <a:r>
              <a:rPr lang="en-US" dirty="0"/>
              <a:t>Note, the lack of trailing slash to identify the resource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1E2DE-02C7-C015-4963-10FF4C40014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Leagues</a:t>
            </a:r>
          </a:p>
          <a:p>
            <a:pPr lvl="1"/>
            <a:r>
              <a:rPr lang="en-US" dirty="0"/>
              <a:t>Teams</a:t>
            </a:r>
          </a:p>
          <a:p>
            <a:pPr lvl="2"/>
            <a:r>
              <a:rPr lang="en-US" dirty="0"/>
              <a:t>Players</a:t>
            </a:r>
          </a:p>
          <a:p>
            <a:pPr lvl="2"/>
            <a:endParaRPr lang="en-US" dirty="0"/>
          </a:p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/leagues/</a:t>
            </a:r>
            <a:r>
              <a:rPr lang="en-US" dirty="0" err="1"/>
              <a:t>seattle</a:t>
            </a:r>
            <a:endParaRPr lang="en-US" dirty="0"/>
          </a:p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/leagues/</a:t>
            </a:r>
            <a:r>
              <a:rPr lang="en-US" dirty="0" err="1"/>
              <a:t>seattle</a:t>
            </a:r>
            <a:r>
              <a:rPr lang="en-US" dirty="0"/>
              <a:t>/teams/trebuchet</a:t>
            </a:r>
          </a:p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/leagues/</a:t>
            </a:r>
            <a:r>
              <a:rPr lang="en-US" dirty="0" err="1"/>
              <a:t>seattle</a:t>
            </a:r>
            <a:r>
              <a:rPr lang="en-US" dirty="0"/>
              <a:t>/teams/trebuchet/players/mike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8DA57-0E89-40F4-4BCC-DFF988BE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42B-6119-4987-B998-EB8FD807C7C2}" type="datetime1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CE413-186F-9403-72B9-2CB80555D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5A15E-BC25-D9C6-D75F-E640E94D6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33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9B6A0-D1D3-0F19-14D6-9712636A9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Collections represent a directory of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36C11-608D-C731-E2D4-0F4EB259B2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Collections</a:t>
            </a:r>
            <a:r>
              <a:rPr lang="en-US" baseline="0" dirty="0"/>
              <a:t> store a series of documents</a:t>
            </a:r>
          </a:p>
          <a:p>
            <a:r>
              <a:rPr lang="en-US" baseline="0" dirty="0"/>
              <a:t>Items can be added or removed from the collection</a:t>
            </a:r>
          </a:p>
          <a:p>
            <a:r>
              <a:rPr lang="en-US" baseline="0" dirty="0"/>
              <a:t>Collections should use a plural noun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4CC78-36BC-AEC3-35EC-C3CB0D3260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/leagues</a:t>
            </a:r>
          </a:p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/leagues/</a:t>
            </a:r>
            <a:r>
              <a:rPr lang="en-US" dirty="0" err="1"/>
              <a:t>seattle</a:t>
            </a:r>
            <a:r>
              <a:rPr lang="en-US" dirty="0"/>
              <a:t>/teams</a:t>
            </a:r>
          </a:p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/leagues/</a:t>
            </a:r>
            <a:r>
              <a:rPr lang="en-US" dirty="0" err="1"/>
              <a:t>seattle</a:t>
            </a:r>
            <a:r>
              <a:rPr lang="en-US" dirty="0"/>
              <a:t>/teams/trebuchet/players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5FCF1-85C8-738B-D689-506AACF40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42B-6119-4987-B998-EB8FD807C7C2}" type="datetime1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DF385-64F5-9FE6-10FE-5328D8335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C66E8-71EF-C960-B7E2-C9AAAE333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52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983C9-3207-31C4-2B9A-2D2A65A7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Stores and Controllers handle user data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5E955A6-F361-5D6E-436D-92B94B4926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10725-D137-D6E1-CAF8-683DFCF5C8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Similar to a database, the store allows user to add/remove/update data</a:t>
            </a:r>
          </a:p>
          <a:p>
            <a:r>
              <a:rPr lang="en-US" dirty="0"/>
              <a:t>Stores should also use a plural noun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B52EC1-F67C-4AB2-6470-10C0FBECA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A30A566-CC12-40AF-9C92-1345D180F4C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Very similar to an HTML form models inputs and outputs</a:t>
            </a:r>
          </a:p>
          <a:p>
            <a:r>
              <a:rPr lang="en-US" dirty="0"/>
              <a:t>Encompasses things beyond the usual CRUD</a:t>
            </a:r>
          </a:p>
          <a:p>
            <a:r>
              <a:rPr lang="en-US" dirty="0"/>
              <a:t>Verbs or verb phrase should be used for controller names</a:t>
            </a:r>
          </a:p>
          <a:p>
            <a:r>
              <a:rPr lang="en-US" dirty="0"/>
              <a:t>Provides functions and other advanced interactions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EBFCA-A5C2-88B5-BEAD-D1F31D8ED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42B-6119-4987-B998-EB8FD807C7C2}" type="datetime1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FDBBD-112E-2E33-DB0C-94D3D3F20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3124A9-8B3D-EA84-A8D4-B6B0040D7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3" grpId="0" build="p"/>
      <p:bldP spid="9" grpId="0" build="p"/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A7BB64A-CB91-E638-03CB-633F70EE4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model together</a:t>
            </a:r>
          </a:p>
        </p:txBody>
      </p:sp>
      <p:graphicFrame>
        <p:nvGraphicFramePr>
          <p:cNvPr id="19" name="Content Placeholder 18">
            <a:extLst>
              <a:ext uri="{FF2B5EF4-FFF2-40B4-BE49-F238E27FC236}">
                <a16:creationId xmlns:a16="http://schemas.microsoft.com/office/drawing/2014/main" id="{CFCB4FA9-89CB-36B1-D197-ADFDC6AFAB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766983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DA1FA6-2125-C65F-ACA0-C97ED21B8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EF6D-D55A-4C82-9E25-82E7E184FA35}" type="datetime1">
              <a:rPr lang="en-US" smtClean="0"/>
              <a:t>5/20/2023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138EE6-B162-A1A9-2C98-8341F168F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DD1887-FF93-B981-59A1-36DB5C6C4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1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C26D7399-36F5-402A-97C2-71956D6944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EB2C466C-98EC-4236-93F2-4114C291F5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06E6772C-F7F6-4424-B710-318D8271AD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5CE8EFFB-66BA-4C63-B0EC-30A40E2F08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3A189A37-490C-4482-B2AD-D1F2CEF116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5477B17A-ABB7-4A0C-9731-7723E9C646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9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Dawson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wsonTheme" id="{B4D85D8F-D619-46B8-B476-DB47560BAA66}" vid="{1EC7F6A5-1137-4CB9-99E0-D5DB603DA7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b8a0749-9753-45bd-a076-8f0fa9a8c08d">
      <Terms xmlns="http://schemas.microsoft.com/office/infopath/2007/PartnerControls"/>
    </lcf76f155ced4ddcb4097134ff3c332f>
    <TaxCatchAll xmlns="f660c3cd-82b3-4206-9816-c940742e5ad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B7688E31C1F04DA867ED2C7BFED062" ma:contentTypeVersion="15" ma:contentTypeDescription="Create a new document." ma:contentTypeScope="" ma:versionID="63bc3ddbb4652306a63e6b9300ee6f7a">
  <xsd:schema xmlns:xsd="http://www.w3.org/2001/XMLSchema" xmlns:xs="http://www.w3.org/2001/XMLSchema" xmlns:p="http://schemas.microsoft.com/office/2006/metadata/properties" xmlns:ns2="2b8a0749-9753-45bd-a076-8f0fa9a8c08d" xmlns:ns3="f660c3cd-82b3-4206-9816-c940742e5ade" targetNamespace="http://schemas.microsoft.com/office/2006/metadata/properties" ma:root="true" ma:fieldsID="1a7d8ec4c7a3566f9aea12b1f8f1bb5c" ns2:_="" ns3:_="">
    <xsd:import namespace="2b8a0749-9753-45bd-a076-8f0fa9a8c08d"/>
    <xsd:import namespace="f660c3cd-82b3-4206-9816-c940742e5ad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8a0749-9753-45bd-a076-8f0fa9a8c0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fab896fa-f975-4241-972e-2e922d8f579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60c3cd-82b3-4206-9816-c940742e5ad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c65d4643-5012-4fc4-a6ae-834fe0fa09f4}" ma:internalName="TaxCatchAll" ma:showField="CatchAllData" ma:web="f660c3cd-82b3-4206-9816-c940742e5ad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B1797B-66DD-4BD8-9A11-62D0DA654567}">
  <ds:schemaRefs>
    <ds:schemaRef ds:uri="http://schemas.microsoft.com/office/2006/metadata/properties"/>
    <ds:schemaRef ds:uri="http://schemas.microsoft.com/office/infopath/2007/PartnerControls"/>
    <ds:schemaRef ds:uri="2b8a0749-9753-45bd-a076-8f0fa9a8c08d"/>
    <ds:schemaRef ds:uri="f660c3cd-82b3-4206-9816-c940742e5ade"/>
  </ds:schemaRefs>
</ds:datastoreItem>
</file>

<file path=customXml/itemProps2.xml><?xml version="1.0" encoding="utf-8"?>
<ds:datastoreItem xmlns:ds="http://schemas.openxmlformats.org/officeDocument/2006/customXml" ds:itemID="{89F7A256-DC01-4801-8174-5EFCFAA3A38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9E2A83-EBAD-498E-8CB8-5444F5036B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8a0749-9753-45bd-a076-8f0fa9a8c08d"/>
    <ds:schemaRef ds:uri="f660c3cd-82b3-4206-9816-c940742e5a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DawsonTheme</Template>
  <TotalTime>25778</TotalTime>
  <Words>2028</Words>
  <Application>Microsoft Office PowerPoint</Application>
  <PresentationFormat>Widescreen</PresentationFormat>
  <Paragraphs>360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DawsonTheme</vt:lpstr>
      <vt:lpstr>Server-side Programming</vt:lpstr>
      <vt:lpstr>REST follows 5 basic principles</vt:lpstr>
      <vt:lpstr>Uniform interface means each resource has a single URI</vt:lpstr>
      <vt:lpstr>Hyphens improve readability</vt:lpstr>
      <vt:lpstr>Resource modeling is essential when designing paths</vt:lpstr>
      <vt:lpstr>Document model maps well to objects</vt:lpstr>
      <vt:lpstr>Collections represent a directory of resources</vt:lpstr>
      <vt:lpstr>Stores and Controllers handle user data</vt:lpstr>
      <vt:lpstr>Let’s model together</vt:lpstr>
      <vt:lpstr>Some sample data</vt:lpstr>
      <vt:lpstr>IDs belonging to a resource are in the URI</vt:lpstr>
      <vt:lpstr>CRUD is performed by HTTP</vt:lpstr>
      <vt:lpstr>Use the existing resource URIs along with HTTP methods</vt:lpstr>
      <vt:lpstr>The correct response code is essential</vt:lpstr>
      <vt:lpstr>Inserting new data requires a URI to the new resource</vt:lpstr>
      <vt:lpstr>Errors need to return information in the body</vt:lpstr>
      <vt:lpstr>Structuring JSON</vt:lpstr>
      <vt:lpstr>REST API results need to be formatted</vt:lpstr>
      <vt:lpstr>Documents should return a JSON object representing it</vt:lpstr>
      <vt:lpstr>URIs to resources can be in the JSON</vt:lpstr>
      <vt:lpstr>PowerPoint Presentation</vt:lpstr>
      <vt:lpstr>Collections are often paginated</vt:lpstr>
      <vt:lpstr>Parameterize the query with the pagination</vt:lpstr>
      <vt:lpstr>REST APIs give information about the collection</vt:lpstr>
      <vt:lpstr>PowerPoint Presentation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Server-side Programming</dc:title>
  <dc:creator>Dirk Dubois</dc:creator>
  <cp:lastModifiedBy>Dirk Dubois</cp:lastModifiedBy>
  <cp:revision>7</cp:revision>
  <dcterms:created xsi:type="dcterms:W3CDTF">2023-01-16T21:53:27Z</dcterms:created>
  <dcterms:modified xsi:type="dcterms:W3CDTF">2023-05-20T20:42:58Z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0x01010092B7688E31C1F04DA867ED2C7BFED062</vt:lpwstr>
  </property>
  <property fmtid="{D5CDD505-2E9C-101B-9397-08002B2CF9AE}" pid="3" name="MediaServiceImageTags">
    <vt:lpwstr/>
  </property>
</Properties>
</file>