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27"/>
  </p:notesMasterIdLst>
  <p:sldIdLst>
    <p:sldId id="384" r:id="rId5"/>
    <p:sldId id="406" r:id="rId6"/>
    <p:sldId id="407" r:id="rId7"/>
    <p:sldId id="387" r:id="rId8"/>
    <p:sldId id="386" r:id="rId9"/>
    <p:sldId id="388" r:id="rId10"/>
    <p:sldId id="396" r:id="rId11"/>
    <p:sldId id="389" r:id="rId12"/>
    <p:sldId id="391" r:id="rId13"/>
    <p:sldId id="390" r:id="rId14"/>
    <p:sldId id="395" r:id="rId15"/>
    <p:sldId id="397" r:id="rId16"/>
    <p:sldId id="398" r:id="rId17"/>
    <p:sldId id="399" r:id="rId18"/>
    <p:sldId id="403" r:id="rId19"/>
    <p:sldId id="402" r:id="rId20"/>
    <p:sldId id="382" r:id="rId21"/>
    <p:sldId id="400" r:id="rId22"/>
    <p:sldId id="401" r:id="rId23"/>
    <p:sldId id="408" r:id="rId24"/>
    <p:sldId id="409" r:id="rId25"/>
    <p:sldId id="4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24" y="1344"/>
      </p:cViewPr>
      <p:guideLst>
        <p:guide orient="horz" pos="25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1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k Dubois" userId="cba87ca9-6789-4222-859b-8dbf9d8613a6" providerId="ADAL" clId="{B6FB0765-4712-4B53-AE6B-0E84C1CE5DC6}"/>
    <pc:docChg chg="undo custSel addSld delSld modSld modMainMaster">
      <pc:chgData name="Dirk Dubois" userId="cba87ca9-6789-4222-859b-8dbf9d8613a6" providerId="ADAL" clId="{B6FB0765-4712-4B53-AE6B-0E84C1CE5DC6}" dt="2022-01-27T21:41:07.339" v="1798" actId="14100"/>
      <pc:docMkLst>
        <pc:docMk/>
      </pc:docMkLst>
      <pc:sldChg chg="modSp del mod">
        <pc:chgData name="Dirk Dubois" userId="cba87ca9-6789-4222-859b-8dbf9d8613a6" providerId="ADAL" clId="{B6FB0765-4712-4B53-AE6B-0E84C1CE5DC6}" dt="2022-01-27T20:16:11.589" v="5" actId="47"/>
        <pc:sldMkLst>
          <pc:docMk/>
          <pc:sldMk cId="2199796660" sldId="257"/>
        </pc:sldMkLst>
        <pc:spChg chg="mod">
          <ac:chgData name="Dirk Dubois" userId="cba87ca9-6789-4222-859b-8dbf9d8613a6" providerId="ADAL" clId="{B6FB0765-4712-4B53-AE6B-0E84C1CE5DC6}" dt="2022-01-27T20:16:08.239" v="3" actId="27636"/>
          <ac:spMkLst>
            <pc:docMk/>
            <pc:sldMk cId="2199796660" sldId="257"/>
            <ac:spMk id="2" creationId="{9FD76BE1-0217-49A9-8BA5-88591D55BB3C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2199796660" sldId="257"/>
            <ac:spMk id="3" creationId="{2D3EF020-CD31-4024-BDBA-2E827C70A14A}"/>
          </ac:spMkLst>
        </pc:spChg>
      </pc:sldChg>
      <pc:sldChg chg="modSp del">
        <pc:chgData name="Dirk Dubois" userId="cba87ca9-6789-4222-859b-8dbf9d8613a6" providerId="ADAL" clId="{B6FB0765-4712-4B53-AE6B-0E84C1CE5DC6}" dt="2022-01-27T20:26:08.584" v="280" actId="47"/>
        <pc:sldMkLst>
          <pc:docMk/>
          <pc:sldMk cId="600565216" sldId="260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600565216" sldId="260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600565216" sldId="260"/>
            <ac:spMk id="3" creationId="{F8ADEFCB-BB52-454A-AD7C-BBF97DD83BAA}"/>
          </ac:spMkLst>
        </pc:spChg>
      </pc:sldChg>
      <pc:sldChg chg="modSp del mod">
        <pc:chgData name="Dirk Dubois" userId="cba87ca9-6789-4222-859b-8dbf9d8613a6" providerId="ADAL" clId="{B6FB0765-4712-4B53-AE6B-0E84C1CE5DC6}" dt="2022-01-27T20:16:14.069" v="6" actId="47"/>
        <pc:sldMkLst>
          <pc:docMk/>
          <pc:sldMk cId="942635332" sldId="262"/>
        </pc:sldMkLst>
        <pc:spChg chg="mod">
          <ac:chgData name="Dirk Dubois" userId="cba87ca9-6789-4222-859b-8dbf9d8613a6" providerId="ADAL" clId="{B6FB0765-4712-4B53-AE6B-0E84C1CE5DC6}" dt="2022-01-27T20:16:08.243" v="4" actId="27636"/>
          <ac:spMkLst>
            <pc:docMk/>
            <pc:sldMk cId="942635332" sldId="262"/>
            <ac:spMk id="2" creationId="{9FD76BE1-0217-49A9-8BA5-88591D55BB3C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942635332" sldId="262"/>
            <ac:spMk id="3" creationId="{2D3EF020-CD31-4024-BDBA-2E827C70A14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3070754025" sldId="300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070754025" sldId="300"/>
            <ac:spMk id="2" creationId="{D43D9259-3117-4E05-BB3C-8752605E2F32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070754025" sldId="300"/>
            <ac:spMk id="3" creationId="{CBFFFC31-0AD9-46EE-8F55-C232144FBD30}"/>
          </ac:spMkLst>
        </pc:spChg>
      </pc:sldChg>
      <pc:sldChg chg="modSp del">
        <pc:chgData name="Dirk Dubois" userId="cba87ca9-6789-4222-859b-8dbf9d8613a6" providerId="ADAL" clId="{B6FB0765-4712-4B53-AE6B-0E84C1CE5DC6}" dt="2022-01-27T20:21:28.305" v="160" actId="47"/>
        <pc:sldMkLst>
          <pc:docMk/>
          <pc:sldMk cId="890883395" sldId="357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890883395" sldId="357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890883395" sldId="357"/>
            <ac:spMk id="3" creationId="{F8ADEFCB-BB52-454A-AD7C-BBF97DD83BAA}"/>
          </ac:spMkLst>
        </pc:spChg>
      </pc:sldChg>
      <pc:sldChg chg="modSp del">
        <pc:chgData name="Dirk Dubois" userId="cba87ca9-6789-4222-859b-8dbf9d8613a6" providerId="ADAL" clId="{B6FB0765-4712-4B53-AE6B-0E84C1CE5DC6}" dt="2022-01-27T20:21:24.041" v="159" actId="47"/>
        <pc:sldMkLst>
          <pc:docMk/>
          <pc:sldMk cId="4122115408" sldId="359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4122115408" sldId="359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4122115408" sldId="359"/>
            <ac:spMk id="3" creationId="{F8ADEFCB-BB52-454A-AD7C-BBF97DD83BAA}"/>
          </ac:spMkLst>
        </pc:spChg>
      </pc:sldChg>
      <pc:sldChg chg="modSp del">
        <pc:chgData name="Dirk Dubois" userId="cba87ca9-6789-4222-859b-8dbf9d8613a6" providerId="ADAL" clId="{B6FB0765-4712-4B53-AE6B-0E84C1CE5DC6}" dt="2022-01-27T20:21:48.480" v="161" actId="47"/>
        <pc:sldMkLst>
          <pc:docMk/>
          <pc:sldMk cId="1696014666" sldId="360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1696014666" sldId="360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1696014666" sldId="360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4106742766" sldId="361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4106742766" sldId="361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4106742766" sldId="361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2291469589" sldId="362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2291469589" sldId="362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2291469589" sldId="362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3156815421" sldId="363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156815421" sldId="363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156815421" sldId="363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2603121916" sldId="364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2603121916" sldId="364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2603121916" sldId="364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2772289894" sldId="365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2772289894" sldId="365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2772289894" sldId="365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251133035" sldId="366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251133035" sldId="366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251133035" sldId="366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1025818346" sldId="367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1025818346" sldId="367"/>
            <ac:spMk id="2" creationId="{764DCB1E-AA6E-4FFF-A088-50B3EA0D330F}"/>
          </ac:spMkLst>
        </pc:spChg>
        <pc:graphicFrameChg chg="mod">
          <ac:chgData name="Dirk Dubois" userId="cba87ca9-6789-4222-859b-8dbf9d8613a6" providerId="ADAL" clId="{B6FB0765-4712-4B53-AE6B-0E84C1CE5DC6}" dt="2022-01-27T20:16:08.099" v="0"/>
          <ac:graphicFrameMkLst>
            <pc:docMk/>
            <pc:sldMk cId="1025818346" sldId="367"/>
            <ac:graphicFrameMk id="4" creationId="{8CE5458C-E31D-4180-9B07-CEE7A93F2660}"/>
          </ac:graphicFrameMkLst>
        </pc:graphicFrameChg>
        <pc:graphicFrameChg chg="mod">
          <ac:chgData name="Dirk Dubois" userId="cba87ca9-6789-4222-859b-8dbf9d8613a6" providerId="ADAL" clId="{B6FB0765-4712-4B53-AE6B-0E84C1CE5DC6}" dt="2022-01-27T20:16:08.099" v="0"/>
          <ac:graphicFrameMkLst>
            <pc:docMk/>
            <pc:sldMk cId="1025818346" sldId="367"/>
            <ac:graphicFrameMk id="6" creationId="{073A9271-306A-4F38-8266-91B972441F3B}"/>
          </ac:graphicFrameMkLst>
        </pc:graphicFrameChg>
        <pc:graphicFrameChg chg="mod">
          <ac:chgData name="Dirk Dubois" userId="cba87ca9-6789-4222-859b-8dbf9d8613a6" providerId="ADAL" clId="{B6FB0765-4712-4B53-AE6B-0E84C1CE5DC6}" dt="2022-01-27T20:16:08.099" v="0"/>
          <ac:graphicFrameMkLst>
            <pc:docMk/>
            <pc:sldMk cId="1025818346" sldId="367"/>
            <ac:graphicFrameMk id="13" creationId="{816595F1-B39C-4D69-95B4-DCD108466DA9}"/>
          </ac:graphicFrameMkLst>
        </pc:graphicFrameChg>
        <pc:graphicFrameChg chg="mod">
          <ac:chgData name="Dirk Dubois" userId="cba87ca9-6789-4222-859b-8dbf9d8613a6" providerId="ADAL" clId="{B6FB0765-4712-4B53-AE6B-0E84C1CE5DC6}" dt="2022-01-27T20:16:08.099" v="0"/>
          <ac:graphicFrameMkLst>
            <pc:docMk/>
            <pc:sldMk cId="1025818346" sldId="367"/>
            <ac:graphicFrameMk id="14" creationId="{BFD29563-82FF-41E9-A856-87B2825E4026}"/>
          </ac:graphicFrameMkLst>
        </pc:graphicFrameChg>
        <pc:graphicFrameChg chg="mod">
          <ac:chgData name="Dirk Dubois" userId="cba87ca9-6789-4222-859b-8dbf9d8613a6" providerId="ADAL" clId="{B6FB0765-4712-4B53-AE6B-0E84C1CE5DC6}" dt="2022-01-27T20:16:08.099" v="0"/>
          <ac:graphicFrameMkLst>
            <pc:docMk/>
            <pc:sldMk cId="1025818346" sldId="367"/>
            <ac:graphicFrameMk id="16" creationId="{C1817701-ECF3-4DC6-9551-1A706B6212B3}"/>
          </ac:graphicFrameMkLst>
        </pc:graphicFrameChg>
        <pc:graphicFrameChg chg="mod">
          <ac:chgData name="Dirk Dubois" userId="cba87ca9-6789-4222-859b-8dbf9d8613a6" providerId="ADAL" clId="{B6FB0765-4712-4B53-AE6B-0E84C1CE5DC6}" dt="2022-01-27T20:16:08.099" v="0"/>
          <ac:graphicFrameMkLst>
            <pc:docMk/>
            <pc:sldMk cId="1025818346" sldId="367"/>
            <ac:graphicFrameMk id="18" creationId="{255C74EA-991D-41C5-B406-8E707FB5B90A}"/>
          </ac:graphicFrameMkLst>
        </pc:graphicFrameChg>
        <pc:graphicFrameChg chg="mod">
          <ac:chgData name="Dirk Dubois" userId="cba87ca9-6789-4222-859b-8dbf9d8613a6" providerId="ADAL" clId="{B6FB0765-4712-4B53-AE6B-0E84C1CE5DC6}" dt="2022-01-27T20:16:08.099" v="0"/>
          <ac:graphicFrameMkLst>
            <pc:docMk/>
            <pc:sldMk cId="1025818346" sldId="367"/>
            <ac:graphicFrameMk id="20" creationId="{9C5FB385-D0DE-4DC3-BA8C-164862B67094}"/>
          </ac:graphicFrameMkLst>
        </pc:graphicFrame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1469177993" sldId="368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1469177993" sldId="368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1469177993" sldId="368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1032431321" sldId="369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1032431321" sldId="369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1032431321" sldId="369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3415338698" sldId="370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415338698" sldId="370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415338698" sldId="370"/>
            <ac:spMk id="3" creationId="{F8ADEFCB-BB52-454A-AD7C-BBF97DD83BAA}"/>
          </ac:spMkLst>
        </pc:spChg>
      </pc:sldChg>
      <pc:sldChg chg="modSp mod modTransition">
        <pc:chgData name="Dirk Dubois" userId="cba87ca9-6789-4222-859b-8dbf9d8613a6" providerId="ADAL" clId="{B6FB0765-4712-4B53-AE6B-0E84C1CE5DC6}" dt="2022-01-27T20:38:03.356" v="332"/>
        <pc:sldMkLst>
          <pc:docMk/>
          <pc:sldMk cId="2094936429" sldId="371"/>
        </pc:sldMkLst>
        <pc:spChg chg="mod">
          <ac:chgData name="Dirk Dubois" userId="cba87ca9-6789-4222-859b-8dbf9d8613a6" providerId="ADAL" clId="{B6FB0765-4712-4B53-AE6B-0E84C1CE5DC6}" dt="2022-01-27T20:16:08.225" v="1" actId="27636"/>
          <ac:spMkLst>
            <pc:docMk/>
            <pc:sldMk cId="2094936429" sldId="371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2094936429" sldId="371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3817640445" sldId="372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817640445" sldId="372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817640445" sldId="372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812962523" sldId="374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812962523" sldId="374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812962523" sldId="374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294550050" sldId="375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294550050" sldId="375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294550050" sldId="375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3633503949" sldId="376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633503949" sldId="376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633503949" sldId="376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3419004065" sldId="377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419004065" sldId="377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419004065" sldId="377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1727708500" sldId="378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1727708500" sldId="378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1727708500" sldId="378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3873507330" sldId="379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873507330" sldId="379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873507330" sldId="379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4147409720" sldId="380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4147409720" sldId="380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4147409720" sldId="380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3941842887" sldId="381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941842887" sldId="381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941842887" sldId="381"/>
            <ac:spMk id="3" creationId="{F8ADEFCB-BB52-454A-AD7C-BBF97DD83BAA}"/>
          </ac:spMkLst>
        </pc:spChg>
      </pc:sldChg>
      <pc:sldChg chg="modSp modTransition">
        <pc:chgData name="Dirk Dubois" userId="cba87ca9-6789-4222-859b-8dbf9d8613a6" providerId="ADAL" clId="{B6FB0765-4712-4B53-AE6B-0E84C1CE5DC6}" dt="2022-01-27T20:38:03.356" v="332"/>
        <pc:sldMkLst>
          <pc:docMk/>
          <pc:sldMk cId="1969024792" sldId="382"/>
        </pc:sldMkLst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1969024792" sldId="382"/>
            <ac:spMk id="2" creationId="{85E95851-DF37-44B4-BE65-E927460BEF01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1969024792" sldId="382"/>
            <ac:spMk id="3" creationId="{EE167BE8-5F45-47A6-AAEE-971DE2A33D04}"/>
          </ac:spMkLst>
        </pc:spChg>
      </pc:sldChg>
      <pc:sldChg chg="modSp mod modTransition">
        <pc:chgData name="Dirk Dubois" userId="cba87ca9-6789-4222-859b-8dbf9d8613a6" providerId="ADAL" clId="{B6FB0765-4712-4B53-AE6B-0E84C1CE5DC6}" dt="2022-01-27T20:38:03.356" v="332"/>
        <pc:sldMkLst>
          <pc:docMk/>
          <pc:sldMk cId="3788043794" sldId="383"/>
        </pc:sldMkLst>
        <pc:spChg chg="mod">
          <ac:chgData name="Dirk Dubois" userId="cba87ca9-6789-4222-859b-8dbf9d8613a6" providerId="ADAL" clId="{B6FB0765-4712-4B53-AE6B-0E84C1CE5DC6}" dt="2022-01-27T20:16:08.231" v="2" actId="27636"/>
          <ac:spMkLst>
            <pc:docMk/>
            <pc:sldMk cId="3788043794" sldId="383"/>
            <ac:spMk id="2" creationId="{764DCB1E-AA6E-4FFF-A088-50B3EA0D330F}"/>
          </ac:spMkLst>
        </pc:spChg>
        <pc:spChg chg="mod">
          <ac:chgData name="Dirk Dubois" userId="cba87ca9-6789-4222-859b-8dbf9d8613a6" providerId="ADAL" clId="{B6FB0765-4712-4B53-AE6B-0E84C1CE5DC6}" dt="2022-01-27T20:16:08.099" v="0"/>
          <ac:spMkLst>
            <pc:docMk/>
            <pc:sldMk cId="3788043794" sldId="383"/>
            <ac:spMk id="3" creationId="{F8ADEFCB-BB52-454A-AD7C-BBF97DD83BAA}"/>
          </ac:spMkLst>
        </pc:spChg>
      </pc:sldChg>
      <pc:sldChg chg="modSp new mod modTransition">
        <pc:chgData name="Dirk Dubois" userId="cba87ca9-6789-4222-859b-8dbf9d8613a6" providerId="ADAL" clId="{B6FB0765-4712-4B53-AE6B-0E84C1CE5DC6}" dt="2022-01-27T20:38:03.356" v="332"/>
        <pc:sldMkLst>
          <pc:docMk/>
          <pc:sldMk cId="2581778986" sldId="384"/>
        </pc:sldMkLst>
        <pc:spChg chg="mod">
          <ac:chgData name="Dirk Dubois" userId="cba87ca9-6789-4222-859b-8dbf9d8613a6" providerId="ADAL" clId="{B6FB0765-4712-4B53-AE6B-0E84C1CE5DC6}" dt="2022-01-27T20:16:33.866" v="37" actId="20577"/>
          <ac:spMkLst>
            <pc:docMk/>
            <pc:sldMk cId="2581778986" sldId="384"/>
            <ac:spMk id="2" creationId="{2030FB1C-6FF5-4996-83D2-D7BB2946FC39}"/>
          </ac:spMkLst>
        </pc:spChg>
        <pc:spChg chg="mod">
          <ac:chgData name="Dirk Dubois" userId="cba87ca9-6789-4222-859b-8dbf9d8613a6" providerId="ADAL" clId="{B6FB0765-4712-4B53-AE6B-0E84C1CE5DC6}" dt="2022-01-27T20:16:39.911" v="66" actId="20577"/>
          <ac:spMkLst>
            <pc:docMk/>
            <pc:sldMk cId="2581778986" sldId="384"/>
            <ac:spMk id="3" creationId="{EA931475-00C4-4F11-94E5-16872F4C3CF2}"/>
          </ac:spMkLst>
        </pc:spChg>
      </pc:sldChg>
      <pc:sldChg chg="modSp new del mod modTransition">
        <pc:chgData name="Dirk Dubois" userId="cba87ca9-6789-4222-859b-8dbf9d8613a6" providerId="ADAL" clId="{B6FB0765-4712-4B53-AE6B-0E84C1CE5DC6}" dt="2022-01-27T20:44:47.455" v="516" actId="47"/>
        <pc:sldMkLst>
          <pc:docMk/>
          <pc:sldMk cId="1217581538" sldId="385"/>
        </pc:sldMkLst>
        <pc:spChg chg="mod">
          <ac:chgData name="Dirk Dubois" userId="cba87ca9-6789-4222-859b-8dbf9d8613a6" providerId="ADAL" clId="{B6FB0765-4712-4B53-AE6B-0E84C1CE5DC6}" dt="2022-01-27T20:24:27.881" v="279" actId="20577"/>
          <ac:spMkLst>
            <pc:docMk/>
            <pc:sldMk cId="1217581538" sldId="385"/>
            <ac:spMk id="2" creationId="{081239E0-2B13-4B21-B2E6-CBF1EC8FBD4A}"/>
          </ac:spMkLst>
        </pc:spChg>
        <pc:spChg chg="mod">
          <ac:chgData name="Dirk Dubois" userId="cba87ca9-6789-4222-859b-8dbf9d8613a6" providerId="ADAL" clId="{B6FB0765-4712-4B53-AE6B-0E84C1CE5DC6}" dt="2022-01-27T20:21:14.775" v="138" actId="20577"/>
          <ac:spMkLst>
            <pc:docMk/>
            <pc:sldMk cId="1217581538" sldId="385"/>
            <ac:spMk id="6" creationId="{F13E99CC-0683-444F-8337-AE469FC48422}"/>
          </ac:spMkLst>
        </pc:spChg>
        <pc:spChg chg="mod">
          <ac:chgData name="Dirk Dubois" userId="cba87ca9-6789-4222-859b-8dbf9d8613a6" providerId="ADAL" clId="{B6FB0765-4712-4B53-AE6B-0E84C1CE5DC6}" dt="2022-01-27T20:21:17.599" v="148" actId="20577"/>
          <ac:spMkLst>
            <pc:docMk/>
            <pc:sldMk cId="1217581538" sldId="385"/>
            <ac:spMk id="7" creationId="{66925C8E-6750-4C4B-BE5F-AF2038FFB29E}"/>
          </ac:spMkLst>
        </pc:spChg>
        <pc:spChg chg="mod">
          <ac:chgData name="Dirk Dubois" userId="cba87ca9-6789-4222-859b-8dbf9d8613a6" providerId="ADAL" clId="{B6FB0765-4712-4B53-AE6B-0E84C1CE5DC6}" dt="2022-01-27T20:21:20.438" v="158" actId="20577"/>
          <ac:spMkLst>
            <pc:docMk/>
            <pc:sldMk cId="1217581538" sldId="385"/>
            <ac:spMk id="8" creationId="{D51A9AA7-D127-4111-B6D6-4E1BEE724E5A}"/>
          </ac:spMkLst>
        </pc:spChg>
      </pc:sldChg>
      <pc:sldChg chg="addSp delSp modSp new mod modTransition modClrScheme modAnim chgLayout">
        <pc:chgData name="Dirk Dubois" userId="cba87ca9-6789-4222-859b-8dbf9d8613a6" providerId="ADAL" clId="{B6FB0765-4712-4B53-AE6B-0E84C1CE5DC6}" dt="2022-01-27T20:38:03.356" v="332"/>
        <pc:sldMkLst>
          <pc:docMk/>
          <pc:sldMk cId="1715655120" sldId="386"/>
        </pc:sldMkLst>
        <pc:spChg chg="mod ord">
          <ac:chgData name="Dirk Dubois" userId="cba87ca9-6789-4222-859b-8dbf9d8613a6" providerId="ADAL" clId="{B6FB0765-4712-4B53-AE6B-0E84C1CE5DC6}" dt="2022-01-27T20:22:43.312" v="228" actId="700"/>
          <ac:spMkLst>
            <pc:docMk/>
            <pc:sldMk cId="1715655120" sldId="386"/>
            <ac:spMk id="2" creationId="{8450A5CE-73FA-414C-9212-E6EA078DE813}"/>
          </ac:spMkLst>
        </pc:spChg>
        <pc:spChg chg="del">
          <ac:chgData name="Dirk Dubois" userId="cba87ca9-6789-4222-859b-8dbf9d8613a6" providerId="ADAL" clId="{B6FB0765-4712-4B53-AE6B-0E84C1CE5DC6}" dt="2022-01-27T20:22:33.064" v="216" actId="700"/>
          <ac:spMkLst>
            <pc:docMk/>
            <pc:sldMk cId="1715655120" sldId="386"/>
            <ac:spMk id="3" creationId="{55A0021F-6136-4422-BAFE-E6919A640727}"/>
          </ac:spMkLst>
        </pc:spChg>
        <pc:spChg chg="del">
          <ac:chgData name="Dirk Dubois" userId="cba87ca9-6789-4222-859b-8dbf9d8613a6" providerId="ADAL" clId="{B6FB0765-4712-4B53-AE6B-0E84C1CE5DC6}" dt="2022-01-27T20:22:33.064" v="216" actId="700"/>
          <ac:spMkLst>
            <pc:docMk/>
            <pc:sldMk cId="1715655120" sldId="386"/>
            <ac:spMk id="4" creationId="{F5E90192-062F-4BB3-B3E5-8ECB7E8460D8}"/>
          </ac:spMkLst>
        </pc:spChg>
        <pc:spChg chg="del">
          <ac:chgData name="Dirk Dubois" userId="cba87ca9-6789-4222-859b-8dbf9d8613a6" providerId="ADAL" clId="{B6FB0765-4712-4B53-AE6B-0E84C1CE5DC6}" dt="2022-01-27T20:22:33.064" v="216" actId="700"/>
          <ac:spMkLst>
            <pc:docMk/>
            <pc:sldMk cId="1715655120" sldId="386"/>
            <ac:spMk id="5" creationId="{AE1516D2-F8FD-472D-9E02-454CDE44EDC5}"/>
          </ac:spMkLst>
        </pc:spChg>
        <pc:spChg chg="del mod ord">
          <ac:chgData name="Dirk Dubois" userId="cba87ca9-6789-4222-859b-8dbf9d8613a6" providerId="ADAL" clId="{B6FB0765-4712-4B53-AE6B-0E84C1CE5DC6}" dt="2022-01-27T20:22:33.064" v="216" actId="700"/>
          <ac:spMkLst>
            <pc:docMk/>
            <pc:sldMk cId="1715655120" sldId="386"/>
            <ac:spMk id="6" creationId="{FCBEFBCF-D80A-485B-ADD9-8649A5308442}"/>
          </ac:spMkLst>
        </pc:spChg>
        <pc:spChg chg="del mod ord">
          <ac:chgData name="Dirk Dubois" userId="cba87ca9-6789-4222-859b-8dbf9d8613a6" providerId="ADAL" clId="{B6FB0765-4712-4B53-AE6B-0E84C1CE5DC6}" dt="2022-01-27T20:22:33.064" v="216" actId="700"/>
          <ac:spMkLst>
            <pc:docMk/>
            <pc:sldMk cId="1715655120" sldId="386"/>
            <ac:spMk id="7" creationId="{0A104216-12CB-4942-A3E4-9E33D6C75642}"/>
          </ac:spMkLst>
        </pc:spChg>
        <pc:spChg chg="del mod ord">
          <ac:chgData name="Dirk Dubois" userId="cba87ca9-6789-4222-859b-8dbf9d8613a6" providerId="ADAL" clId="{B6FB0765-4712-4B53-AE6B-0E84C1CE5DC6}" dt="2022-01-27T20:22:33.064" v="216" actId="700"/>
          <ac:spMkLst>
            <pc:docMk/>
            <pc:sldMk cId="1715655120" sldId="386"/>
            <ac:spMk id="8" creationId="{779FDA40-EC2F-4546-B5BD-7940914A4D9B}"/>
          </ac:spMkLst>
        </pc:spChg>
        <pc:spChg chg="add mod ord">
          <ac:chgData name="Dirk Dubois" userId="cba87ca9-6789-4222-859b-8dbf9d8613a6" providerId="ADAL" clId="{B6FB0765-4712-4B53-AE6B-0E84C1CE5DC6}" dt="2022-01-27T20:37:41.281" v="329" actId="1076"/>
          <ac:spMkLst>
            <pc:docMk/>
            <pc:sldMk cId="1715655120" sldId="386"/>
            <ac:spMk id="9" creationId="{F18625BC-14F6-43C4-B2A7-E15BB61CA16E}"/>
          </ac:spMkLst>
        </pc:spChg>
        <pc:spChg chg="add mod ord">
          <ac:chgData name="Dirk Dubois" userId="cba87ca9-6789-4222-859b-8dbf9d8613a6" providerId="ADAL" clId="{B6FB0765-4712-4B53-AE6B-0E84C1CE5DC6}" dt="2022-01-27T20:37:13.485" v="327" actId="404"/>
          <ac:spMkLst>
            <pc:docMk/>
            <pc:sldMk cId="1715655120" sldId="386"/>
            <ac:spMk id="10" creationId="{1699052A-4231-4139-855C-416F740EB26A}"/>
          </ac:spMkLst>
        </pc:spChg>
        <pc:spChg chg="add del mod ord">
          <ac:chgData name="Dirk Dubois" userId="cba87ca9-6789-4222-859b-8dbf9d8613a6" providerId="ADAL" clId="{B6FB0765-4712-4B53-AE6B-0E84C1CE5DC6}" dt="2022-01-27T20:22:43.312" v="228" actId="700"/>
          <ac:spMkLst>
            <pc:docMk/>
            <pc:sldMk cId="1715655120" sldId="386"/>
            <ac:spMk id="11" creationId="{0AE73F91-9E56-4019-A36B-6797784E5320}"/>
          </ac:spMkLst>
        </pc:spChg>
        <pc:spChg chg="add del mod ord">
          <ac:chgData name="Dirk Dubois" userId="cba87ca9-6789-4222-859b-8dbf9d8613a6" providerId="ADAL" clId="{B6FB0765-4712-4B53-AE6B-0E84C1CE5DC6}" dt="2022-01-27T20:22:43.312" v="228" actId="700"/>
          <ac:spMkLst>
            <pc:docMk/>
            <pc:sldMk cId="1715655120" sldId="386"/>
            <ac:spMk id="12" creationId="{D5DE17F2-E99E-4DD0-8A4D-900B1A49CECA}"/>
          </ac:spMkLst>
        </pc:spChg>
        <pc:spChg chg="add del mod ord">
          <ac:chgData name="Dirk Dubois" userId="cba87ca9-6789-4222-859b-8dbf9d8613a6" providerId="ADAL" clId="{B6FB0765-4712-4B53-AE6B-0E84C1CE5DC6}" dt="2022-01-27T20:22:43.312" v="228" actId="700"/>
          <ac:spMkLst>
            <pc:docMk/>
            <pc:sldMk cId="1715655120" sldId="386"/>
            <ac:spMk id="13" creationId="{087EC0E2-CFE0-4FEA-8D57-B6021CC4889B}"/>
          </ac:spMkLst>
        </pc:spChg>
        <pc:spChg chg="add del mod ord">
          <ac:chgData name="Dirk Dubois" userId="cba87ca9-6789-4222-859b-8dbf9d8613a6" providerId="ADAL" clId="{B6FB0765-4712-4B53-AE6B-0E84C1CE5DC6}" dt="2022-01-27T20:22:43.312" v="228" actId="700"/>
          <ac:spMkLst>
            <pc:docMk/>
            <pc:sldMk cId="1715655120" sldId="386"/>
            <ac:spMk id="14" creationId="{CC715B85-251F-4C47-924D-293FAB1819D3}"/>
          </ac:spMkLst>
        </pc:spChg>
        <pc:spChg chg="add mod ord">
          <ac:chgData name="Dirk Dubois" userId="cba87ca9-6789-4222-859b-8dbf9d8613a6" providerId="ADAL" clId="{B6FB0765-4712-4B53-AE6B-0E84C1CE5DC6}" dt="2022-01-27T20:26:25.128" v="283" actId="403"/>
          <ac:spMkLst>
            <pc:docMk/>
            <pc:sldMk cId="1715655120" sldId="386"/>
            <ac:spMk id="15" creationId="{48086E55-6EB1-4C55-ABCD-C5BC903EB50E}"/>
          </ac:spMkLst>
        </pc:spChg>
        <pc:spChg chg="add mod ord">
          <ac:chgData name="Dirk Dubois" userId="cba87ca9-6789-4222-859b-8dbf9d8613a6" providerId="ADAL" clId="{B6FB0765-4712-4B53-AE6B-0E84C1CE5DC6}" dt="2022-01-27T20:26:25.128" v="283" actId="403"/>
          <ac:spMkLst>
            <pc:docMk/>
            <pc:sldMk cId="1715655120" sldId="386"/>
            <ac:spMk id="16" creationId="{E9433814-1C9A-423F-B796-AFE3EC3DFDB4}"/>
          </ac:spMkLst>
        </pc:spChg>
      </pc:sldChg>
      <pc:sldChg chg="addSp delSp modSp new mod">
        <pc:chgData name="Dirk Dubois" userId="cba87ca9-6789-4222-859b-8dbf9d8613a6" providerId="ADAL" clId="{B6FB0765-4712-4B53-AE6B-0E84C1CE5DC6}" dt="2022-01-27T20:42:59.374" v="515" actId="20577"/>
        <pc:sldMkLst>
          <pc:docMk/>
          <pc:sldMk cId="2282116663" sldId="387"/>
        </pc:sldMkLst>
        <pc:spChg chg="mod">
          <ac:chgData name="Dirk Dubois" userId="cba87ca9-6789-4222-859b-8dbf9d8613a6" providerId="ADAL" clId="{B6FB0765-4712-4B53-AE6B-0E84C1CE5DC6}" dt="2022-01-27T20:38:45.898" v="404" actId="20577"/>
          <ac:spMkLst>
            <pc:docMk/>
            <pc:sldMk cId="2282116663" sldId="387"/>
            <ac:spMk id="2" creationId="{408CD4E9-1E21-435D-B9AA-7EA01C7DD12A}"/>
          </ac:spMkLst>
        </pc:spChg>
        <pc:spChg chg="del">
          <ac:chgData name="Dirk Dubois" userId="cba87ca9-6789-4222-859b-8dbf9d8613a6" providerId="ADAL" clId="{B6FB0765-4712-4B53-AE6B-0E84C1CE5DC6}" dt="2022-01-27T20:39:11.215" v="405" actId="1032"/>
          <ac:spMkLst>
            <pc:docMk/>
            <pc:sldMk cId="2282116663" sldId="387"/>
            <ac:spMk id="3" creationId="{63CCCD3A-7A1D-4E37-B9CA-7BA00A7BCE82}"/>
          </ac:spMkLst>
        </pc:spChg>
        <pc:graphicFrameChg chg="add mod modGraphic">
          <ac:chgData name="Dirk Dubois" userId="cba87ca9-6789-4222-859b-8dbf9d8613a6" providerId="ADAL" clId="{B6FB0765-4712-4B53-AE6B-0E84C1CE5DC6}" dt="2022-01-27T20:42:59.374" v="515" actId="20577"/>
          <ac:graphicFrameMkLst>
            <pc:docMk/>
            <pc:sldMk cId="2282116663" sldId="387"/>
            <ac:graphicFrameMk id="4" creationId="{3FE51B2A-392F-45C7-957F-9ADB10069894}"/>
          </ac:graphicFrameMkLst>
        </pc:graphicFrameChg>
      </pc:sldChg>
      <pc:sldChg chg="addSp delSp modSp new mod modClrScheme modAnim chgLayout">
        <pc:chgData name="Dirk Dubois" userId="cba87ca9-6789-4222-859b-8dbf9d8613a6" providerId="ADAL" clId="{B6FB0765-4712-4B53-AE6B-0E84C1CE5DC6}" dt="2022-01-27T20:52:13.574" v="683"/>
        <pc:sldMkLst>
          <pc:docMk/>
          <pc:sldMk cId="2682241004" sldId="388"/>
        </pc:sldMkLst>
        <pc:spChg chg="del mod ord">
          <ac:chgData name="Dirk Dubois" userId="cba87ca9-6789-4222-859b-8dbf9d8613a6" providerId="ADAL" clId="{B6FB0765-4712-4B53-AE6B-0E84C1CE5DC6}" dt="2022-01-27T20:45:16.645" v="518" actId="700"/>
          <ac:spMkLst>
            <pc:docMk/>
            <pc:sldMk cId="2682241004" sldId="388"/>
            <ac:spMk id="2" creationId="{45ABB896-FA98-4C2B-AD9C-529007F1A1E5}"/>
          </ac:spMkLst>
        </pc:spChg>
        <pc:spChg chg="del">
          <ac:chgData name="Dirk Dubois" userId="cba87ca9-6789-4222-859b-8dbf9d8613a6" providerId="ADAL" clId="{B6FB0765-4712-4B53-AE6B-0E84C1CE5DC6}" dt="2022-01-27T20:45:16.645" v="518" actId="700"/>
          <ac:spMkLst>
            <pc:docMk/>
            <pc:sldMk cId="2682241004" sldId="388"/>
            <ac:spMk id="3" creationId="{EC2E3BB2-9909-4755-9C79-4DB450C415A7}"/>
          </ac:spMkLst>
        </pc:spChg>
        <pc:spChg chg="del mod ord">
          <ac:chgData name="Dirk Dubois" userId="cba87ca9-6789-4222-859b-8dbf9d8613a6" providerId="ADAL" clId="{B6FB0765-4712-4B53-AE6B-0E84C1CE5DC6}" dt="2022-01-27T20:45:16.645" v="518" actId="700"/>
          <ac:spMkLst>
            <pc:docMk/>
            <pc:sldMk cId="2682241004" sldId="388"/>
            <ac:spMk id="4" creationId="{9D50BFD7-C15A-4037-BFB9-E4307BFAA67D}"/>
          </ac:spMkLst>
        </pc:spChg>
        <pc:spChg chg="del">
          <ac:chgData name="Dirk Dubois" userId="cba87ca9-6789-4222-859b-8dbf9d8613a6" providerId="ADAL" clId="{B6FB0765-4712-4B53-AE6B-0E84C1CE5DC6}" dt="2022-01-27T20:45:16.645" v="518" actId="700"/>
          <ac:spMkLst>
            <pc:docMk/>
            <pc:sldMk cId="2682241004" sldId="388"/>
            <ac:spMk id="5" creationId="{0E7CD737-3708-43DA-8B82-474D6FA76C23}"/>
          </ac:spMkLst>
        </pc:spChg>
        <pc:spChg chg="del mod ord">
          <ac:chgData name="Dirk Dubois" userId="cba87ca9-6789-4222-859b-8dbf9d8613a6" providerId="ADAL" clId="{B6FB0765-4712-4B53-AE6B-0E84C1CE5DC6}" dt="2022-01-27T20:45:16.645" v="518" actId="700"/>
          <ac:spMkLst>
            <pc:docMk/>
            <pc:sldMk cId="2682241004" sldId="388"/>
            <ac:spMk id="6" creationId="{553FB2F3-F9A1-47EA-A018-855F6D167AD9}"/>
          </ac:spMkLst>
        </pc:spChg>
        <pc:spChg chg="add mod ord">
          <ac:chgData name="Dirk Dubois" userId="cba87ca9-6789-4222-859b-8dbf9d8613a6" providerId="ADAL" clId="{B6FB0765-4712-4B53-AE6B-0E84C1CE5DC6}" dt="2022-01-27T20:46:10.910" v="673" actId="27636"/>
          <ac:spMkLst>
            <pc:docMk/>
            <pc:sldMk cId="2682241004" sldId="388"/>
            <ac:spMk id="7" creationId="{D0655813-F314-4B4B-BA5B-736DB9698010}"/>
          </ac:spMkLst>
        </pc:spChg>
        <pc:spChg chg="add mod ord">
          <ac:chgData name="Dirk Dubois" userId="cba87ca9-6789-4222-859b-8dbf9d8613a6" providerId="ADAL" clId="{B6FB0765-4712-4B53-AE6B-0E84C1CE5DC6}" dt="2022-01-27T20:46:23.456" v="676" actId="14100"/>
          <ac:spMkLst>
            <pc:docMk/>
            <pc:sldMk cId="2682241004" sldId="388"/>
            <ac:spMk id="8" creationId="{B8230633-E942-49F8-9671-BA70CCBA0E87}"/>
          </ac:spMkLst>
        </pc:spChg>
        <pc:spChg chg="add mod ord">
          <ac:chgData name="Dirk Dubois" userId="cba87ca9-6789-4222-859b-8dbf9d8613a6" providerId="ADAL" clId="{B6FB0765-4712-4B53-AE6B-0E84C1CE5DC6}" dt="2022-01-27T20:52:04.619" v="681" actId="404"/>
          <ac:spMkLst>
            <pc:docMk/>
            <pc:sldMk cId="2682241004" sldId="388"/>
            <ac:spMk id="9" creationId="{F72E7921-4597-4A65-804E-C680D3B78242}"/>
          </ac:spMkLst>
        </pc:spChg>
      </pc:sldChg>
      <pc:sldChg chg="modSp new mod modAnim">
        <pc:chgData name="Dirk Dubois" userId="cba87ca9-6789-4222-859b-8dbf9d8613a6" providerId="ADAL" clId="{B6FB0765-4712-4B53-AE6B-0E84C1CE5DC6}" dt="2022-01-27T20:59:16.466" v="1088"/>
        <pc:sldMkLst>
          <pc:docMk/>
          <pc:sldMk cId="2023299215" sldId="389"/>
        </pc:sldMkLst>
        <pc:spChg chg="mod">
          <ac:chgData name="Dirk Dubois" userId="cba87ca9-6789-4222-859b-8dbf9d8613a6" providerId="ADAL" clId="{B6FB0765-4712-4B53-AE6B-0E84C1CE5DC6}" dt="2022-01-27T20:54:13.773" v="751" actId="2711"/>
          <ac:spMkLst>
            <pc:docMk/>
            <pc:sldMk cId="2023299215" sldId="389"/>
            <ac:spMk id="2" creationId="{71E17165-FD55-4089-ABCC-B8D743509151}"/>
          </ac:spMkLst>
        </pc:spChg>
        <pc:spChg chg="mod">
          <ac:chgData name="Dirk Dubois" userId="cba87ca9-6789-4222-859b-8dbf9d8613a6" providerId="ADAL" clId="{B6FB0765-4712-4B53-AE6B-0E84C1CE5DC6}" dt="2022-01-27T20:59:02.804" v="1086" actId="255"/>
          <ac:spMkLst>
            <pc:docMk/>
            <pc:sldMk cId="2023299215" sldId="389"/>
            <ac:spMk id="3" creationId="{B8E87BC5-336B-4DBE-89C9-F26020019BFB}"/>
          </ac:spMkLst>
        </pc:spChg>
        <pc:spChg chg="mod">
          <ac:chgData name="Dirk Dubois" userId="cba87ca9-6789-4222-859b-8dbf9d8613a6" providerId="ADAL" clId="{B6FB0765-4712-4B53-AE6B-0E84C1CE5DC6}" dt="2022-01-27T20:58:40.182" v="1081" actId="313"/>
          <ac:spMkLst>
            <pc:docMk/>
            <pc:sldMk cId="2023299215" sldId="389"/>
            <ac:spMk id="4" creationId="{CC3AD1CE-8708-4935-B8E1-EF11850DE6D6}"/>
          </ac:spMkLst>
        </pc:spChg>
      </pc:sldChg>
      <pc:sldChg chg="modSp new mod">
        <pc:chgData name="Dirk Dubois" userId="cba87ca9-6789-4222-859b-8dbf9d8613a6" providerId="ADAL" clId="{B6FB0765-4712-4B53-AE6B-0E84C1CE5DC6}" dt="2022-01-27T21:09:31.850" v="1783" actId="403"/>
        <pc:sldMkLst>
          <pc:docMk/>
          <pc:sldMk cId="2744576283" sldId="390"/>
        </pc:sldMkLst>
        <pc:spChg chg="mod">
          <ac:chgData name="Dirk Dubois" userId="cba87ca9-6789-4222-859b-8dbf9d8613a6" providerId="ADAL" clId="{B6FB0765-4712-4B53-AE6B-0E84C1CE5DC6}" dt="2022-01-27T21:00:08.402" v="1185" actId="20577"/>
          <ac:spMkLst>
            <pc:docMk/>
            <pc:sldMk cId="2744576283" sldId="390"/>
            <ac:spMk id="2" creationId="{A11F89E5-C3F5-4660-98BE-20D2E7F3BED9}"/>
          </ac:spMkLst>
        </pc:spChg>
        <pc:spChg chg="mod">
          <ac:chgData name="Dirk Dubois" userId="cba87ca9-6789-4222-859b-8dbf9d8613a6" providerId="ADAL" clId="{B6FB0765-4712-4B53-AE6B-0E84C1CE5DC6}" dt="2022-01-27T21:09:24.820" v="1779" actId="255"/>
          <ac:spMkLst>
            <pc:docMk/>
            <pc:sldMk cId="2744576283" sldId="390"/>
            <ac:spMk id="3" creationId="{20798FFE-FD85-4711-BB7E-4F5BA9DB3D41}"/>
          </ac:spMkLst>
        </pc:spChg>
        <pc:spChg chg="mod">
          <ac:chgData name="Dirk Dubois" userId="cba87ca9-6789-4222-859b-8dbf9d8613a6" providerId="ADAL" clId="{B6FB0765-4712-4B53-AE6B-0E84C1CE5DC6}" dt="2022-01-27T21:09:31.850" v="1783" actId="403"/>
          <ac:spMkLst>
            <pc:docMk/>
            <pc:sldMk cId="2744576283" sldId="390"/>
            <ac:spMk id="4" creationId="{6C730A92-9FDD-4402-9E6B-9C78255F743F}"/>
          </ac:spMkLst>
        </pc:spChg>
      </pc:sldChg>
      <pc:sldChg chg="modSp new mod modAnim">
        <pc:chgData name="Dirk Dubois" userId="cba87ca9-6789-4222-859b-8dbf9d8613a6" providerId="ADAL" clId="{B6FB0765-4712-4B53-AE6B-0E84C1CE5DC6}" dt="2022-01-27T21:05:04.064" v="1622"/>
        <pc:sldMkLst>
          <pc:docMk/>
          <pc:sldMk cId="307964812" sldId="391"/>
        </pc:sldMkLst>
        <pc:spChg chg="mod">
          <ac:chgData name="Dirk Dubois" userId="cba87ca9-6789-4222-859b-8dbf9d8613a6" providerId="ADAL" clId="{B6FB0765-4712-4B53-AE6B-0E84C1CE5DC6}" dt="2022-01-27T21:02:46.769" v="1536" actId="2711"/>
          <ac:spMkLst>
            <pc:docMk/>
            <pc:sldMk cId="307964812" sldId="391"/>
            <ac:spMk id="2" creationId="{9CA12C51-80B6-47E2-99F3-54BE7B45E810}"/>
          </ac:spMkLst>
        </pc:spChg>
        <pc:spChg chg="mod">
          <ac:chgData name="Dirk Dubois" userId="cba87ca9-6789-4222-859b-8dbf9d8613a6" providerId="ADAL" clId="{B6FB0765-4712-4B53-AE6B-0E84C1CE5DC6}" dt="2022-01-27T21:04:55.184" v="1620" actId="255"/>
          <ac:spMkLst>
            <pc:docMk/>
            <pc:sldMk cId="307964812" sldId="391"/>
            <ac:spMk id="3" creationId="{42F74E8B-1D3F-4E90-926D-34C48FEDEB80}"/>
          </ac:spMkLst>
        </pc:spChg>
        <pc:spChg chg="mod">
          <ac:chgData name="Dirk Dubois" userId="cba87ca9-6789-4222-859b-8dbf9d8613a6" providerId="ADAL" clId="{B6FB0765-4712-4B53-AE6B-0E84C1CE5DC6}" dt="2022-01-27T21:04:25.958" v="1559" actId="12"/>
          <ac:spMkLst>
            <pc:docMk/>
            <pc:sldMk cId="307964812" sldId="391"/>
            <ac:spMk id="4" creationId="{E256A80A-B648-4A3D-942C-EF6C0C81784F}"/>
          </ac:spMkLst>
        </pc:spChg>
      </pc:sldChg>
      <pc:sldChg chg="addSp modSp new mod">
        <pc:chgData name="Dirk Dubois" userId="cba87ca9-6789-4222-859b-8dbf9d8613a6" providerId="ADAL" clId="{B6FB0765-4712-4B53-AE6B-0E84C1CE5DC6}" dt="2022-01-27T21:37:08.508" v="1790" actId="14100"/>
        <pc:sldMkLst>
          <pc:docMk/>
          <pc:sldMk cId="173766161" sldId="392"/>
        </pc:sldMkLst>
        <pc:graphicFrameChg chg="add mod">
          <ac:chgData name="Dirk Dubois" userId="cba87ca9-6789-4222-859b-8dbf9d8613a6" providerId="ADAL" clId="{B6FB0765-4712-4B53-AE6B-0E84C1CE5DC6}" dt="2022-01-27T21:37:08.508" v="1790" actId="14100"/>
          <ac:graphicFrameMkLst>
            <pc:docMk/>
            <pc:sldMk cId="173766161" sldId="392"/>
            <ac:graphicFrameMk id="2" creationId="{91582354-99E2-43FF-B53D-A3D2E8611E9D}"/>
          </ac:graphicFrameMkLst>
        </pc:graphicFrameChg>
      </pc:sldChg>
      <pc:sldChg chg="delSp new del mod modClrScheme chgLayout">
        <pc:chgData name="Dirk Dubois" userId="cba87ca9-6789-4222-859b-8dbf9d8613a6" providerId="ADAL" clId="{B6FB0765-4712-4B53-AE6B-0E84C1CE5DC6}" dt="2022-01-27T21:16:16.807" v="1786" actId="47"/>
        <pc:sldMkLst>
          <pc:docMk/>
          <pc:sldMk cId="3659762896" sldId="392"/>
        </pc:sldMkLst>
        <pc:spChg chg="del">
          <ac:chgData name="Dirk Dubois" userId="cba87ca9-6789-4222-859b-8dbf9d8613a6" providerId="ADAL" clId="{B6FB0765-4712-4B53-AE6B-0E84C1CE5DC6}" dt="2022-01-27T21:10:29.691" v="1785" actId="700"/>
          <ac:spMkLst>
            <pc:docMk/>
            <pc:sldMk cId="3659762896" sldId="392"/>
            <ac:spMk id="2" creationId="{EE01BDD3-992F-4FED-B8B1-4827BE2B842D}"/>
          </ac:spMkLst>
        </pc:spChg>
        <pc:spChg chg="del">
          <ac:chgData name="Dirk Dubois" userId="cba87ca9-6789-4222-859b-8dbf9d8613a6" providerId="ADAL" clId="{B6FB0765-4712-4B53-AE6B-0E84C1CE5DC6}" dt="2022-01-27T21:10:29.691" v="1785" actId="700"/>
          <ac:spMkLst>
            <pc:docMk/>
            <pc:sldMk cId="3659762896" sldId="392"/>
            <ac:spMk id="3" creationId="{F5505F23-62DD-4C12-95DD-1D5A360E13BE}"/>
          </ac:spMkLst>
        </pc:spChg>
        <pc:spChg chg="del">
          <ac:chgData name="Dirk Dubois" userId="cba87ca9-6789-4222-859b-8dbf9d8613a6" providerId="ADAL" clId="{B6FB0765-4712-4B53-AE6B-0E84C1CE5DC6}" dt="2022-01-27T21:10:29.691" v="1785" actId="700"/>
          <ac:spMkLst>
            <pc:docMk/>
            <pc:sldMk cId="3659762896" sldId="392"/>
            <ac:spMk id="4" creationId="{024C49D7-01DF-4143-9E9E-84BCA695B062}"/>
          </ac:spMkLst>
        </pc:spChg>
      </pc:sldChg>
      <pc:sldChg chg="addSp modSp new mod">
        <pc:chgData name="Dirk Dubois" userId="cba87ca9-6789-4222-859b-8dbf9d8613a6" providerId="ADAL" clId="{B6FB0765-4712-4B53-AE6B-0E84C1CE5DC6}" dt="2022-01-27T21:39:34.082" v="1794" actId="14100"/>
        <pc:sldMkLst>
          <pc:docMk/>
          <pc:sldMk cId="3176966225" sldId="393"/>
        </pc:sldMkLst>
        <pc:graphicFrameChg chg="add mod">
          <ac:chgData name="Dirk Dubois" userId="cba87ca9-6789-4222-859b-8dbf9d8613a6" providerId="ADAL" clId="{B6FB0765-4712-4B53-AE6B-0E84C1CE5DC6}" dt="2022-01-27T21:39:34.082" v="1794" actId="14100"/>
          <ac:graphicFrameMkLst>
            <pc:docMk/>
            <pc:sldMk cId="3176966225" sldId="393"/>
            <ac:graphicFrameMk id="2" creationId="{0FF82E4F-C96A-49E0-B43D-1921BB8DC507}"/>
          </ac:graphicFrameMkLst>
        </pc:graphicFrameChg>
      </pc:sldChg>
      <pc:sldChg chg="addSp modSp new mod">
        <pc:chgData name="Dirk Dubois" userId="cba87ca9-6789-4222-859b-8dbf9d8613a6" providerId="ADAL" clId="{B6FB0765-4712-4B53-AE6B-0E84C1CE5DC6}" dt="2022-01-27T21:41:07.339" v="1798" actId="14100"/>
        <pc:sldMkLst>
          <pc:docMk/>
          <pc:sldMk cId="1165232902" sldId="394"/>
        </pc:sldMkLst>
        <pc:graphicFrameChg chg="add mod">
          <ac:chgData name="Dirk Dubois" userId="cba87ca9-6789-4222-859b-8dbf9d8613a6" providerId="ADAL" clId="{B6FB0765-4712-4B53-AE6B-0E84C1CE5DC6}" dt="2022-01-27T21:41:07.339" v="1798" actId="14100"/>
          <ac:graphicFrameMkLst>
            <pc:docMk/>
            <pc:sldMk cId="1165232902" sldId="394"/>
            <ac:graphicFrameMk id="2" creationId="{C8AE8606-1DE1-4724-8AB5-830991184BED}"/>
          </ac:graphicFrameMkLst>
        </pc:graphicFrameChg>
      </pc:sldChg>
      <pc:sldMasterChg chg="modTransition modSldLayout">
        <pc:chgData name="Dirk Dubois" userId="cba87ca9-6789-4222-859b-8dbf9d8613a6" providerId="ADAL" clId="{B6FB0765-4712-4B53-AE6B-0E84C1CE5DC6}" dt="2022-01-27T20:16:08.099" v="0"/>
        <pc:sldMasterMkLst>
          <pc:docMk/>
          <pc:sldMasterMk cId="3360890010" sldId="2147483680"/>
        </pc:sldMasterMkLst>
        <pc:sldLayoutChg chg="modTransition">
          <pc:chgData name="Dirk Dubois" userId="cba87ca9-6789-4222-859b-8dbf9d8613a6" providerId="ADAL" clId="{B6FB0765-4712-4B53-AE6B-0E84C1CE5DC6}" dt="2022-01-27T20:16:08.099" v="0"/>
          <pc:sldLayoutMkLst>
            <pc:docMk/>
            <pc:sldMasterMk cId="3360890010" sldId="2147483680"/>
            <pc:sldLayoutMk cId="3878245668" sldId="2147483681"/>
          </pc:sldLayoutMkLst>
        </pc:sldLayoutChg>
        <pc:sldLayoutChg chg="modTransition">
          <pc:chgData name="Dirk Dubois" userId="cba87ca9-6789-4222-859b-8dbf9d8613a6" providerId="ADAL" clId="{B6FB0765-4712-4B53-AE6B-0E84C1CE5DC6}" dt="2022-01-27T20:16:08.099" v="0"/>
          <pc:sldLayoutMkLst>
            <pc:docMk/>
            <pc:sldMasterMk cId="3360890010" sldId="2147483680"/>
            <pc:sldLayoutMk cId="817652261" sldId="2147483682"/>
          </pc:sldLayoutMkLst>
        </pc:sldLayoutChg>
        <pc:sldLayoutChg chg="modTransition">
          <pc:chgData name="Dirk Dubois" userId="cba87ca9-6789-4222-859b-8dbf9d8613a6" providerId="ADAL" clId="{B6FB0765-4712-4B53-AE6B-0E84C1CE5DC6}" dt="2022-01-27T20:16:08.099" v="0"/>
          <pc:sldLayoutMkLst>
            <pc:docMk/>
            <pc:sldMasterMk cId="3360890010" sldId="2147483680"/>
            <pc:sldLayoutMk cId="303727452" sldId="2147483684"/>
          </pc:sldLayoutMkLst>
        </pc:sldLayoutChg>
        <pc:sldLayoutChg chg="modTransition">
          <pc:chgData name="Dirk Dubois" userId="cba87ca9-6789-4222-859b-8dbf9d8613a6" providerId="ADAL" clId="{B6FB0765-4712-4B53-AE6B-0E84C1CE5DC6}" dt="2022-01-27T20:16:08.099" v="0"/>
          <pc:sldLayoutMkLst>
            <pc:docMk/>
            <pc:sldMasterMk cId="3360890010" sldId="2147483680"/>
            <pc:sldLayoutMk cId="4077090244" sldId="2147483685"/>
          </pc:sldLayoutMkLst>
        </pc:sldLayoutChg>
        <pc:sldLayoutChg chg="modTransition">
          <pc:chgData name="Dirk Dubois" userId="cba87ca9-6789-4222-859b-8dbf9d8613a6" providerId="ADAL" clId="{B6FB0765-4712-4B53-AE6B-0E84C1CE5DC6}" dt="2022-01-27T20:16:08.099" v="0"/>
          <pc:sldLayoutMkLst>
            <pc:docMk/>
            <pc:sldMasterMk cId="3360890010" sldId="2147483680"/>
            <pc:sldLayoutMk cId="3049551627" sldId="2147483686"/>
          </pc:sldLayoutMkLst>
        </pc:sldLayoutChg>
      </pc:sldMasterChg>
    </pc:docChg>
  </pc:docChgLst>
  <pc:docChgLst>
    <pc:chgData name="melissa bangloy" userId="b5e01165726ce36f" providerId="LiveId" clId="{5096239F-521D-46AD-9F25-899F7836D58F}"/>
    <pc:docChg chg="modSld">
      <pc:chgData name="melissa bangloy" userId="b5e01165726ce36f" providerId="LiveId" clId="{5096239F-521D-46AD-9F25-899F7836D58F}" dt="2023-03-09T05:28:22.580" v="1" actId="1076"/>
      <pc:docMkLst>
        <pc:docMk/>
      </pc:docMkLst>
      <pc:sldChg chg="modSp mod">
        <pc:chgData name="melissa bangloy" userId="b5e01165726ce36f" providerId="LiveId" clId="{5096239F-521D-46AD-9F25-899F7836D58F}" dt="2023-03-09T05:28:22.580" v="1" actId="1076"/>
        <pc:sldMkLst>
          <pc:docMk/>
          <pc:sldMk cId="3085878400" sldId="398"/>
        </pc:sldMkLst>
        <pc:spChg chg="mod">
          <ac:chgData name="melissa bangloy" userId="b5e01165726ce36f" providerId="LiveId" clId="{5096239F-521D-46AD-9F25-899F7836D58F}" dt="2023-03-09T05:28:22.580" v="1" actId="1076"/>
          <ac:spMkLst>
            <pc:docMk/>
            <pc:sldMk cId="3085878400" sldId="398"/>
            <ac:spMk id="4" creationId="{97422301-3C90-4038-86E6-64038166F39E}"/>
          </ac:spMkLst>
        </pc:spChg>
      </pc:sldChg>
    </pc:docChg>
  </pc:docChgLst>
  <pc:docChgLst>
    <pc:chgData name="Dirk Dubois" userId="cba87ca9-6789-4222-859b-8dbf9d8613a6" providerId="ADAL" clId="{608D6E7B-0C3F-48EC-B079-5A1BB6FDFFC7}"/>
    <pc:docChg chg="undo custSel addSld delSld modSld modMainMaster">
      <pc:chgData name="Dirk Dubois" userId="cba87ca9-6789-4222-859b-8dbf9d8613a6" providerId="ADAL" clId="{608D6E7B-0C3F-48EC-B079-5A1BB6FDFFC7}" dt="2023-02-01T15:24:07.533" v="688" actId="20577"/>
      <pc:docMkLst>
        <pc:docMk/>
      </pc:docMkLst>
      <pc:sldChg chg="modSp modTransition">
        <pc:chgData name="Dirk Dubois" userId="cba87ca9-6789-4222-859b-8dbf9d8613a6" providerId="ADAL" clId="{608D6E7B-0C3F-48EC-B079-5A1BB6FDFFC7}" dt="2023-01-25T16:08:37.306" v="35"/>
        <pc:sldMkLst>
          <pc:docMk/>
          <pc:sldMk cId="1969024792" sldId="382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969024792" sldId="382"/>
            <ac:spMk id="2" creationId="{85E95851-DF37-44B4-BE65-E927460BEF01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969024792" sldId="382"/>
            <ac:spMk id="3" creationId="{EE167BE8-5F45-47A6-AAEE-971DE2A33D04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969024792" sldId="382"/>
            <ac:spMk id="4" creationId="{FD946712-D808-4F44-B588-FCE9C32B9013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969024792" sldId="382"/>
            <ac:spMk id="5" creationId="{65CBF2C0-0818-41EE-BB11-CBFCBEA826FF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969024792" sldId="382"/>
            <ac:spMk id="6" creationId="{4F4B12FE-A222-43EC-B2F8-4DA296A0691D}"/>
          </ac:spMkLst>
        </pc:spChg>
      </pc:sldChg>
      <pc:sldChg chg="modSp modTransition">
        <pc:chgData name="Dirk Dubois" userId="cba87ca9-6789-4222-859b-8dbf9d8613a6" providerId="ADAL" clId="{608D6E7B-0C3F-48EC-B079-5A1BB6FDFFC7}" dt="2023-01-25T16:08:37.306" v="35"/>
        <pc:sldMkLst>
          <pc:docMk/>
          <pc:sldMk cId="2581778986" sldId="384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581778986" sldId="384"/>
            <ac:spMk id="2" creationId="{2030FB1C-6FF5-4996-83D2-D7BB2946FC39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581778986" sldId="384"/>
            <ac:spMk id="3" creationId="{EA931475-00C4-4F11-94E5-16872F4C3CF2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581778986" sldId="384"/>
            <ac:spMk id="4" creationId="{9694F4DA-678B-47C3-AFA1-67E0BEEFAE3C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581778986" sldId="384"/>
            <ac:spMk id="5" creationId="{82F250CE-FFC0-4D13-B579-2C8F71D1316B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581778986" sldId="384"/>
            <ac:spMk id="6" creationId="{1C043C87-59B5-4F57-86C2-77D1BF5130D4}"/>
          </ac:spMkLst>
        </pc:spChg>
      </pc:sldChg>
      <pc:sldChg chg="modSp modTransition modAnim">
        <pc:chgData name="Dirk Dubois" userId="cba87ca9-6789-4222-859b-8dbf9d8613a6" providerId="ADAL" clId="{608D6E7B-0C3F-48EC-B079-5A1BB6FDFFC7}" dt="2023-01-25T16:08:53.969" v="37"/>
        <pc:sldMkLst>
          <pc:docMk/>
          <pc:sldMk cId="1715655120" sldId="386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715655120" sldId="386"/>
            <ac:spMk id="2" creationId="{8450A5CE-73FA-414C-9212-E6EA078DE813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715655120" sldId="386"/>
            <ac:spMk id="3" creationId="{1390CCC6-7525-44D1-8D4F-312CF237A2CB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715655120" sldId="386"/>
            <ac:spMk id="4" creationId="{ADD9E250-9B83-4DF2-9737-28E3EACD5C24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715655120" sldId="386"/>
            <ac:spMk id="5" creationId="{3BB7048E-5292-454E-9BD5-32F6C97545ED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715655120" sldId="386"/>
            <ac:spMk id="10" creationId="{1699052A-4231-4139-855C-416F740EB26A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715655120" sldId="386"/>
            <ac:spMk id="15" creationId="{48086E55-6EB1-4C55-ABCD-C5BC903EB50E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715655120" sldId="386"/>
            <ac:spMk id="16" creationId="{E9433814-1C9A-423F-B796-AFE3EC3DFDB4}"/>
          </ac:spMkLst>
        </pc:spChg>
      </pc:sldChg>
      <pc:sldChg chg="modSp modTransition">
        <pc:chgData name="Dirk Dubois" userId="cba87ca9-6789-4222-859b-8dbf9d8613a6" providerId="ADAL" clId="{608D6E7B-0C3F-48EC-B079-5A1BB6FDFFC7}" dt="2023-01-25T16:08:37.306" v="35"/>
        <pc:sldMkLst>
          <pc:docMk/>
          <pc:sldMk cId="2282116663" sldId="387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282116663" sldId="387"/>
            <ac:spMk id="2" creationId="{408CD4E9-1E21-435D-B9AA-7EA01C7DD12A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282116663" sldId="387"/>
            <ac:spMk id="3" creationId="{83B63543-EB1F-40EA-8DEB-0C31094B1897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282116663" sldId="387"/>
            <ac:spMk id="5" creationId="{62036609-2481-4B4F-8F8B-03D42876C190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282116663" sldId="387"/>
            <ac:spMk id="6" creationId="{63C22DE4-E11E-4706-9D67-40F29E2D2A3D}"/>
          </ac:spMkLst>
        </pc:spChg>
      </pc:sldChg>
      <pc:sldChg chg="modSp modTransition modAnim">
        <pc:chgData name="Dirk Dubois" userId="cba87ca9-6789-4222-859b-8dbf9d8613a6" providerId="ADAL" clId="{608D6E7B-0C3F-48EC-B079-5A1BB6FDFFC7}" dt="2023-01-25T16:09:02.157" v="39"/>
        <pc:sldMkLst>
          <pc:docMk/>
          <pc:sldMk cId="2682241004" sldId="388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682241004" sldId="388"/>
            <ac:spMk id="2" creationId="{E5A05E89-E5D2-4DC6-80FB-D50646BC521D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682241004" sldId="388"/>
            <ac:spMk id="3" creationId="{E2961A21-B029-475B-AF10-1AE1E5FBC883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682241004" sldId="388"/>
            <ac:spMk id="4" creationId="{253AEADD-20A8-494B-BB0A-B4B8B2A94550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682241004" sldId="388"/>
            <ac:spMk id="7" creationId="{D0655813-F314-4B4B-BA5B-736DB9698010}"/>
          </ac:spMkLst>
        </pc:spChg>
      </pc:sldChg>
      <pc:sldChg chg="modSp modTransition modAnim">
        <pc:chgData name="Dirk Dubois" userId="cba87ca9-6789-4222-859b-8dbf9d8613a6" providerId="ADAL" clId="{608D6E7B-0C3F-48EC-B079-5A1BB6FDFFC7}" dt="2023-01-25T16:09:20.918" v="42"/>
        <pc:sldMkLst>
          <pc:docMk/>
          <pc:sldMk cId="2023299215" sldId="389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023299215" sldId="389"/>
            <ac:spMk id="2" creationId="{71E17165-FD55-4089-ABCC-B8D743509151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023299215" sldId="389"/>
            <ac:spMk id="5" creationId="{776E04BB-E8AC-416E-8943-52A09AC5E145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023299215" sldId="389"/>
            <ac:spMk id="6" creationId="{0A13049E-77B1-4D45-A74C-7A83A0D62349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023299215" sldId="389"/>
            <ac:spMk id="7" creationId="{8C7417F7-250E-4B83-BC86-4C95BA319E1F}"/>
          </ac:spMkLst>
        </pc:spChg>
      </pc:sldChg>
      <pc:sldChg chg="modSp modTransition modAnim">
        <pc:chgData name="Dirk Dubois" userId="cba87ca9-6789-4222-859b-8dbf9d8613a6" providerId="ADAL" clId="{608D6E7B-0C3F-48EC-B079-5A1BB6FDFFC7}" dt="2023-01-25T16:12:00.480" v="46"/>
        <pc:sldMkLst>
          <pc:docMk/>
          <pc:sldMk cId="2744576283" sldId="390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744576283" sldId="390"/>
            <ac:spMk id="2" creationId="{A11F89E5-C3F5-4660-98BE-20D2E7F3BED9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744576283" sldId="390"/>
            <ac:spMk id="5" creationId="{55067C64-4812-4486-A3CC-A0CD14F5CAC3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744576283" sldId="390"/>
            <ac:spMk id="6" creationId="{26FDC51C-631F-41B3-95F0-3936F403AC47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744576283" sldId="390"/>
            <ac:spMk id="7" creationId="{34E56F39-A2F8-49FA-BC13-CB73BA97C406}"/>
          </ac:spMkLst>
        </pc:spChg>
      </pc:sldChg>
      <pc:sldChg chg="modSp modTransition modAnim">
        <pc:chgData name="Dirk Dubois" userId="cba87ca9-6789-4222-859b-8dbf9d8613a6" providerId="ADAL" clId="{608D6E7B-0C3F-48EC-B079-5A1BB6FDFFC7}" dt="2023-01-25T16:11:51.318" v="44"/>
        <pc:sldMkLst>
          <pc:docMk/>
          <pc:sldMk cId="307964812" sldId="391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07964812" sldId="391"/>
            <ac:spMk id="2" creationId="{9CA12C51-80B6-47E2-99F3-54BE7B45E810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07964812" sldId="391"/>
            <ac:spMk id="5" creationId="{F43972A6-2A04-4092-8BEA-28837C496999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07964812" sldId="391"/>
            <ac:spMk id="6" creationId="{34BF5230-6ABF-486A-BD94-E07FB3A586EE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07964812" sldId="391"/>
            <ac:spMk id="7" creationId="{FE512563-C1B3-4C39-8720-EC84516EFC09}"/>
          </ac:spMkLst>
        </pc:spChg>
      </pc:sldChg>
      <pc:sldChg chg="del">
        <pc:chgData name="Dirk Dubois" userId="cba87ca9-6789-4222-859b-8dbf9d8613a6" providerId="ADAL" clId="{608D6E7B-0C3F-48EC-B079-5A1BB6FDFFC7}" dt="2023-01-06T19:52:17.369" v="0" actId="47"/>
        <pc:sldMkLst>
          <pc:docMk/>
          <pc:sldMk cId="173766161" sldId="392"/>
        </pc:sldMkLst>
      </pc:sldChg>
      <pc:sldChg chg="del">
        <pc:chgData name="Dirk Dubois" userId="cba87ca9-6789-4222-859b-8dbf9d8613a6" providerId="ADAL" clId="{608D6E7B-0C3F-48EC-B079-5A1BB6FDFFC7}" dt="2023-01-06T19:52:17.369" v="0" actId="47"/>
        <pc:sldMkLst>
          <pc:docMk/>
          <pc:sldMk cId="3176966225" sldId="393"/>
        </pc:sldMkLst>
      </pc:sldChg>
      <pc:sldChg chg="del">
        <pc:chgData name="Dirk Dubois" userId="cba87ca9-6789-4222-859b-8dbf9d8613a6" providerId="ADAL" clId="{608D6E7B-0C3F-48EC-B079-5A1BB6FDFFC7}" dt="2023-01-06T19:52:17.369" v="0" actId="47"/>
        <pc:sldMkLst>
          <pc:docMk/>
          <pc:sldMk cId="1165232902" sldId="394"/>
        </pc:sldMkLst>
      </pc:sldChg>
      <pc:sldChg chg="addSp delSp modSp mod modTransition modClrScheme chgLayout">
        <pc:chgData name="Dirk Dubois" userId="cba87ca9-6789-4222-859b-8dbf9d8613a6" providerId="ADAL" clId="{608D6E7B-0C3F-48EC-B079-5A1BB6FDFFC7}" dt="2023-01-30T13:11:25.340" v="282" actId="5793"/>
        <pc:sldMkLst>
          <pc:docMk/>
          <pc:sldMk cId="74260523" sldId="395"/>
        </pc:sldMkLst>
        <pc:spChg chg="add mod ord">
          <ac:chgData name="Dirk Dubois" userId="cba87ca9-6789-4222-859b-8dbf9d8613a6" providerId="ADAL" clId="{608D6E7B-0C3F-48EC-B079-5A1BB6FDFFC7}" dt="2023-01-30T13:11:25.340" v="282" actId="5793"/>
          <ac:spMkLst>
            <pc:docMk/>
            <pc:sldMk cId="74260523" sldId="395"/>
            <ac:spMk id="2" creationId="{FBD484B4-F730-0192-72A0-819448D85E48}"/>
          </ac:spMkLst>
        </pc:spChg>
        <pc:spChg chg="del mod ord">
          <ac:chgData name="Dirk Dubois" userId="cba87ca9-6789-4222-859b-8dbf9d8613a6" providerId="ADAL" clId="{608D6E7B-0C3F-48EC-B079-5A1BB6FDFFC7}" dt="2023-01-30T13:10:19.968" v="72" actId="478"/>
          <ac:spMkLst>
            <pc:docMk/>
            <pc:sldMk cId="74260523" sldId="395"/>
            <ac:spMk id="4" creationId="{1600C507-9664-4EE2-8CE0-4486E471814E}"/>
          </ac:spMkLst>
        </pc:spChg>
        <pc:spChg chg="mod ord">
          <ac:chgData name="Dirk Dubois" userId="cba87ca9-6789-4222-859b-8dbf9d8613a6" providerId="ADAL" clId="{608D6E7B-0C3F-48EC-B079-5A1BB6FDFFC7}" dt="2023-01-30T13:10:15.533" v="71" actId="700"/>
          <ac:spMkLst>
            <pc:docMk/>
            <pc:sldMk cId="74260523" sldId="395"/>
            <ac:spMk id="5" creationId="{F42885BA-E5BA-489F-8404-B0F42DA8FD6B}"/>
          </ac:spMkLst>
        </pc:spChg>
        <pc:spChg chg="mod ord">
          <ac:chgData name="Dirk Dubois" userId="cba87ca9-6789-4222-859b-8dbf9d8613a6" providerId="ADAL" clId="{608D6E7B-0C3F-48EC-B079-5A1BB6FDFFC7}" dt="2023-01-30T13:10:15.533" v="71" actId="700"/>
          <ac:spMkLst>
            <pc:docMk/>
            <pc:sldMk cId="74260523" sldId="395"/>
            <ac:spMk id="6" creationId="{C662A65B-AA1A-4536-AE80-DBD7A6118088}"/>
          </ac:spMkLst>
        </pc:spChg>
        <pc:spChg chg="mod ord">
          <ac:chgData name="Dirk Dubois" userId="cba87ca9-6789-4222-859b-8dbf9d8613a6" providerId="ADAL" clId="{608D6E7B-0C3F-48EC-B079-5A1BB6FDFFC7}" dt="2023-01-30T13:10:15.533" v="71" actId="700"/>
          <ac:spMkLst>
            <pc:docMk/>
            <pc:sldMk cId="74260523" sldId="395"/>
            <ac:spMk id="7" creationId="{88ECA698-BEBE-48EA-98C1-BB964F72B8C1}"/>
          </ac:spMkLst>
        </pc:spChg>
        <pc:spChg chg="mod ord">
          <ac:chgData name="Dirk Dubois" userId="cba87ca9-6789-4222-859b-8dbf9d8613a6" providerId="ADAL" clId="{608D6E7B-0C3F-48EC-B079-5A1BB6FDFFC7}" dt="2023-01-30T13:10:15.533" v="71" actId="700"/>
          <ac:spMkLst>
            <pc:docMk/>
            <pc:sldMk cId="74260523" sldId="395"/>
            <ac:spMk id="8" creationId="{B1AF05C1-A448-4DF8-A056-70320F6B695E}"/>
          </ac:spMkLst>
        </pc:spChg>
      </pc:sldChg>
      <pc:sldChg chg="modSp modTransition modAnim">
        <pc:chgData name="Dirk Dubois" userId="cba87ca9-6789-4222-859b-8dbf9d8613a6" providerId="ADAL" clId="{608D6E7B-0C3F-48EC-B079-5A1BB6FDFFC7}" dt="2023-01-25T16:09:06.944" v="40"/>
        <pc:sldMkLst>
          <pc:docMk/>
          <pc:sldMk cId="3692167485" sldId="396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692167485" sldId="396"/>
            <ac:spMk id="2" creationId="{D042A3EA-58E0-4D52-9B23-01F17C384B05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692167485" sldId="396"/>
            <ac:spMk id="7" creationId="{B1C0D9C8-2BDE-401C-BAA0-53F32FAFB947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692167485" sldId="396"/>
            <ac:spMk id="8" creationId="{10B1BAFD-BA88-4DD5-8C2B-08CEFB7A5C94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692167485" sldId="396"/>
            <ac:spMk id="9" creationId="{06428275-FF6E-44F8-B06D-AD1EE16C993A}"/>
          </ac:spMkLst>
        </pc:spChg>
      </pc:sldChg>
      <pc:sldChg chg="modSp modTransition modAnim">
        <pc:chgData name="Dirk Dubois" userId="cba87ca9-6789-4222-859b-8dbf9d8613a6" providerId="ADAL" clId="{608D6E7B-0C3F-48EC-B079-5A1BB6FDFFC7}" dt="2023-01-25T16:12:11.131" v="48"/>
        <pc:sldMkLst>
          <pc:docMk/>
          <pc:sldMk cId="1238815423" sldId="397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238815423" sldId="397"/>
            <ac:spMk id="2" creationId="{3E545A70-5990-4B03-886A-98E7D127974B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238815423" sldId="397"/>
            <ac:spMk id="5" creationId="{C1E3240F-5361-4949-A4F0-648042E55FC7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238815423" sldId="397"/>
            <ac:spMk id="6" creationId="{25760608-4CE8-44A3-9DF7-3C6EE07FA324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238815423" sldId="397"/>
            <ac:spMk id="7" creationId="{537EF67E-ACB9-439D-9664-D7311BCC3944}"/>
          </ac:spMkLst>
        </pc:spChg>
      </pc:sldChg>
      <pc:sldChg chg="modSp modTransition modAnim">
        <pc:chgData name="Dirk Dubois" userId="cba87ca9-6789-4222-859b-8dbf9d8613a6" providerId="ADAL" clId="{608D6E7B-0C3F-48EC-B079-5A1BB6FDFFC7}" dt="2023-01-25T16:12:26.016" v="50"/>
        <pc:sldMkLst>
          <pc:docMk/>
          <pc:sldMk cId="3085878400" sldId="398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085878400" sldId="398"/>
            <ac:spMk id="2" creationId="{C3578001-255C-4C85-B685-33E462075247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085878400" sldId="398"/>
            <ac:spMk id="5" creationId="{E28229F6-743C-434E-97E3-6E379B29201F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085878400" sldId="398"/>
            <ac:spMk id="6" creationId="{0A5F957C-6DE6-4C86-831F-AB568B806249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085878400" sldId="398"/>
            <ac:spMk id="7" creationId="{C310C358-2744-4C32-9193-DCE1E9CC6CAB}"/>
          </ac:spMkLst>
        </pc:spChg>
      </pc:sldChg>
      <pc:sldChg chg="modSp modTransition modAnim">
        <pc:chgData name="Dirk Dubois" userId="cba87ca9-6789-4222-859b-8dbf9d8613a6" providerId="ADAL" clId="{608D6E7B-0C3F-48EC-B079-5A1BB6FDFFC7}" dt="2023-01-25T16:12:34.430" v="52"/>
        <pc:sldMkLst>
          <pc:docMk/>
          <pc:sldMk cId="2704765120" sldId="399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704765120" sldId="399"/>
            <ac:spMk id="2" creationId="{0CF204B5-8120-48D6-8E32-8A6071160B57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704765120" sldId="399"/>
            <ac:spMk id="5" creationId="{6A6D8FED-D211-4775-988D-B67A8AD26964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704765120" sldId="399"/>
            <ac:spMk id="6" creationId="{DDF56296-30AF-4F01-B82F-974AC8D919F5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704765120" sldId="399"/>
            <ac:spMk id="7" creationId="{E375ADD8-D4A0-4A85-B99A-F1C8CA4A6EFF}"/>
          </ac:spMkLst>
        </pc:spChg>
      </pc:sldChg>
      <pc:sldChg chg="modSp modTransition modAnim">
        <pc:chgData name="Dirk Dubois" userId="cba87ca9-6789-4222-859b-8dbf9d8613a6" providerId="ADAL" clId="{608D6E7B-0C3F-48EC-B079-5A1BB6FDFFC7}" dt="2023-01-25T16:13:05.297" v="58"/>
        <pc:sldMkLst>
          <pc:docMk/>
          <pc:sldMk cId="1959053960" sldId="400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959053960" sldId="400"/>
            <ac:spMk id="2" creationId="{35764838-218B-4F29-82D2-09CA93165618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959053960" sldId="400"/>
            <ac:spMk id="6" creationId="{2CC87EC4-E788-4CF1-9735-CED78A83CC8A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959053960" sldId="400"/>
            <ac:spMk id="7" creationId="{E8BD9106-F135-44A9-B513-2359B73C5B95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959053960" sldId="400"/>
            <ac:spMk id="8" creationId="{C7EDE2A5-0A32-4C25-9717-4E939EFDE6B7}"/>
          </ac:spMkLst>
        </pc:spChg>
      </pc:sldChg>
      <pc:sldChg chg="modSp modTransition modAnim">
        <pc:chgData name="Dirk Dubois" userId="cba87ca9-6789-4222-859b-8dbf9d8613a6" providerId="ADAL" clId="{608D6E7B-0C3F-48EC-B079-5A1BB6FDFFC7}" dt="2023-01-25T16:13:12.932" v="60"/>
        <pc:sldMkLst>
          <pc:docMk/>
          <pc:sldMk cId="3977589773" sldId="401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977589773" sldId="401"/>
            <ac:spMk id="2" creationId="{924B1D7B-1232-4FB3-97CF-D90D97417CD2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977589773" sldId="401"/>
            <ac:spMk id="4" creationId="{6F90606C-3865-4F17-9B71-4B7C4B57FED3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977589773" sldId="401"/>
            <ac:spMk id="6" creationId="{79EAF691-23CE-4645-9A02-DE41CD688182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977589773" sldId="401"/>
            <ac:spMk id="7" creationId="{605BA17F-D630-48DF-B66C-508568E12A82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977589773" sldId="401"/>
            <ac:spMk id="8" creationId="{6787C474-3EB5-4C84-815A-2F85B3F806D6}"/>
          </ac:spMkLst>
        </pc:spChg>
      </pc:sldChg>
      <pc:sldChg chg="modSp modTransition modAnim">
        <pc:chgData name="Dirk Dubois" userId="cba87ca9-6789-4222-859b-8dbf9d8613a6" providerId="ADAL" clId="{608D6E7B-0C3F-48EC-B079-5A1BB6FDFFC7}" dt="2023-01-29T18:31:29.585" v="70"/>
        <pc:sldMkLst>
          <pc:docMk/>
          <pc:sldMk cId="596159805" sldId="402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596159805" sldId="402"/>
            <ac:spMk id="2" creationId="{46D812E8-6F32-4BAE-8990-02C50058675F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596159805" sldId="402"/>
            <ac:spMk id="3" creationId="{168FFDE6-AB5F-40F0-A7D3-FEA1CF3066F0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596159805" sldId="402"/>
            <ac:spMk id="4" creationId="{3F503961-3941-4A70-A486-DB185E89709E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596159805" sldId="402"/>
            <ac:spMk id="5" creationId="{E5E8FDF6-5753-4D05-864E-9B04725660A5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596159805" sldId="402"/>
            <ac:spMk id="6" creationId="{FF17C647-4C1F-4A1E-A036-15DF80371746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596159805" sldId="402"/>
            <ac:spMk id="7" creationId="{73FBDE56-D91D-4D5A-AC7F-C1919E6144D5}"/>
          </ac:spMkLst>
        </pc:spChg>
      </pc:sldChg>
      <pc:sldChg chg="modSp modTransition modAnim">
        <pc:chgData name="Dirk Dubois" userId="cba87ca9-6789-4222-859b-8dbf9d8613a6" providerId="ADAL" clId="{608D6E7B-0C3F-48EC-B079-5A1BB6FDFFC7}" dt="2023-01-25T16:12:43.272" v="54"/>
        <pc:sldMkLst>
          <pc:docMk/>
          <pc:sldMk cId="1968223369" sldId="403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968223369" sldId="403"/>
            <ac:spMk id="2" creationId="{349B0846-1DF5-4991-A126-352AD2F83095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968223369" sldId="403"/>
            <ac:spMk id="5" creationId="{EA9EDAA7-8709-4F3C-9FA1-2972567EA482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968223369" sldId="403"/>
            <ac:spMk id="6" creationId="{65DB70EE-D637-47B0-81A6-EDAB713B043A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1968223369" sldId="403"/>
            <ac:spMk id="7" creationId="{8ED92330-3104-4378-A1A7-17035569BDC0}"/>
          </ac:spMkLst>
        </pc:spChg>
      </pc:sldChg>
      <pc:sldChg chg="modSp del modTransition">
        <pc:chgData name="Dirk Dubois" userId="cba87ca9-6789-4222-859b-8dbf9d8613a6" providerId="ADAL" clId="{608D6E7B-0C3F-48EC-B079-5A1BB6FDFFC7}" dt="2023-02-01T15:17:01.954" v="283" actId="47"/>
        <pc:sldMkLst>
          <pc:docMk/>
          <pc:sldMk cId="729663168" sldId="404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729663168" sldId="404"/>
            <ac:spMk id="2" creationId="{306758DC-3B9C-44D5-A47B-CCC57D4A9AFF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729663168" sldId="404"/>
            <ac:spMk id="3" creationId="{744936A7-EEDC-40A3-958B-65B10230243C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729663168" sldId="404"/>
            <ac:spMk id="4" creationId="{2BBD5605-68AB-49DF-9A3F-976D2151AEA2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729663168" sldId="404"/>
            <ac:spMk id="5" creationId="{9D429409-BB57-4990-9951-9404AD24E69E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729663168" sldId="404"/>
            <ac:spMk id="6" creationId="{66518796-F2C2-4459-8CC6-E296AA71A878}"/>
          </ac:spMkLst>
        </pc:spChg>
      </pc:sldChg>
      <pc:sldChg chg="modSp mod modTransition">
        <pc:chgData name="Dirk Dubois" userId="cba87ca9-6789-4222-859b-8dbf9d8613a6" providerId="ADAL" clId="{608D6E7B-0C3F-48EC-B079-5A1BB6FDFFC7}" dt="2023-01-25T16:14:07.128" v="69" actId="732"/>
        <pc:sldMkLst>
          <pc:docMk/>
          <pc:sldMk cId="369247397" sldId="405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69247397" sldId="405"/>
            <ac:spMk id="14" creationId="{819B7262-DC41-4E59-B752-E7D1774201AC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69247397" sldId="405"/>
            <ac:spMk id="15" creationId="{9A1621A1-A28E-4842-A644-7B49496CEC0C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369247397" sldId="405"/>
            <ac:spMk id="16" creationId="{26E55073-96DD-40F8-AD02-EE1B6B2FD8A4}"/>
          </ac:spMkLst>
        </pc:spChg>
        <pc:picChg chg="mod modCrop">
          <ac:chgData name="Dirk Dubois" userId="cba87ca9-6789-4222-859b-8dbf9d8613a6" providerId="ADAL" clId="{608D6E7B-0C3F-48EC-B079-5A1BB6FDFFC7}" dt="2023-01-25T16:13:45.207" v="65" actId="18131"/>
          <ac:picMkLst>
            <pc:docMk/>
            <pc:sldMk cId="369247397" sldId="405"/>
            <ac:picMk id="7" creationId="{0E67C19F-3A90-4301-A30D-BC2AC45A27CE}"/>
          </ac:picMkLst>
        </pc:picChg>
        <pc:picChg chg="mod modCrop">
          <ac:chgData name="Dirk Dubois" userId="cba87ca9-6789-4222-859b-8dbf9d8613a6" providerId="ADAL" clId="{608D6E7B-0C3F-48EC-B079-5A1BB6FDFFC7}" dt="2023-01-25T16:13:57.207" v="67" actId="732"/>
          <ac:picMkLst>
            <pc:docMk/>
            <pc:sldMk cId="369247397" sldId="405"/>
            <ac:picMk id="11" creationId="{4670311F-37BC-4A15-A565-DC82B0A2E4B9}"/>
          </ac:picMkLst>
        </pc:picChg>
        <pc:picChg chg="mod modCrop">
          <ac:chgData name="Dirk Dubois" userId="cba87ca9-6789-4222-859b-8dbf9d8613a6" providerId="ADAL" clId="{608D6E7B-0C3F-48EC-B079-5A1BB6FDFFC7}" dt="2023-01-25T16:14:07.128" v="69" actId="732"/>
          <ac:picMkLst>
            <pc:docMk/>
            <pc:sldMk cId="369247397" sldId="405"/>
            <ac:picMk id="13" creationId="{287D534C-785E-4752-B7E9-DEF1C28E22C3}"/>
          </ac:picMkLst>
        </pc:picChg>
      </pc:sldChg>
      <pc:sldChg chg="addSp delSp modSp new mod">
        <pc:chgData name="Dirk Dubois" userId="cba87ca9-6789-4222-859b-8dbf9d8613a6" providerId="ADAL" clId="{608D6E7B-0C3F-48EC-B079-5A1BB6FDFFC7}" dt="2023-01-25T16:08:37.306" v="35"/>
        <pc:sldMkLst>
          <pc:docMk/>
          <pc:sldMk cId="2198898054" sldId="406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198898054" sldId="406"/>
            <ac:spMk id="2" creationId="{274124C6-8A5E-2C7A-75DB-7BCCAAD0E48C}"/>
          </ac:spMkLst>
        </pc:spChg>
        <pc:spChg chg="del">
          <ac:chgData name="Dirk Dubois" userId="cba87ca9-6789-4222-859b-8dbf9d8613a6" providerId="ADAL" clId="{608D6E7B-0C3F-48EC-B079-5A1BB6FDFFC7}" dt="2023-01-25T16:06:50.894" v="17"/>
          <ac:spMkLst>
            <pc:docMk/>
            <pc:sldMk cId="2198898054" sldId="406"/>
            <ac:spMk id="3" creationId="{A2E07A03-81CA-F203-833B-F9526029C5BE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198898054" sldId="406"/>
            <ac:spMk id="4" creationId="{0B1FEA78-0FD0-882B-5E2B-B2AB48528234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198898054" sldId="406"/>
            <ac:spMk id="5" creationId="{06BFC300-719D-6958-03E8-6AED80A7B858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198898054" sldId="406"/>
            <ac:spMk id="6" creationId="{A38287FD-44BB-F8D9-818C-319C02FA3B0D}"/>
          </ac:spMkLst>
        </pc:spChg>
        <pc:graphicFrameChg chg="add">
          <ac:chgData name="Dirk Dubois" userId="cba87ca9-6789-4222-859b-8dbf9d8613a6" providerId="ADAL" clId="{608D6E7B-0C3F-48EC-B079-5A1BB6FDFFC7}" dt="2023-01-25T16:06:50.894" v="17"/>
          <ac:graphicFrameMkLst>
            <pc:docMk/>
            <pc:sldMk cId="2198898054" sldId="406"/>
            <ac:graphicFrameMk id="7" creationId="{B588FDA5-7D60-0F61-2C8A-D217FF1242C1}"/>
          </ac:graphicFrameMkLst>
        </pc:graphicFrameChg>
      </pc:sldChg>
      <pc:sldChg chg="addSp delSp modSp new mod">
        <pc:chgData name="Dirk Dubois" userId="cba87ca9-6789-4222-859b-8dbf9d8613a6" providerId="ADAL" clId="{608D6E7B-0C3F-48EC-B079-5A1BB6FDFFC7}" dt="2023-01-25T16:08:37.306" v="35"/>
        <pc:sldMkLst>
          <pc:docMk/>
          <pc:sldMk cId="2836639648" sldId="407"/>
        </pc:sldMkLst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836639648" sldId="407"/>
            <ac:spMk id="2" creationId="{84197461-701B-54F5-3C89-7860806F7A0C}"/>
          </ac:spMkLst>
        </pc:spChg>
        <pc:spChg chg="del">
          <ac:chgData name="Dirk Dubois" userId="cba87ca9-6789-4222-859b-8dbf9d8613a6" providerId="ADAL" clId="{608D6E7B-0C3F-48EC-B079-5A1BB6FDFFC7}" dt="2023-01-25T16:07:36.858" v="34"/>
          <ac:spMkLst>
            <pc:docMk/>
            <pc:sldMk cId="2836639648" sldId="407"/>
            <ac:spMk id="3" creationId="{2534BB12-8055-2FEE-484E-7ECB912D1DE3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836639648" sldId="407"/>
            <ac:spMk id="4" creationId="{90E29A8F-B081-B16B-BBCF-067B1BB320AE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836639648" sldId="407"/>
            <ac:spMk id="5" creationId="{B1C940BC-B7DF-9E93-1821-3AC04C6C4E45}"/>
          </ac:spMkLst>
        </pc:spChg>
        <pc:spChg chg="mod">
          <ac:chgData name="Dirk Dubois" userId="cba87ca9-6789-4222-859b-8dbf9d8613a6" providerId="ADAL" clId="{608D6E7B-0C3F-48EC-B079-5A1BB6FDFFC7}" dt="2023-01-25T16:08:37.306" v="35"/>
          <ac:spMkLst>
            <pc:docMk/>
            <pc:sldMk cId="2836639648" sldId="407"/>
            <ac:spMk id="6" creationId="{112A4701-D3E6-9670-CF0B-EEE2F55E2D9A}"/>
          </ac:spMkLst>
        </pc:spChg>
        <pc:graphicFrameChg chg="add">
          <ac:chgData name="Dirk Dubois" userId="cba87ca9-6789-4222-859b-8dbf9d8613a6" providerId="ADAL" clId="{608D6E7B-0C3F-48EC-B079-5A1BB6FDFFC7}" dt="2023-01-25T16:07:36.858" v="34"/>
          <ac:graphicFrameMkLst>
            <pc:docMk/>
            <pc:sldMk cId="2836639648" sldId="407"/>
            <ac:graphicFrameMk id="7" creationId="{6EBCA2B5-7909-1F37-8AE2-E5C3BAE9A47A}"/>
          </ac:graphicFrameMkLst>
        </pc:graphicFrameChg>
      </pc:sldChg>
      <pc:sldChg chg="modSp new mod">
        <pc:chgData name="Dirk Dubois" userId="cba87ca9-6789-4222-859b-8dbf9d8613a6" providerId="ADAL" clId="{608D6E7B-0C3F-48EC-B079-5A1BB6FDFFC7}" dt="2023-02-01T15:20:41.013" v="550" actId="20577"/>
        <pc:sldMkLst>
          <pc:docMk/>
          <pc:sldMk cId="1682855902" sldId="408"/>
        </pc:sldMkLst>
        <pc:spChg chg="mod">
          <ac:chgData name="Dirk Dubois" userId="cba87ca9-6789-4222-859b-8dbf9d8613a6" providerId="ADAL" clId="{608D6E7B-0C3F-48EC-B079-5A1BB6FDFFC7}" dt="2023-02-01T15:20:41.013" v="550" actId="20577"/>
          <ac:spMkLst>
            <pc:docMk/>
            <pc:sldMk cId="1682855902" sldId="408"/>
            <ac:spMk id="2" creationId="{34ECCE3B-62F3-E2E5-C694-3E2844417E05}"/>
          </ac:spMkLst>
        </pc:spChg>
        <pc:spChg chg="mod">
          <ac:chgData name="Dirk Dubois" userId="cba87ca9-6789-4222-859b-8dbf9d8613a6" providerId="ADAL" clId="{608D6E7B-0C3F-48EC-B079-5A1BB6FDFFC7}" dt="2023-02-01T15:20:21.313" v="530" actId="20577"/>
          <ac:spMkLst>
            <pc:docMk/>
            <pc:sldMk cId="1682855902" sldId="408"/>
            <ac:spMk id="6" creationId="{2346B8F7-23EB-8BEE-5CB0-297835454C01}"/>
          </ac:spMkLst>
        </pc:spChg>
      </pc:sldChg>
      <pc:sldChg chg="modSp new mod">
        <pc:chgData name="Dirk Dubois" userId="cba87ca9-6789-4222-859b-8dbf9d8613a6" providerId="ADAL" clId="{608D6E7B-0C3F-48EC-B079-5A1BB6FDFFC7}" dt="2023-02-01T15:24:07.533" v="688" actId="20577"/>
        <pc:sldMkLst>
          <pc:docMk/>
          <pc:sldMk cId="3767487120" sldId="409"/>
        </pc:sldMkLst>
        <pc:spChg chg="mod">
          <ac:chgData name="Dirk Dubois" userId="cba87ca9-6789-4222-859b-8dbf9d8613a6" providerId="ADAL" clId="{608D6E7B-0C3F-48EC-B079-5A1BB6FDFFC7}" dt="2023-02-01T15:23:40.176" v="567" actId="20577"/>
          <ac:spMkLst>
            <pc:docMk/>
            <pc:sldMk cId="3767487120" sldId="409"/>
            <ac:spMk id="2" creationId="{9179C8B7-50C1-D54D-E097-55C7D41A58E7}"/>
          </ac:spMkLst>
        </pc:spChg>
        <pc:spChg chg="mod">
          <ac:chgData name="Dirk Dubois" userId="cba87ca9-6789-4222-859b-8dbf9d8613a6" providerId="ADAL" clId="{608D6E7B-0C3F-48EC-B079-5A1BB6FDFFC7}" dt="2023-02-01T15:24:07.533" v="688" actId="20577"/>
          <ac:spMkLst>
            <pc:docMk/>
            <pc:sldMk cId="3767487120" sldId="409"/>
            <ac:spMk id="6" creationId="{E48A1CDD-CCA1-8CB2-FE1F-C4363856D4E1}"/>
          </ac:spMkLst>
        </pc:spChg>
      </pc:sldChg>
      <pc:sldMasterChg chg="modTransition modSldLayout">
        <pc:chgData name="Dirk Dubois" userId="cba87ca9-6789-4222-859b-8dbf9d8613a6" providerId="ADAL" clId="{608D6E7B-0C3F-48EC-B079-5A1BB6FDFFC7}" dt="2023-01-25T16:08:37.306" v="35"/>
        <pc:sldMasterMkLst>
          <pc:docMk/>
          <pc:sldMasterMk cId="3257841581" sldId="2147483697"/>
        </pc:sldMasterMkLst>
        <pc:sldLayoutChg chg="modTransition">
          <pc:chgData name="Dirk Dubois" userId="cba87ca9-6789-4222-859b-8dbf9d8613a6" providerId="ADAL" clId="{608D6E7B-0C3F-48EC-B079-5A1BB6FDFFC7}" dt="2023-01-25T16:08:37.306" v="35"/>
          <pc:sldLayoutMkLst>
            <pc:docMk/>
            <pc:sldMasterMk cId="3257841581" sldId="2147483697"/>
            <pc:sldLayoutMk cId="1710485759" sldId="2147483698"/>
          </pc:sldLayoutMkLst>
        </pc:sldLayoutChg>
        <pc:sldLayoutChg chg="modTransition">
          <pc:chgData name="Dirk Dubois" userId="cba87ca9-6789-4222-859b-8dbf9d8613a6" providerId="ADAL" clId="{608D6E7B-0C3F-48EC-B079-5A1BB6FDFFC7}" dt="2023-01-25T16:08:37.306" v="35"/>
          <pc:sldLayoutMkLst>
            <pc:docMk/>
            <pc:sldMasterMk cId="3257841581" sldId="2147483697"/>
            <pc:sldLayoutMk cId="1282269500" sldId="2147483699"/>
          </pc:sldLayoutMkLst>
        </pc:sldLayoutChg>
        <pc:sldLayoutChg chg="modTransition">
          <pc:chgData name="Dirk Dubois" userId="cba87ca9-6789-4222-859b-8dbf9d8613a6" providerId="ADAL" clId="{608D6E7B-0C3F-48EC-B079-5A1BB6FDFFC7}" dt="2023-01-25T16:08:37.306" v="35"/>
          <pc:sldLayoutMkLst>
            <pc:docMk/>
            <pc:sldMasterMk cId="3257841581" sldId="2147483697"/>
            <pc:sldLayoutMk cId="704563772" sldId="2147483701"/>
          </pc:sldLayoutMkLst>
        </pc:sldLayoutChg>
        <pc:sldLayoutChg chg="modTransition">
          <pc:chgData name="Dirk Dubois" userId="cba87ca9-6789-4222-859b-8dbf9d8613a6" providerId="ADAL" clId="{608D6E7B-0C3F-48EC-B079-5A1BB6FDFFC7}" dt="2023-01-25T16:08:37.306" v="35"/>
          <pc:sldLayoutMkLst>
            <pc:docMk/>
            <pc:sldMasterMk cId="3257841581" sldId="2147483697"/>
            <pc:sldLayoutMk cId="3807011086" sldId="2147483706"/>
          </pc:sldLayoutMkLst>
        </pc:sldLayoutChg>
      </pc:sldMasterChg>
    </pc:docChg>
  </pc:docChgLst>
  <pc:docChgLst>
    <pc:chgData name="Dirk Dubois" userId="cba87ca9-6789-4222-859b-8dbf9d8613a6" providerId="ADAL" clId="{811EC0C8-D7D2-4142-AEA5-AD090C43F287}"/>
    <pc:docChg chg="modSld">
      <pc:chgData name="Dirk Dubois" userId="cba87ca9-6789-4222-859b-8dbf9d8613a6" providerId="ADAL" clId="{811EC0C8-D7D2-4142-AEA5-AD090C43F287}" dt="2022-02-03T13:12:03.572" v="2"/>
      <pc:docMkLst>
        <pc:docMk/>
      </pc:docMkLst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1969024792" sldId="382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2581778986" sldId="384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1715655120" sldId="386"/>
        </pc:sldMkLst>
      </pc:sldChg>
      <pc:sldChg chg="modTransition modAnim">
        <pc:chgData name="Dirk Dubois" userId="cba87ca9-6789-4222-859b-8dbf9d8613a6" providerId="ADAL" clId="{811EC0C8-D7D2-4142-AEA5-AD090C43F287}" dt="2022-02-03T13:12:03.572" v="2"/>
        <pc:sldMkLst>
          <pc:docMk/>
          <pc:sldMk cId="2282116663" sldId="387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2682241004" sldId="388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2023299215" sldId="389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2744576283" sldId="390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307964812" sldId="391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173766161" sldId="392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3176966225" sldId="393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1165232902" sldId="394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74260523" sldId="395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3692167485" sldId="396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1238815423" sldId="397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3085878400" sldId="398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2704765120" sldId="399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1959053960" sldId="400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3977589773" sldId="401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596159805" sldId="402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1968223369" sldId="403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729663168" sldId="404"/>
        </pc:sldMkLst>
      </pc:sldChg>
      <pc:sldChg chg="modTransition">
        <pc:chgData name="Dirk Dubois" userId="cba87ca9-6789-4222-859b-8dbf9d8613a6" providerId="ADAL" clId="{811EC0C8-D7D2-4142-AEA5-AD090C43F287}" dt="2022-02-03T13:12:03.572" v="2"/>
        <pc:sldMkLst>
          <pc:docMk/>
          <pc:sldMk cId="369247397" sldId="40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40FDF-CB37-4C24-9B22-A0B6C80817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D6F90-8B8B-4881-A475-A966DD40BE5B}">
      <dgm:prSet phldrT="[Text]"/>
      <dgm:spPr/>
      <dgm:t>
        <a:bodyPr/>
        <a:lstStyle/>
        <a:p>
          <a:r>
            <a:rPr lang="en-US" dirty="0"/>
            <a:t>Java</a:t>
          </a:r>
        </a:p>
      </dgm:t>
    </dgm:pt>
    <dgm:pt modelId="{BD554181-4C56-4837-A9E8-C5FB460B6EF1}" type="parTrans" cxnId="{CB7F717C-6DD4-4668-8460-F8EF0EAE8B7D}">
      <dgm:prSet/>
      <dgm:spPr/>
      <dgm:t>
        <a:bodyPr/>
        <a:lstStyle/>
        <a:p>
          <a:endParaRPr lang="en-US"/>
        </a:p>
      </dgm:t>
    </dgm:pt>
    <dgm:pt modelId="{B158F549-EE75-4152-B521-793F88930453}" type="sibTrans" cxnId="{CB7F717C-6DD4-4668-8460-F8EF0EAE8B7D}">
      <dgm:prSet/>
      <dgm:spPr/>
      <dgm:t>
        <a:bodyPr/>
        <a:lstStyle/>
        <a:p>
          <a:endParaRPr lang="en-US"/>
        </a:p>
      </dgm:t>
    </dgm:pt>
    <dgm:pt modelId="{95D5EFBA-0024-4BAB-BD3B-54F2C08E625C}">
      <dgm:prSet phldrT="[Text]"/>
      <dgm:spPr/>
      <dgm:t>
        <a:bodyPr/>
        <a:lstStyle/>
        <a:p>
          <a:r>
            <a:rPr lang="en-US" dirty="0"/>
            <a:t>Static members</a:t>
          </a:r>
        </a:p>
      </dgm:t>
    </dgm:pt>
    <dgm:pt modelId="{99165A33-B3C0-4A42-A838-3336A41A913A}" type="parTrans" cxnId="{BC3B7AB2-B084-4DCD-84C4-6CBE470AF2CD}">
      <dgm:prSet/>
      <dgm:spPr/>
      <dgm:t>
        <a:bodyPr/>
        <a:lstStyle/>
        <a:p>
          <a:endParaRPr lang="en-US"/>
        </a:p>
      </dgm:t>
    </dgm:pt>
    <dgm:pt modelId="{BF2D1B91-BA71-4891-8065-CDFA9598D6F2}" type="sibTrans" cxnId="{BC3B7AB2-B084-4DCD-84C4-6CBE470AF2CD}">
      <dgm:prSet/>
      <dgm:spPr/>
      <dgm:t>
        <a:bodyPr/>
        <a:lstStyle/>
        <a:p>
          <a:endParaRPr lang="en-US"/>
        </a:p>
      </dgm:t>
    </dgm:pt>
    <dgm:pt modelId="{02AF4663-BF3B-4FC2-80EA-2CAE1E910EFF}">
      <dgm:prSet phldrT="[Text]"/>
      <dgm:spPr/>
      <dgm:t>
        <a:bodyPr/>
        <a:lstStyle/>
        <a:p>
          <a:r>
            <a:rPr lang="en-US" dirty="0"/>
            <a:t>Members</a:t>
          </a:r>
        </a:p>
      </dgm:t>
    </dgm:pt>
    <dgm:pt modelId="{8F8C61B0-CE93-4F25-A78D-C35B04ACDED2}" type="parTrans" cxnId="{82CF81A7-AAD7-4021-8934-B2318D709689}">
      <dgm:prSet/>
      <dgm:spPr/>
      <dgm:t>
        <a:bodyPr/>
        <a:lstStyle/>
        <a:p>
          <a:endParaRPr lang="en-US"/>
        </a:p>
      </dgm:t>
    </dgm:pt>
    <dgm:pt modelId="{190EC7AF-9F7E-49E1-A3A1-1B5A7A18AF38}" type="sibTrans" cxnId="{82CF81A7-AAD7-4021-8934-B2318D709689}">
      <dgm:prSet/>
      <dgm:spPr/>
      <dgm:t>
        <a:bodyPr/>
        <a:lstStyle/>
        <a:p>
          <a:endParaRPr lang="en-US"/>
        </a:p>
      </dgm:t>
    </dgm:pt>
    <dgm:pt modelId="{5953B2ED-ABCC-468C-ABC3-E0E71FCB8BB4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EA7BDC73-54FD-4020-BA7A-381474670C81}" type="parTrans" cxnId="{AB2A7C61-198C-45DC-A6A5-A6A7DCC43653}">
      <dgm:prSet/>
      <dgm:spPr/>
      <dgm:t>
        <a:bodyPr/>
        <a:lstStyle/>
        <a:p>
          <a:endParaRPr lang="en-US"/>
        </a:p>
      </dgm:t>
    </dgm:pt>
    <dgm:pt modelId="{310AF4FD-4509-4BCB-8E1D-E89977B68627}" type="sibTrans" cxnId="{AB2A7C61-198C-45DC-A6A5-A6A7DCC43653}">
      <dgm:prSet/>
      <dgm:spPr/>
      <dgm:t>
        <a:bodyPr/>
        <a:lstStyle/>
        <a:p>
          <a:endParaRPr lang="en-US"/>
        </a:p>
      </dgm:t>
    </dgm:pt>
    <dgm:pt modelId="{4E0CFDB8-9839-4CD8-9E6C-BE7A9964AB68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9D4EB28B-2D67-4D86-BFEF-88613B3C2F81}" type="parTrans" cxnId="{E30AE552-B9C5-4223-98C0-1CC0191C219A}">
      <dgm:prSet/>
      <dgm:spPr/>
      <dgm:t>
        <a:bodyPr/>
        <a:lstStyle/>
        <a:p>
          <a:endParaRPr lang="en-US"/>
        </a:p>
      </dgm:t>
    </dgm:pt>
    <dgm:pt modelId="{C903D388-5380-4BBE-B862-9635ED516947}" type="sibTrans" cxnId="{E30AE552-B9C5-4223-98C0-1CC0191C219A}">
      <dgm:prSet/>
      <dgm:spPr/>
      <dgm:t>
        <a:bodyPr/>
        <a:lstStyle/>
        <a:p>
          <a:endParaRPr lang="en-US"/>
        </a:p>
      </dgm:t>
    </dgm:pt>
    <dgm:pt modelId="{C0D181E5-FAA1-4B63-B807-1D11584D8B55}">
      <dgm:prSet phldrT="[Text]"/>
      <dgm:spPr/>
      <dgm:t>
        <a:bodyPr/>
        <a:lstStyle/>
        <a:p>
          <a:r>
            <a:rPr lang="en-US" dirty="0"/>
            <a:t>Instance variables</a:t>
          </a:r>
        </a:p>
      </dgm:t>
    </dgm:pt>
    <dgm:pt modelId="{9F39C987-221A-4987-A7F7-96A7BCFBECDE}" type="parTrans" cxnId="{3575A2BD-3611-4D70-A303-5CDA58F6E582}">
      <dgm:prSet/>
      <dgm:spPr/>
      <dgm:t>
        <a:bodyPr/>
        <a:lstStyle/>
        <a:p>
          <a:endParaRPr lang="en-US"/>
        </a:p>
      </dgm:t>
    </dgm:pt>
    <dgm:pt modelId="{899B503E-DDE3-4250-BFD2-F62C3D3F0A67}" type="sibTrans" cxnId="{3575A2BD-3611-4D70-A303-5CDA58F6E582}">
      <dgm:prSet/>
      <dgm:spPr/>
      <dgm:t>
        <a:bodyPr/>
        <a:lstStyle/>
        <a:p>
          <a:endParaRPr lang="en-US"/>
        </a:p>
      </dgm:t>
    </dgm:pt>
    <dgm:pt modelId="{2E57A554-CB57-414D-9D3B-C02785D327D3}">
      <dgm:prSet phldrT="[Text]"/>
      <dgm:spPr/>
      <dgm:t>
        <a:bodyPr/>
        <a:lstStyle/>
        <a:p>
          <a:r>
            <a:rPr lang="en-US" dirty="0"/>
            <a:t>Instance functions</a:t>
          </a:r>
        </a:p>
      </dgm:t>
    </dgm:pt>
    <dgm:pt modelId="{5FBF9223-3983-4646-874C-86C09EF61BC4}" type="parTrans" cxnId="{F8D71378-68C7-4D98-843D-218A87A156EC}">
      <dgm:prSet/>
      <dgm:spPr/>
      <dgm:t>
        <a:bodyPr/>
        <a:lstStyle/>
        <a:p>
          <a:endParaRPr lang="en-US"/>
        </a:p>
      </dgm:t>
    </dgm:pt>
    <dgm:pt modelId="{3E37CBCC-F522-4F88-B637-82D08F3ED2FE}" type="sibTrans" cxnId="{F8D71378-68C7-4D98-843D-218A87A156EC}">
      <dgm:prSet/>
      <dgm:spPr/>
      <dgm:t>
        <a:bodyPr/>
        <a:lstStyle/>
        <a:p>
          <a:endParaRPr lang="en-US"/>
        </a:p>
      </dgm:t>
    </dgm:pt>
    <dgm:pt modelId="{153A2513-56BB-4BBC-BD2C-928B3F803DF0}">
      <dgm:prSet phldrT="[Text]"/>
      <dgm:spPr/>
      <dgm:t>
        <a:bodyPr/>
        <a:lstStyle/>
        <a:p>
          <a:r>
            <a:rPr lang="en-US" dirty="0"/>
            <a:t>Instance methods</a:t>
          </a:r>
        </a:p>
      </dgm:t>
    </dgm:pt>
    <dgm:pt modelId="{BC8071F1-B9B6-42CA-893F-0335C3D3CA18}" type="parTrans" cxnId="{D6CA8566-1B4A-47CB-B3B3-920A96136382}">
      <dgm:prSet/>
      <dgm:spPr/>
      <dgm:t>
        <a:bodyPr/>
        <a:lstStyle/>
        <a:p>
          <a:endParaRPr lang="en-US"/>
        </a:p>
      </dgm:t>
    </dgm:pt>
    <dgm:pt modelId="{B8FC3D67-4703-4D36-9C23-A6DE31DC5650}" type="sibTrans" cxnId="{D6CA8566-1B4A-47CB-B3B3-920A96136382}">
      <dgm:prSet/>
      <dgm:spPr/>
      <dgm:t>
        <a:bodyPr/>
        <a:lstStyle/>
        <a:p>
          <a:endParaRPr lang="en-US"/>
        </a:p>
      </dgm:t>
    </dgm:pt>
    <dgm:pt modelId="{6A160EB9-057A-4A89-963D-1D6E2A878590}" type="pres">
      <dgm:prSet presAssocID="{C2A40FDF-CB37-4C24-9B22-A0B6C80817AE}" presName="Name0" presStyleCnt="0">
        <dgm:presLayoutVars>
          <dgm:dir/>
          <dgm:animLvl val="lvl"/>
          <dgm:resizeHandles val="exact"/>
        </dgm:presLayoutVars>
      </dgm:prSet>
      <dgm:spPr/>
    </dgm:pt>
    <dgm:pt modelId="{325E5597-7CEC-4931-93B4-E9FAF25569D5}" type="pres">
      <dgm:prSet presAssocID="{793D6F90-8B8B-4881-A475-A966DD40BE5B}" presName="composite" presStyleCnt="0"/>
      <dgm:spPr/>
    </dgm:pt>
    <dgm:pt modelId="{EB0973F6-C15B-44D1-BE3A-DD8D095E86CE}" type="pres">
      <dgm:prSet presAssocID="{793D6F90-8B8B-4881-A475-A966DD40BE5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3D2BB4E-E2E5-460E-858C-9BE1B5A1BE63}" type="pres">
      <dgm:prSet presAssocID="{793D6F90-8B8B-4881-A475-A966DD40BE5B}" presName="desTx" presStyleLbl="alignAccFollowNode1" presStyleIdx="0" presStyleCnt="2">
        <dgm:presLayoutVars>
          <dgm:bulletEnabled val="1"/>
        </dgm:presLayoutVars>
      </dgm:prSet>
      <dgm:spPr/>
    </dgm:pt>
    <dgm:pt modelId="{7BA303D7-6A74-4D83-B76C-0DB80DC2F853}" type="pres">
      <dgm:prSet presAssocID="{B158F549-EE75-4152-B521-793F88930453}" presName="space" presStyleCnt="0"/>
      <dgm:spPr/>
    </dgm:pt>
    <dgm:pt modelId="{9DC928A4-BAC4-44A4-A30C-5DF9E5DA9022}" type="pres">
      <dgm:prSet presAssocID="{5953B2ED-ABCC-468C-ABC3-E0E71FCB8BB4}" presName="composite" presStyleCnt="0"/>
      <dgm:spPr/>
    </dgm:pt>
    <dgm:pt modelId="{2ED774CF-D011-4B1F-8771-524CE943143E}" type="pres">
      <dgm:prSet presAssocID="{5953B2ED-ABCC-468C-ABC3-E0E71FCB8BB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69E5A8A-4739-4EF9-873F-105408207BC1}" type="pres">
      <dgm:prSet presAssocID="{5953B2ED-ABCC-468C-ABC3-E0E71FCB8BB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42FF2D-663D-4030-A18A-57420B867428}" type="presOf" srcId="{95D5EFBA-0024-4BAB-BD3B-54F2C08E625C}" destId="{E3D2BB4E-E2E5-460E-858C-9BE1B5A1BE63}" srcOrd="0" destOrd="0" presId="urn:microsoft.com/office/officeart/2005/8/layout/hList1"/>
    <dgm:cxn modelId="{EE0F4132-54AB-434D-9189-95E93E08292D}" type="presOf" srcId="{2E57A554-CB57-414D-9D3B-C02785D327D3}" destId="{369E5A8A-4739-4EF9-873F-105408207BC1}" srcOrd="0" destOrd="2" presId="urn:microsoft.com/office/officeart/2005/8/layout/hList1"/>
    <dgm:cxn modelId="{AB2A7C61-198C-45DC-A6A5-A6A7DCC43653}" srcId="{C2A40FDF-CB37-4C24-9B22-A0B6C80817AE}" destId="{5953B2ED-ABCC-468C-ABC3-E0E71FCB8BB4}" srcOrd="1" destOrd="0" parTransId="{EA7BDC73-54FD-4020-BA7A-381474670C81}" sibTransId="{310AF4FD-4509-4BCB-8E1D-E89977B68627}"/>
    <dgm:cxn modelId="{682E9463-1C5F-48F1-AF85-B5F77C5E7C96}" type="presOf" srcId="{C2A40FDF-CB37-4C24-9B22-A0B6C80817AE}" destId="{6A160EB9-057A-4A89-963D-1D6E2A878590}" srcOrd="0" destOrd="0" presId="urn:microsoft.com/office/officeart/2005/8/layout/hList1"/>
    <dgm:cxn modelId="{D6CA8566-1B4A-47CB-B3B3-920A96136382}" srcId="{793D6F90-8B8B-4881-A475-A966DD40BE5B}" destId="{153A2513-56BB-4BBC-BD2C-928B3F803DF0}" srcOrd="2" destOrd="0" parTransId="{BC8071F1-B9B6-42CA-893F-0335C3D3CA18}" sibTransId="{B8FC3D67-4703-4D36-9C23-A6DE31DC5650}"/>
    <dgm:cxn modelId="{D11AB16E-4684-4FB5-88D8-E23940612ADA}" type="presOf" srcId="{5953B2ED-ABCC-468C-ABC3-E0E71FCB8BB4}" destId="{2ED774CF-D011-4B1F-8771-524CE943143E}" srcOrd="0" destOrd="0" presId="urn:microsoft.com/office/officeart/2005/8/layout/hList1"/>
    <dgm:cxn modelId="{E30AE552-B9C5-4223-98C0-1CC0191C219A}" srcId="{5953B2ED-ABCC-468C-ABC3-E0E71FCB8BB4}" destId="{4E0CFDB8-9839-4CD8-9E6C-BE7A9964AB68}" srcOrd="0" destOrd="0" parTransId="{9D4EB28B-2D67-4D86-BFEF-88613B3C2F81}" sibTransId="{C903D388-5380-4BBE-B862-9635ED516947}"/>
    <dgm:cxn modelId="{F103ED56-C544-4B4F-AD5B-1F2C8799808F}" type="presOf" srcId="{C0D181E5-FAA1-4B63-B807-1D11584D8B55}" destId="{369E5A8A-4739-4EF9-873F-105408207BC1}" srcOrd="0" destOrd="1" presId="urn:microsoft.com/office/officeart/2005/8/layout/hList1"/>
    <dgm:cxn modelId="{F8D71378-68C7-4D98-843D-218A87A156EC}" srcId="{5953B2ED-ABCC-468C-ABC3-E0E71FCB8BB4}" destId="{2E57A554-CB57-414D-9D3B-C02785D327D3}" srcOrd="2" destOrd="0" parTransId="{5FBF9223-3983-4646-874C-86C09EF61BC4}" sibTransId="{3E37CBCC-F522-4F88-B637-82D08F3ED2FE}"/>
    <dgm:cxn modelId="{CB7F717C-6DD4-4668-8460-F8EF0EAE8B7D}" srcId="{C2A40FDF-CB37-4C24-9B22-A0B6C80817AE}" destId="{793D6F90-8B8B-4881-A475-A966DD40BE5B}" srcOrd="0" destOrd="0" parTransId="{BD554181-4C56-4837-A9E8-C5FB460B6EF1}" sibTransId="{B158F549-EE75-4152-B521-793F88930453}"/>
    <dgm:cxn modelId="{A9FAAF8A-1E0F-4571-9827-1831F9E21942}" type="presOf" srcId="{4E0CFDB8-9839-4CD8-9E6C-BE7A9964AB68}" destId="{369E5A8A-4739-4EF9-873F-105408207BC1}" srcOrd="0" destOrd="0" presId="urn:microsoft.com/office/officeart/2005/8/layout/hList1"/>
    <dgm:cxn modelId="{7382699F-29C8-4413-AE7E-B871B25505B4}" type="presOf" srcId="{02AF4663-BF3B-4FC2-80EA-2CAE1E910EFF}" destId="{E3D2BB4E-E2E5-460E-858C-9BE1B5A1BE63}" srcOrd="0" destOrd="1" presId="urn:microsoft.com/office/officeart/2005/8/layout/hList1"/>
    <dgm:cxn modelId="{82CF81A7-AAD7-4021-8934-B2318D709689}" srcId="{793D6F90-8B8B-4881-A475-A966DD40BE5B}" destId="{02AF4663-BF3B-4FC2-80EA-2CAE1E910EFF}" srcOrd="1" destOrd="0" parTransId="{8F8C61B0-CE93-4F25-A78D-C35B04ACDED2}" sibTransId="{190EC7AF-9F7E-49E1-A3A1-1B5A7A18AF38}"/>
    <dgm:cxn modelId="{F0FC01AD-65C5-4A0A-AC22-CB382C769EBA}" type="presOf" srcId="{793D6F90-8B8B-4881-A475-A966DD40BE5B}" destId="{EB0973F6-C15B-44D1-BE3A-DD8D095E86CE}" srcOrd="0" destOrd="0" presId="urn:microsoft.com/office/officeart/2005/8/layout/hList1"/>
    <dgm:cxn modelId="{BC3B7AB2-B084-4DCD-84C4-6CBE470AF2CD}" srcId="{793D6F90-8B8B-4881-A475-A966DD40BE5B}" destId="{95D5EFBA-0024-4BAB-BD3B-54F2C08E625C}" srcOrd="0" destOrd="0" parTransId="{99165A33-B3C0-4A42-A838-3336A41A913A}" sibTransId="{BF2D1B91-BA71-4891-8065-CDFA9598D6F2}"/>
    <dgm:cxn modelId="{3575A2BD-3611-4D70-A303-5CDA58F6E582}" srcId="{5953B2ED-ABCC-468C-ABC3-E0E71FCB8BB4}" destId="{C0D181E5-FAA1-4B63-B807-1D11584D8B55}" srcOrd="1" destOrd="0" parTransId="{9F39C987-221A-4987-A7F7-96A7BCFBECDE}" sibTransId="{899B503E-DDE3-4250-BFD2-F62C3D3F0A67}"/>
    <dgm:cxn modelId="{E64465E6-BF75-40CF-9CA0-C5D8F5DD28BB}" type="presOf" srcId="{153A2513-56BB-4BBC-BD2C-928B3F803DF0}" destId="{E3D2BB4E-E2E5-460E-858C-9BE1B5A1BE63}" srcOrd="0" destOrd="2" presId="urn:microsoft.com/office/officeart/2005/8/layout/hList1"/>
    <dgm:cxn modelId="{9D30F84D-1F5C-42F5-90CE-5A5BCC8DD0BF}" type="presParOf" srcId="{6A160EB9-057A-4A89-963D-1D6E2A878590}" destId="{325E5597-7CEC-4931-93B4-E9FAF25569D5}" srcOrd="0" destOrd="0" presId="urn:microsoft.com/office/officeart/2005/8/layout/hList1"/>
    <dgm:cxn modelId="{090BE6AE-8925-4CC7-BED0-C979AE7340E3}" type="presParOf" srcId="{325E5597-7CEC-4931-93B4-E9FAF25569D5}" destId="{EB0973F6-C15B-44D1-BE3A-DD8D095E86CE}" srcOrd="0" destOrd="0" presId="urn:microsoft.com/office/officeart/2005/8/layout/hList1"/>
    <dgm:cxn modelId="{8C62B385-A32C-4388-B2E7-5DE6BF8CE1D1}" type="presParOf" srcId="{325E5597-7CEC-4931-93B4-E9FAF25569D5}" destId="{E3D2BB4E-E2E5-460E-858C-9BE1B5A1BE63}" srcOrd="1" destOrd="0" presId="urn:microsoft.com/office/officeart/2005/8/layout/hList1"/>
    <dgm:cxn modelId="{035928CB-DE5B-44A2-A84B-A4A9A1EE1571}" type="presParOf" srcId="{6A160EB9-057A-4A89-963D-1D6E2A878590}" destId="{7BA303D7-6A74-4D83-B76C-0DB80DC2F853}" srcOrd="1" destOrd="0" presId="urn:microsoft.com/office/officeart/2005/8/layout/hList1"/>
    <dgm:cxn modelId="{49A5BD67-DA0F-4E22-B0EC-8125D1ECBF1C}" type="presParOf" srcId="{6A160EB9-057A-4A89-963D-1D6E2A878590}" destId="{9DC928A4-BAC4-44A4-A30C-5DF9E5DA9022}" srcOrd="2" destOrd="0" presId="urn:microsoft.com/office/officeart/2005/8/layout/hList1"/>
    <dgm:cxn modelId="{024DDCB2-8F27-4414-9125-B1FBFF82C956}" type="presParOf" srcId="{9DC928A4-BAC4-44A4-A30C-5DF9E5DA9022}" destId="{2ED774CF-D011-4B1F-8771-524CE943143E}" srcOrd="0" destOrd="0" presId="urn:microsoft.com/office/officeart/2005/8/layout/hList1"/>
    <dgm:cxn modelId="{A68EC677-B40A-4E69-AEFC-06DCEE11EF5D}" type="presParOf" srcId="{9DC928A4-BAC4-44A4-A30C-5DF9E5DA9022}" destId="{369E5A8A-4739-4EF9-873F-105408207B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973F6-C15B-44D1-BE3A-DD8D095E86CE}">
      <dsp:nvSpPr>
        <dsp:cNvPr id="0" name=""/>
        <dsp:cNvSpPr/>
      </dsp:nvSpPr>
      <dsp:spPr>
        <a:xfrm>
          <a:off x="51" y="258084"/>
          <a:ext cx="4913783" cy="123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Java</a:t>
          </a:r>
        </a:p>
      </dsp:txBody>
      <dsp:txXfrm>
        <a:off x="51" y="258084"/>
        <a:ext cx="4913783" cy="1238400"/>
      </dsp:txXfrm>
    </dsp:sp>
    <dsp:sp modelId="{E3D2BB4E-E2E5-460E-858C-9BE1B5A1BE63}">
      <dsp:nvSpPr>
        <dsp:cNvPr id="0" name=""/>
        <dsp:cNvSpPr/>
      </dsp:nvSpPr>
      <dsp:spPr>
        <a:xfrm>
          <a:off x="51" y="1496484"/>
          <a:ext cx="4913783" cy="25967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Static members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Members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Instance methods</a:t>
          </a:r>
        </a:p>
      </dsp:txBody>
      <dsp:txXfrm>
        <a:off x="51" y="1496484"/>
        <a:ext cx="4913783" cy="2596770"/>
      </dsp:txXfrm>
    </dsp:sp>
    <dsp:sp modelId="{2ED774CF-D011-4B1F-8771-524CE943143E}">
      <dsp:nvSpPr>
        <dsp:cNvPr id="0" name=""/>
        <dsp:cNvSpPr/>
      </dsp:nvSpPr>
      <dsp:spPr>
        <a:xfrm>
          <a:off x="5601764" y="258084"/>
          <a:ext cx="4913783" cy="123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Python</a:t>
          </a:r>
        </a:p>
      </dsp:txBody>
      <dsp:txXfrm>
        <a:off x="5601764" y="258084"/>
        <a:ext cx="4913783" cy="1238400"/>
      </dsp:txXfrm>
    </dsp:sp>
    <dsp:sp modelId="{369E5A8A-4739-4EF9-873F-105408207BC1}">
      <dsp:nvSpPr>
        <dsp:cNvPr id="0" name=""/>
        <dsp:cNvSpPr/>
      </dsp:nvSpPr>
      <dsp:spPr>
        <a:xfrm>
          <a:off x="5601764" y="1496484"/>
          <a:ext cx="4913783" cy="25967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Attributes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Instance variables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Instance functions</a:t>
          </a:r>
        </a:p>
      </dsp:txBody>
      <dsp:txXfrm>
        <a:off x="5601764" y="1496484"/>
        <a:ext cx="4913783" cy="2596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4A7A-7BA6-4F09-B37C-763744213B8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26172-A775-4477-8020-5FE7F1F1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A6DD-6D34-4C85-8690-2C033B22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AE8FF-8CB8-4845-8C2F-9CC56206E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6A40-A0C7-4482-B6EC-BD4031A8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A35E-1E7A-4B91-B6F2-A17C8EF558F4}" type="datetime1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BB85-DCD4-4C57-8F64-C1593DC7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4942-BA1F-454D-B2EF-997B662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8C1599-DA33-4FC9-9786-C54F6EAE4ECB}"/>
              </a:ext>
            </a:extLst>
          </p:cNvPr>
          <p:cNvCxnSpPr/>
          <p:nvPr/>
        </p:nvCxnSpPr>
        <p:spPr>
          <a:xfrm>
            <a:off x="1090353" y="3559841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E7BB-25AA-437D-ACA8-A7C7F2B43387}" type="datetime1">
              <a:rPr lang="en-CA" smtClean="0"/>
              <a:t>2023-03-08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A57A173-1F4C-4D26-8933-0D93ECBAE8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463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048411E-E546-492F-A9CB-675B0F386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8531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0E25608-BCB5-4403-B4F6-FADEBACC93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0599" y="2160587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36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0576-CC50-47F5-B9CD-631FA0D13B2F}" type="datetime1">
              <a:rPr lang="en-CA" smtClean="0"/>
              <a:t>2023-03-08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9BE205-AC4A-4D51-B2C7-B2F2543A9A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6C483FE-BFC0-4088-9677-217AD989F3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59916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AD5D584-2281-4405-9CD1-5DD1830426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106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776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8BF-0BBA-4D2D-84DD-275985BE74BB}" type="datetime1">
              <a:rPr lang="en-CA" smtClean="0"/>
              <a:t>2023-03-08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F9586-37FC-4ECD-9274-2E6F1FE7A17A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949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9A66-22C0-4770-A113-179F994E0A80}" type="datetime1">
              <a:rPr lang="en-CA" smtClean="0"/>
              <a:t>2023-03-08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081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56FA-41B7-4BC9-ABCA-AF80CB2179F2}" type="datetime1">
              <a:rPr lang="en-CA" smtClean="0"/>
              <a:t>2023-03-08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819505-C6AD-48FA-9B53-3C16029647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9435" y="161463"/>
            <a:ext cx="5521038" cy="295581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C80039F-2199-42CF-93BE-6000E2F06D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61462"/>
            <a:ext cx="5674822" cy="29558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17C16DA-AA17-4473-8CA1-D637C89C52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435" y="3258906"/>
            <a:ext cx="5521037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E875CB7B-C734-454A-91EF-73EF83E118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258906"/>
            <a:ext cx="5674822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3913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FE0D-54BE-442E-9370-20270713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FA9A-8D3D-4E32-B01C-EC5958E6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D131F-DBA0-48D5-ABB7-7929550D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22DD-9CFC-4568-BD2A-E0727DEA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C381-5FBE-45BC-A055-0178AA621817}" type="datetime1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42DB2-1621-4266-A34F-C393B37F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F975-5EF8-4522-BBA8-11477A1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959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A219-D30B-429A-8DF3-3678B92C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C277A-F3A0-4E56-AECA-AAB04CD64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D3684-8BB8-4566-9AE9-F5AC2C34C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9744"/>
            <a:ext cx="3932237" cy="37492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32ABA-7734-4CA5-87B3-FEBCED5D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2A5A-BD56-4226-8CEE-6BD162F03DAD}" type="datetime1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5520-7328-4166-979C-3DC05C2A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FB425-7969-4FCB-A4D6-B52504CC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0DA9D-E2C2-4C33-9B4C-A17F43F7E6F1}"/>
              </a:ext>
            </a:extLst>
          </p:cNvPr>
          <p:cNvCxnSpPr/>
          <p:nvPr/>
        </p:nvCxnSpPr>
        <p:spPr>
          <a:xfrm>
            <a:off x="836612" y="2057400"/>
            <a:ext cx="3935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3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F1FD-CC09-4F1F-8A88-AC234620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F79F-7349-4B6B-B9C4-04C4EF438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D901A-9098-4223-AFF9-1AF539E4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CBC3-D846-4E87-BC97-48EE4E2E79FB}" type="datetime1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16403-4EF4-405F-AB73-68542C1C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D81C-13D6-4FDE-BBDB-4875F687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62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C59F-2BD5-432F-A109-73A27C529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B3683-E78F-43C7-9D0B-077F6149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4E56-F520-433D-AE50-673280B9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B894-CD4F-494A-9271-0AEE461C7041}" type="datetime1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C902-6FF8-48DD-BE5E-BEE8F12B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D461-7D1E-4778-B4BC-72CCDB4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521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34" y="371475"/>
            <a:ext cx="11120967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4934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7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31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C958-299C-47D9-A2BC-E453016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011F-EB1F-4B17-899D-17FE5026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2820-E413-4454-A9A9-299750DB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CD26-2E06-4D07-9AC7-A20F764DEA71}" type="datetime1">
              <a:rPr lang="en-CA" smtClean="0"/>
              <a:t>2023-03-08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BE5B-A74D-46BE-93D2-1CB8459E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EC28-0FFF-4A88-A8ED-1BCB0401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329D2D-4348-4D30-8EBF-8E197997C3C9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6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D2BB-E6CC-486A-A5F4-28852316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144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E34F5-02EC-42F6-BAE5-E3A3D080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371F-617A-48D0-B60D-467AD103166C}" type="datetime1">
              <a:rPr lang="en-CA" smtClean="0"/>
              <a:t>2023-03-08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4B03C-A648-42CD-9AA8-F7A2DF2C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8F09-B2D1-4BC8-A198-55D99927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D6C17-7422-4CF0-945E-89DC434235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05013"/>
            <a:ext cx="10515600" cy="4138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714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1709739"/>
            <a:ext cx="10515600" cy="2852736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10515600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FC64-D4BB-4DCD-BD8B-27F6DC6154E9}" type="datetime1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/>
          <p:nvPr/>
        </p:nvCxnSpPr>
        <p:spPr>
          <a:xfrm>
            <a:off x="831850" y="4589463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6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356262"/>
            <a:ext cx="6201905" cy="4206213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3C72-48B1-494E-9572-D056001D3469}" type="datetime1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nline Image Placeholder 9">
            <a:extLst>
              <a:ext uri="{FF2B5EF4-FFF2-40B4-BE49-F238E27FC236}">
                <a16:creationId xmlns:a16="http://schemas.microsoft.com/office/drawing/2014/main" id="{413F93BE-B05C-4473-811F-2C73545E80D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7208838" y="355600"/>
            <a:ext cx="4643437" cy="5734050"/>
          </a:xfrm>
        </p:spPr>
        <p:txBody>
          <a:bodyPr/>
          <a:lstStyle/>
          <a:p>
            <a:r>
              <a:rPr lang="en-US"/>
              <a:t>Click icon to add online image</a:t>
            </a:r>
          </a:p>
        </p:txBody>
      </p:sp>
    </p:spTree>
    <p:extLst>
      <p:ext uri="{BB962C8B-B14F-4D97-AF65-F5344CB8AC3E}">
        <p14:creationId xmlns:p14="http://schemas.microsoft.com/office/powerpoint/2010/main" val="332256676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3C72-48B1-494E-9572-D056001D3469}" type="datetime1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517" y="1067156"/>
            <a:ext cx="3495320" cy="3495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38200" y="3036552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20077209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6425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3C72-48B1-494E-9572-D056001D3469}" type="datetime1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8200" y="1662448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101940"/>
            <a:ext cx="2962270" cy="296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44550" y="136525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Activity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7A25B0-BB67-4EF3-AB0B-A95963796F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302000"/>
            <a:ext cx="10515600" cy="27971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4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CE27-ECDF-4BDE-935B-03C0ADCB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12EF-AD27-474B-80B4-21F9846F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FB8F-58CF-49FA-B193-32B45836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7423-1061-47E0-9B1C-2D33D7E9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F3EC-3AFF-4227-96C8-757623BF75EB}" type="datetime1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9F611-7982-4AB8-B478-D9C6F347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7F8D3-72E0-4089-A6A1-0028BB9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9F0BF2-59CD-4535-A6AD-02F9F53C07CD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4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0462-3F72-4472-B333-56A2C9FA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A0BA-859F-4535-8535-CB8F8DC7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19090-EABF-4EF7-91BA-5E80153B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972A-6133-4EC1-A2B0-0401420C2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FE9DF-7BDB-4C1B-BF81-728BA0DBF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8A61B-0741-45A3-B071-C6688D0E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4BEC-BD98-4296-AF83-A4928B1CA40F}" type="datetime1">
              <a:rPr lang="en-CA" smtClean="0"/>
              <a:t>2023-03-08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8DDE8-AA88-46C8-9C7A-4127C316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1F765-B308-43CE-8236-A81BA92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5D901-CB05-4822-A47F-E811CCCC4932}"/>
              </a:ext>
            </a:extLst>
          </p:cNvPr>
          <p:cNvCxnSpPr/>
          <p:nvPr/>
        </p:nvCxnSpPr>
        <p:spPr>
          <a:xfrm>
            <a:off x="838200" y="1700930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6CFD1-3AF7-4A97-83F9-1C4300CA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3A30-35B9-4BB1-907E-ABDCB864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1FFD-7171-4855-B18A-1731E6EA3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C3C72-48B1-494E-9572-D056001D3469}" type="datetime1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A68A-C58C-4A6A-8D12-C5940F86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1C93-A9F8-4B01-9BFF-02135BB66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2D1B4-9BDA-4C8E-B319-78330FDB0B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" y="6247042"/>
            <a:ext cx="583739" cy="5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4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FB1C-6FF5-4996-83D2-D7BB2946F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Server-side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31475-00C4-4F11-94E5-16872F4C3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Objects and Classes in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4F4DA-678B-47C3-AFA1-67E0BEEF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7E2D-9D7B-4F0D-8563-7AD9262F97BB}" type="datetime1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50CE-FFC0-4D13-B579-2C8F71D1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43C87-59B5-4F57-86C2-77D1BF51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7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89E5-C3F5-4660-98BE-20D2E7F3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Instance variables should not be confused with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8FFE-FD85-4711-BB7E-4F5BA9DB3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02166" cy="4351338"/>
          </a:xfrm>
        </p:spPr>
        <p:txBody>
          <a:bodyPr>
            <a:noAutofit/>
          </a:bodyPr>
          <a:lstStyle/>
          <a:p>
            <a:r>
              <a:rPr lang="en-US" sz="2900" dirty="0"/>
              <a:t>Class attributes persist across instances</a:t>
            </a:r>
          </a:p>
          <a:p>
            <a:r>
              <a:rPr lang="en-US" sz="2900" dirty="0"/>
              <a:t>Instance variables are unique to that instance</a:t>
            </a:r>
          </a:p>
          <a:p>
            <a:r>
              <a:rPr lang="en-US" sz="2900" dirty="0"/>
              <a:t>We can have incorrect </a:t>
            </a:r>
            <a:r>
              <a:rPr lang="en-US" sz="2900" dirty="0" err="1"/>
              <a:t>behaviour</a:t>
            </a:r>
            <a:r>
              <a:rPr lang="en-US" sz="2900" dirty="0"/>
              <a:t> even though we referenced the attribute with self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30A92-9FDD-4402-9E6B-9C78255F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5843" y="1825625"/>
            <a:ext cx="615795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tricks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add_trink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trick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tricks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trick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'Fido'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add_trink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'roll over'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add_trink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'play dead'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tricks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['roll over', 'play dead']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67C64-4812-4486-A3CC-A0CD14F5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6278-82E6-4821-B103-A97EEA9E900A}" type="datetime1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DC51C-631F-41B3-95F0-3936F403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56F39-A2F8-49FA-BC13-CB73BA97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57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885BA-E5BA-489F-8404-B0F42DA8F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Defining Classes and using Objects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62A65B-AA1A-4536-AE80-DBD7A611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B8E0-3EE8-4938-9CCC-BE93D01C18DC}" type="datetime1">
              <a:rPr lang="en-CA" smtClean="0"/>
              <a:t>2023-03-08</a:t>
            </a:fld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ECA698-BEBE-48EA-98C1-BB964F72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AF05C1-A448-4DF8-A056-70320F6B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11</a:t>
            </a:fld>
            <a:endParaRPr lang="en-CA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D484B4-F730-0192-72A0-819448D85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file called post.py</a:t>
            </a:r>
          </a:p>
          <a:p>
            <a:pPr lvl="1"/>
            <a:r>
              <a:rPr lang="en-US" dirty="0"/>
              <a:t>Add a class called Post that has a title, id, author, text, and tag line</a:t>
            </a:r>
          </a:p>
          <a:p>
            <a:r>
              <a:rPr lang="en-US" dirty="0"/>
              <a:t>Create a file called comment.py</a:t>
            </a:r>
          </a:p>
          <a:p>
            <a:pPr lvl="1"/>
            <a:r>
              <a:rPr lang="en-US" dirty="0"/>
              <a:t>Add a class called Comment that has an author, text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5A70-5990-4B03-886A-98E7D127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public/private is not really a concept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4E5E-FEFB-4ED5-86FB-9F22EBB49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7630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naming convention is used to indicate public, protected, private</a:t>
            </a:r>
          </a:p>
          <a:p>
            <a:r>
              <a:rPr lang="en-US" dirty="0"/>
              <a:t>public members have no leading underscores (_)</a:t>
            </a:r>
          </a:p>
          <a:p>
            <a:r>
              <a:rPr lang="en-US" dirty="0"/>
              <a:t>protected members have one leading underscores</a:t>
            </a:r>
          </a:p>
          <a:p>
            <a:r>
              <a:rPr lang="en-US" dirty="0"/>
              <a:t>Private members have two leading underscores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3072D-B842-4824-B279-E0BF4229C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7012" y="1825625"/>
            <a:ext cx="687581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Protections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__private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"Private"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_protected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"Protected"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"Public“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Protections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Public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_protected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Protected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__private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Error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240F-5361-4949-A4F0-648042E5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8CA9-AFE5-47E6-8352-B9CCC5A080A4}" type="datetime1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0608-4CE8-44A3-9DF7-3C6EE07F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EF67E-ACB9-439D-9664-D7311BCC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81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001-255C-4C85-B685-33E46207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 mangling is performed when using two underscores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9D89-E370-48E1-875D-B2EF9B350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35681" cy="4351338"/>
          </a:xfrm>
        </p:spPr>
        <p:txBody>
          <a:bodyPr>
            <a:normAutofit/>
          </a:bodyPr>
          <a:lstStyle/>
          <a:p>
            <a:r>
              <a:rPr lang="en-US" dirty="0"/>
              <a:t>Instance variables with two leading underscores (__) is textually replaced.</a:t>
            </a:r>
          </a:p>
          <a:p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</a:rPr>
              <a:t>__spam </a:t>
            </a:r>
            <a:r>
              <a:rPr lang="en-US" dirty="0"/>
              <a:t>is replaced with 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>
                <a:latin typeface="Consolas" panose="020B0609020204030204" pitchFamily="49" charset="0"/>
              </a:rPr>
              <a:t>__spam</a:t>
            </a:r>
          </a:p>
          <a:p>
            <a:r>
              <a:rPr lang="en-US" dirty="0"/>
              <a:t>Is useful when we have subclasses and want to override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22301-3C90-4038-86E6-64038166F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3881" y="1912937"/>
            <a:ext cx="69351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Protections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__private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"Private"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_protected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"Protected"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"Public“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Protections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._Protections__private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Private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__private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Error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229F6-743C-434E-97E3-6E379B29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1A78-7CA3-4F5D-8CD4-F02BBCF7CA65}" type="datetime1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F957C-6DE6-4C86-831F-AB568B80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0C358-2744-4C32-9193-DCE1E9CC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87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04B5-8120-48D6-8E32-8A607116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__new__()</a:t>
            </a:r>
            <a:r>
              <a:rPr lang="en-US" dirty="0"/>
              <a:t> is the actual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593E-FBED-434F-A3B7-A299616BE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50673" cy="4351338"/>
          </a:xfrm>
        </p:spPr>
        <p:txBody>
          <a:bodyPr>
            <a:noAutofit/>
          </a:bodyPr>
          <a:lstStyle/>
          <a:p>
            <a:r>
              <a:rPr lang="en-US" sz="2400" dirty="0"/>
              <a:t>All classes have special methods that can be overridden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__new__()</a:t>
            </a:r>
            <a:r>
              <a:rPr lang="en-US" sz="2400" dirty="0"/>
              <a:t> is the actual constructor of the object</a:t>
            </a:r>
          </a:p>
          <a:p>
            <a:pPr lvl="1"/>
            <a:r>
              <a:rPr lang="en-US" dirty="0"/>
              <a:t>Rarely overridden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__</a:t>
            </a:r>
            <a:r>
              <a:rPr lang="en-US" sz="2400" dirty="0" err="1">
                <a:latin typeface="Consolas" panose="020B0609020204030204" pitchFamily="49" charset="0"/>
              </a:rPr>
              <a:t>repr</a:t>
            </a:r>
            <a:r>
              <a:rPr lang="en-US" sz="2400" dirty="0">
                <a:latin typeface="Consolas" panose="020B0609020204030204" pitchFamily="49" charset="0"/>
              </a:rPr>
              <a:t>__() </a:t>
            </a:r>
            <a:r>
              <a:rPr lang="en-US" sz="2400" dirty="0"/>
              <a:t>gets called by </a:t>
            </a:r>
            <a:r>
              <a:rPr lang="en-US" sz="2400" dirty="0" err="1">
                <a:latin typeface="Consolas" panose="020B0609020204030204" pitchFamily="49" charset="0"/>
              </a:rPr>
              <a:t>repr</a:t>
            </a:r>
            <a:r>
              <a:rPr lang="en-US" sz="2400" dirty="0">
                <a:latin typeface="Consolas" panose="020B0609020204030204" pitchFamily="49" charset="0"/>
              </a:rPr>
              <a:t>() </a:t>
            </a:r>
            <a:r>
              <a:rPr lang="en-US" sz="2400" dirty="0"/>
              <a:t>internally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__str__() </a:t>
            </a:r>
            <a:r>
              <a:rPr lang="en-US" sz="2400" dirty="0"/>
              <a:t>gets called by print and format for the pretty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3E4C-DA76-40F4-BAF9-B685DD11F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8873" y="1825625"/>
            <a:ext cx="6864927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"Overrides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 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Overrides(a, b)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D8FED-D211-4775-988D-B67A8AD2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A4C8-9E9C-44C2-A8D2-1941CC8B30E5}" type="datetime1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56296-30AF-4F01-B82F-974AC8D9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5ADD8-D4A0-4A85-B99A-F1C8CA4A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76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0846-1DF5-4991-A126-352AD2F8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uses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next</a:t>
            </a:r>
            <a:r>
              <a:rPr lang="en-US" dirty="0"/>
              <a:t> to loop over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7C516-960C-4D52-96FE-DC84CF005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615047" cy="435133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/>
              <a:t> gives us the iteration object</a:t>
            </a:r>
          </a:p>
          <a:p>
            <a:r>
              <a:rPr lang="en-US" dirty="0">
                <a:latin typeface="Consolas" panose="020B0609020204030204" pitchFamily="49" charset="0"/>
              </a:rPr>
              <a:t>next</a:t>
            </a:r>
            <a:r>
              <a:rPr lang="en-US" dirty="0"/>
              <a:t> loops over the collection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StopIteration</a:t>
            </a:r>
            <a:r>
              <a:rPr lang="en-US" dirty="0"/>
              <a:t> exception is raised when we should stop looping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32BC7-87FA-44F2-98DE-BD656EFB5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7003" y="1825625"/>
            <a:ext cx="7315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b 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Raises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StopIteration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EDAA7-8709-4F3C-9FA1-2972567E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06DB-FD4F-48AD-93EC-EAF523C02525}" type="datetime1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B70EE-D637-47B0-81A6-EDAB713B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92330-3104-4378-A1A7-17035569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22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12E8-6F32-4BAE-8990-02C50058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use generators to support iterating over our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FFDE6-AB5F-40F0-A7D3-FEA1CF3066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__next__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StopIteration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03961-3941-4A70-A486-DB185E8970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c, b, a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8FDF6-5753-4D05-864E-9B047256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15D5-6021-4EC5-89A2-31620BE6D170}" type="datetime1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7C647-4C1F-4A1E-A036-15DF8037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BDE56-D91D-4D5A-AC7F-C1919E61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1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5851-DF37-44B4-BE65-E927460B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Polymorphism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67BE8-5F45-47A6-AAEE-971DE2A33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Creating derived classes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6712-D808-4F44-B588-FCE9C32B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A5B5-C61A-491B-9ED5-26390FA949EB}" type="datetime1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F2C0-0818-41EE-BB11-CBFCBEA8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12FE-A222-43EC-B2F8-4DA296A0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0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4838-218B-4F29-82D2-09CA9316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Objects can be derived from a base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8C0E6-10C3-4A7E-935A-810BDFC2F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_name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sem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'Semester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254F2-C456-4523-A25D-D297B58F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0152" y="1825625"/>
            <a:ext cx="584364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jim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"Jim"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Bob: 20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jim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Jim: 18 \n Semester:1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C87EC4-E788-4CF1-9735-CED78A83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8F72-42F6-4D61-80AF-935E82B9CDC8}" type="datetime1">
              <a:rPr lang="en-CA" smtClean="0"/>
              <a:t>2023-03-08</a:t>
            </a:fld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BD9106-F135-44A9-B513-2359B73C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EDE2A5-0A32-4C25-9717-4E939EFD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053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1D7B-1232-4FB3-97CF-D90D974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Polymorphism allows different sub classes to override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0606C-3865-4F17-9B71-4B7C4B57F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_color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Color: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_color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9D4A4A-A298-4272-9789-0E619EE65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062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"radius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__radius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9EAF691-23CE-4645-9A02-DE41CD68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B021-951B-44C4-9549-BC7DA29749F9}" type="datetime1">
              <a:rPr lang="en-CA" smtClean="0"/>
              <a:t>2023-03-08</a:t>
            </a:fld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5BA17F-D630-48DF-B66C-508568E1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87C474-3EB5-4C84-815A-2F85B3F8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58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24C6-8A5E-2C7A-75DB-7BCCAAD0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B588FDA5-7D60-0F61-2C8A-D217FF1242C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B588FDA5-7D60-0F61-2C8A-D217FF1242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EA78-0FD0-882B-5E2B-B2AB4852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CD26-2E06-4D07-9AC7-A20F764DEA71}" type="datetime1">
              <a:rPr lang="en-CA" smtClean="0"/>
              <a:t>2023-03-08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FC300-719D-6958-03E8-6AED80A7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87FD-44BB-F8D9-818C-319C02FA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8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ECCE3B-62F3-E2E5-C694-3E2844417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code together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8D830-B8B3-B3CB-FEDC-C64C3588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3C72-48B1-494E-9572-D056001D3469}" type="datetime1">
              <a:rPr lang="en-CA" smtClean="0"/>
              <a:t>2023-03-08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D561-43FA-3036-3B73-AE57AF5F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D5462-D33C-23D9-408E-3C7CDFC6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20</a:t>
            </a:fld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46B8F7-23EB-8BEE-5CB0-297835454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post.py create a new class </a:t>
            </a:r>
            <a:r>
              <a:rPr lang="en-US" dirty="0" err="1"/>
              <a:t>ImagePost</a:t>
            </a:r>
            <a:r>
              <a:rPr lang="en-US" dirty="0"/>
              <a:t> that derives from Post</a:t>
            </a:r>
          </a:p>
          <a:p>
            <a:r>
              <a:rPr lang="en-US" dirty="0"/>
              <a:t>Add instances variable called images, path</a:t>
            </a:r>
          </a:p>
          <a:p>
            <a:r>
              <a:rPr lang="en-US" dirty="0"/>
              <a:t>Implement </a:t>
            </a:r>
            <a:r>
              <a:rPr lang="en-US" dirty="0" err="1"/>
              <a:t>iter</a:t>
            </a:r>
            <a:r>
              <a:rPr lang="en-US" dirty="0"/>
              <a:t> and next to loop through all file paths in images</a:t>
            </a:r>
          </a:p>
        </p:txBody>
      </p:sp>
    </p:spTree>
    <p:extLst>
      <p:ext uri="{BB962C8B-B14F-4D97-AF65-F5344CB8AC3E}">
        <p14:creationId xmlns:p14="http://schemas.microsoft.com/office/powerpoint/2010/main" val="1682855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79C8B7-50C1-D54D-E097-55C7D41A5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up Linux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F44CE-FA4E-FD09-1045-B47F9D6C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3C72-48B1-494E-9572-D056001D3469}" type="datetime1">
              <a:rPr lang="en-CA" smtClean="0"/>
              <a:t>2023-03-08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8491B-6DFA-9458-4FB7-B59618EE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6F8ED-766F-418C-2135-EEBF3EE4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21</a:t>
            </a:fld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8A1CDD-CCA1-8CB2-FE1F-C4363856D4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Connect to your DC385 Linux machine over SSH</a:t>
            </a:r>
          </a:p>
          <a:p>
            <a:r>
              <a:rPr lang="en-US" dirty="0"/>
              <a:t>Clone your demo repo</a:t>
            </a:r>
          </a:p>
          <a:p>
            <a:r>
              <a:rPr lang="en-US" dirty="0"/>
              <a:t>Deploy your server</a:t>
            </a:r>
          </a:p>
          <a:p>
            <a:r>
              <a:rPr lang="en-US" dirty="0"/>
              <a:t>Connect from another machine</a:t>
            </a:r>
          </a:p>
        </p:txBody>
      </p:sp>
    </p:spTree>
    <p:extLst>
      <p:ext uri="{BB962C8B-B14F-4D97-AF65-F5344CB8AC3E}">
        <p14:creationId xmlns:p14="http://schemas.microsoft.com/office/powerpoint/2010/main" val="3767487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19B7262-DC41-4E59-B752-E7D17742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5140-BA34-4C45-8424-5A7673E86377}" type="datetime1">
              <a:rPr lang="en-CA" smtClean="0"/>
              <a:t>2023-03-08</a:t>
            </a:fld>
            <a:endParaRPr lang="en-CA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A1621A1-A28E-4842-A644-7B49496C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</a:t>
            </a:r>
            <a:r>
              <a:rPr lang="en-US" dirty="0" err="1"/>
              <a:t>D.Dubois</a:t>
            </a:r>
            <a:r>
              <a:rPr lang="en-US" dirty="0"/>
              <a:t> Winter 2022</a:t>
            </a:r>
            <a:endParaRPr lang="en-C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6E55073-96DD-40F8-AD02-EE1B6B2F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22</a:t>
            </a:fld>
            <a:endParaRPr lang="en-CA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E67C19F-3A90-4301-A30D-BC2AC45A27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" t="830" r="-23815" b="704"/>
          <a:stretch/>
        </p:blipFill>
        <p:spPr>
          <a:xfrm>
            <a:off x="339435" y="161463"/>
            <a:ext cx="5521038" cy="2955810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A2118EA-9510-4553-95B5-6588B48BFB8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-1827" b="-1200"/>
          <a:stretch/>
        </p:blipFill>
        <p:spPr>
          <a:xfrm>
            <a:off x="6096000" y="0"/>
            <a:ext cx="5674822" cy="3258906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670311F-37BC-4A15-A565-DC82B0A2E4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453" b="708"/>
          <a:stretch/>
        </p:blipFill>
        <p:spPr>
          <a:xfrm>
            <a:off x="339435" y="3117273"/>
            <a:ext cx="5521037" cy="3097444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87D534C-785E-4752-B7E9-DEF1C28E22C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-921" b="-659"/>
          <a:stretch/>
        </p:blipFill>
        <p:spPr>
          <a:xfrm>
            <a:off x="6096000" y="3117273"/>
            <a:ext cx="5674822" cy="3097444"/>
          </a:xfrm>
        </p:spPr>
      </p:pic>
    </p:spTree>
    <p:extLst>
      <p:ext uri="{BB962C8B-B14F-4D97-AF65-F5344CB8AC3E}">
        <p14:creationId xmlns:p14="http://schemas.microsoft.com/office/powerpoint/2010/main" val="36924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7461-701B-54F5-3C89-7860806F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6EBCA2B5-7909-1F37-8AE2-E5C3BAE9A47A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6EBCA2B5-7909-1F37-8AE2-E5C3BAE9A4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29A8F-B081-B16B-BBCF-067B1BB3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CD26-2E06-4D07-9AC7-A20F764DEA71}" type="datetime1">
              <a:rPr lang="en-CA" smtClean="0"/>
              <a:t>2023-03-08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40BC-B7DF-9E93-1821-3AC04C6C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A4701-D3E6-9670-CF0B-EEE2F55E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63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D4E9-1E21-435D-B9AA-7EA01C7D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uses different words to describe class structures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E51B2A-392F-45C7-957F-9ADB10069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270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63543-EB1F-40EA-8DEB-0C31094B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1811D-27B6-4A2C-84F6-4E128E2FEBA1}" type="datetime1">
              <a:rPr lang="en-CA" smtClean="0"/>
              <a:t>2023-03-08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36609-2481-4B4F-8F8B-03D42876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2DE4-E11E-4706-9D67-40F29E2D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211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0973F6-C15B-44D1-BE3A-DD8D095E86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D2BB4E-E2E5-460E-858C-9BE1B5A1BE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D774CF-D011-4B1F-8771-524CE9431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9E5A8A-4739-4EF9-873F-105408207B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A5CE-73FA-414C-9212-E6EA078D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objects are instantiated from classes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8086E55-6EB1-4C55-ABCD-C5BC903EB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8625BC-14F6-43C4-B2A7-E15BB61C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553194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9433814-1C9A-423F-B796-AFE3EC3DF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Object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99052A-4231-4139-855C-416F740EB2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"Smith"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jim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"Jim"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"Smith"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0CCC6-7525-44D1-8D4F-312CF237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F26E-5DE3-4CB1-AD83-B38754635CA7}" type="datetime1">
              <a:rPr lang="en-CA" smtClean="0"/>
              <a:t>2023-03-08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9E250-9B83-4DF2-9737-28E3EACD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7048E-5292-454E-9BD5-32F6C975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6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55813-F314-4B4B-BA5B-736DB969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</a:t>
            </a:r>
            <a:r>
              <a:rPr lang="en-US" dirty="0"/>
              <a:t> keyword defines a class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230633-E942-49F8-9671-BA70CCBA0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57785" cy="4351338"/>
          </a:xfrm>
        </p:spPr>
        <p:txBody>
          <a:bodyPr/>
          <a:lstStyle/>
          <a:p>
            <a:r>
              <a:rPr lang="en-US" dirty="0"/>
              <a:t>Can contain simple attributes</a:t>
            </a:r>
          </a:p>
          <a:p>
            <a:r>
              <a:rPr lang="en-US" dirty="0"/>
              <a:t>Can contain methods</a:t>
            </a:r>
          </a:p>
          <a:p>
            <a:r>
              <a:rPr lang="en-US" dirty="0"/>
              <a:t>Can contain special methods, such as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repr</a:t>
            </a:r>
            <a:r>
              <a:rPr lang="en-US" dirty="0">
                <a:latin typeface="Consolas" panose="020B0609020204030204" pitchFamily="49" charset="0"/>
              </a:rPr>
              <a:t>__()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2E7921-4597-4A65-804E-C680D3B78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2897" y="1825625"/>
            <a:ext cx="7080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dog_types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"small"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"medium"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"large"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kinds_of_dogs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get_dog_type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"Bulldog"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dog_types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05E89-E5D2-4DC6-80FB-D50646BC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24CE-0DDA-4153-BF45-0C6BCC4F5AB8}" type="datetime1">
              <a:rPr lang="en-CA" smtClean="0"/>
              <a:t>2023-03-08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61A21-B029-475B-AF10-1AE1E5FB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AEADD-20A8-494B-BB0A-B4B8B2A9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24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A3EA-58E0-4D52-9B23-01F17C38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are very flexible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720A7-FAC7-40BE-AD07-9682BEAED7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Class definition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Class variable (attribute)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Initalizer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Instance variable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Instance method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change_max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Non-instance method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0D9C8-2BDE-401C-BAA0-53F32FAF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53A7-3DFC-4AA5-B255-4A0D9275B306}" type="datetime1">
              <a:rPr lang="en-CA" smtClean="0"/>
              <a:t>2023-03-08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1BAFD-BA88-4DD5-8C2B-08CEFB7A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28275-FF6E-44F8-B06D-AD1EE16C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7165-FD55-4089-ABCC-B8D74350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__()</a:t>
            </a:r>
            <a:r>
              <a:rPr lang="en-US" dirty="0"/>
              <a:t> is a special function called during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7BC5-336B-4DBE-89C9-F26020019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59295" cy="4351338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__</a:t>
            </a:r>
            <a:r>
              <a:rPr lang="en-US" sz="2600" dirty="0" err="1">
                <a:latin typeface="Consolas" panose="020B0609020204030204" pitchFamily="49" charset="0"/>
              </a:rPr>
              <a:t>init</a:t>
            </a:r>
            <a:r>
              <a:rPr lang="en-US" sz="2600" dirty="0">
                <a:latin typeface="Consolas" panose="020B0609020204030204" pitchFamily="49" charset="0"/>
              </a:rPr>
              <a:t>__() </a:t>
            </a:r>
            <a:r>
              <a:rPr lang="en-US" sz="2600" dirty="0"/>
              <a:t>initializes the object</a:t>
            </a:r>
          </a:p>
          <a:p>
            <a:pPr lvl="1"/>
            <a:r>
              <a:rPr lang="en-US" sz="2600" dirty="0"/>
              <a:t>Can be used to pass arguments during construction</a:t>
            </a:r>
          </a:p>
          <a:p>
            <a:pPr lvl="1"/>
            <a:r>
              <a:rPr lang="en-US" sz="2600" dirty="0"/>
              <a:t>Is used to set instance variables</a:t>
            </a:r>
          </a:p>
          <a:p>
            <a:r>
              <a:rPr lang="en-US" sz="2600" dirty="0"/>
              <a:t>First parameter always represents the current instance of the object</a:t>
            </a:r>
          </a:p>
          <a:p>
            <a:r>
              <a:rPr lang="en-US" sz="2600" dirty="0"/>
              <a:t>We use </a:t>
            </a:r>
            <a:r>
              <a:rPr lang="en-US" sz="2600" dirty="0">
                <a:latin typeface="Consolas" panose="020B0609020204030204" pitchFamily="49" charset="0"/>
              </a:rPr>
              <a:t>self</a:t>
            </a:r>
            <a:r>
              <a:rPr lang="en-US" sz="2600" dirty="0"/>
              <a:t> as the convention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AD1CE-8708-4935-B8E1-EF11850DE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495" y="1825625"/>
            <a:ext cx="575630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 Maple"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 York"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"NY"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04BB-E8AC-416E-8943-52A09AC5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A48D-6BDA-4C71-928E-5BC39455666D}" type="datetime1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3049E-77B1-4D45-A74C-7A83A0D6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417F7-250E-4B83-BC86-4C95BA31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29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2C51-80B6-47E2-99F3-54BE7B45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Instance functions must also take </a:t>
            </a:r>
            <a:r>
              <a:rPr lang="en-US" dirty="0">
                <a:latin typeface="Consolas" panose="020B0609020204030204" pitchFamily="49" charset="0"/>
              </a:rPr>
              <a:t>self</a:t>
            </a:r>
            <a:r>
              <a:rPr lang="en-US" dirty="0"/>
              <a:t> as the first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4E8B-1D3F-4E90-926D-34C48FEDE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09957" cy="4351338"/>
          </a:xfrm>
        </p:spPr>
        <p:txBody>
          <a:bodyPr>
            <a:noAutofit/>
          </a:bodyPr>
          <a:lstStyle/>
          <a:p>
            <a:r>
              <a:rPr lang="en-US" sz="2400" dirty="0"/>
              <a:t>Any method that manipulates the instance requires </a:t>
            </a:r>
            <a:r>
              <a:rPr lang="en-US" sz="2400" dirty="0">
                <a:latin typeface="Consolas" panose="020B0609020204030204" pitchFamily="49" charset="0"/>
              </a:rPr>
              <a:t>self</a:t>
            </a:r>
            <a:r>
              <a:rPr lang="en-US" sz="2400" dirty="0"/>
              <a:t> as the first parameter</a:t>
            </a:r>
          </a:p>
          <a:p>
            <a:r>
              <a:rPr lang="en-US" sz="2400" dirty="0"/>
              <a:t>Methods without self are equivalent to static methods in Java</a:t>
            </a:r>
          </a:p>
          <a:p>
            <a:r>
              <a:rPr lang="en-US" sz="2400" dirty="0"/>
              <a:t>When invoking, we don’t provide </a:t>
            </a:r>
            <a:r>
              <a:rPr lang="en-US" sz="2400" dirty="0">
                <a:latin typeface="Consolas" panose="020B0609020204030204" pitchFamily="49" charset="0"/>
              </a:rPr>
              <a:t>self</a:t>
            </a:r>
            <a:r>
              <a:rPr lang="en-US" sz="2400" dirty="0"/>
              <a:t> as callers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6A80A-B648-4A3D-942C-EF6C0C817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8535" y="1825625"/>
            <a:ext cx="705526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print_street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'Lives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street’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 Maple"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print_street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972A6-2A04-4092-8BEA-28837C49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20F-81C6-4F40-8F4A-7D5DB901A129}" type="datetime1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F5230-6ABF-486A-BD94-E07FB3A5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12563-C1B3-4C39-8720-EC84516E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64812"/>
      </p:ext>
    </p:extLst>
  </p:cSld>
  <p:clrMapOvr>
    <a:masterClrMapping/>
  </p:clrMapOvr>
</p:sld>
</file>

<file path=ppt/theme/theme1.xml><?xml version="1.0" encoding="utf-8"?>
<a:theme xmlns:a="http://schemas.openxmlformats.org/drawingml/2006/main" name="Dawson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wsonTheme" id="{B4D85D8F-D619-46B8-B476-DB47560BAA66}" vid="{1EC7F6A5-1137-4CB9-99E0-D5DB603DA7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A9CA6D83-3CEE-4D16-9F0D-AE3ADF459EF0}">
  <we:reference id="wa104218073" version="3.0.0.1" store="en-US" storeType="OMEX"/>
  <we:alternateReferences>
    <we:reference id="wa104218073" version="3.0.0.1" store="wa104218073" storeType="OMEX"/>
  </we:alternateReferences>
  <we:properties>
    <we:property name="appSlideData" value="{&quot;slideId&quot;:406,&quot;confidenceLevel&quot;:2}"/>
    <we:property name="url" value="&quot;multiple_choice_poll/iKjnu0KC47mJ5Z9Sth6Cy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3455BBD-6E6D-4ED5-AF14-9D5DB61D3E9B}">
  <we:reference id="wa104218073" version="3.0.0.1" store="en-US" storeType="OMEX"/>
  <we:alternateReferences>
    <we:reference id="wa104218073" version="3.0.0.1" store="wa104218073" storeType="OMEX"/>
  </we:alternateReferences>
  <we:properties>
    <we:property name="appSlideData" value="{&quot;slideId&quot;:407,&quot;confidenceLevel&quot;:2}"/>
    <we:property name="url" value="&quot;multiple_choice_poll/PzfGMbgshBZ2cXcB8teIy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8a0749-9753-45bd-a076-8f0fa9a8c08d">
      <Terms xmlns="http://schemas.microsoft.com/office/infopath/2007/PartnerControls"/>
    </lcf76f155ced4ddcb4097134ff3c332f>
    <TaxCatchAll xmlns="f660c3cd-82b3-4206-9816-c940742e5ad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7688E31C1F04DA867ED2C7BFED062" ma:contentTypeVersion="15" ma:contentTypeDescription="Create a new document." ma:contentTypeScope="" ma:versionID="63bc3ddbb4652306a63e6b9300ee6f7a">
  <xsd:schema xmlns:xsd="http://www.w3.org/2001/XMLSchema" xmlns:xs="http://www.w3.org/2001/XMLSchema" xmlns:p="http://schemas.microsoft.com/office/2006/metadata/properties" xmlns:ns2="2b8a0749-9753-45bd-a076-8f0fa9a8c08d" xmlns:ns3="f660c3cd-82b3-4206-9816-c940742e5ade" targetNamespace="http://schemas.microsoft.com/office/2006/metadata/properties" ma:root="true" ma:fieldsID="1a7d8ec4c7a3566f9aea12b1f8f1bb5c" ns2:_="" ns3:_="">
    <xsd:import namespace="2b8a0749-9753-45bd-a076-8f0fa9a8c08d"/>
    <xsd:import namespace="f660c3cd-82b3-4206-9816-c940742e5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a0749-9753-45bd-a076-8f0fa9a8c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b896fa-f975-4241-972e-2e922d8f57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c3cd-82b3-4206-9816-c940742e5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65d4643-5012-4fc4-a6ae-834fe0fa09f4}" ma:internalName="TaxCatchAll" ma:showField="CatchAllData" ma:web="f660c3cd-82b3-4206-9816-c940742e5a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EC9B05-8DB7-4023-B6FC-FD8F1A8CEBB0}">
  <ds:schemaRefs>
    <ds:schemaRef ds:uri="http://schemas.microsoft.com/office/2006/metadata/properties"/>
    <ds:schemaRef ds:uri="http://schemas.microsoft.com/office/infopath/2007/PartnerControls"/>
    <ds:schemaRef ds:uri="2b8a0749-9753-45bd-a076-8f0fa9a8c08d"/>
    <ds:schemaRef ds:uri="f660c3cd-82b3-4206-9816-c940742e5ade"/>
  </ds:schemaRefs>
</ds:datastoreItem>
</file>

<file path=customXml/itemProps2.xml><?xml version="1.0" encoding="utf-8"?>
<ds:datastoreItem xmlns:ds="http://schemas.openxmlformats.org/officeDocument/2006/customXml" ds:itemID="{5EB92F9D-14DC-4281-BA35-EF783B68D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a0749-9753-45bd-a076-8f0fa9a8c08d"/>
    <ds:schemaRef ds:uri="f660c3cd-82b3-4206-9816-c940742e5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FCB6C5-A47C-4667-8E05-0AAFBCF4E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DawsonTheme</Template>
  <TotalTime>24355</TotalTime>
  <Words>1780</Words>
  <Application>Microsoft Office PowerPoint</Application>
  <PresentationFormat>Widescreen</PresentationFormat>
  <Paragraphs>291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DawsonTheme</vt:lpstr>
      <vt:lpstr>Python Server-side Programming</vt:lpstr>
      <vt:lpstr>Let’s review</vt:lpstr>
      <vt:lpstr>Let’s review</vt:lpstr>
      <vt:lpstr>Python uses different words to describe class structures</vt:lpstr>
      <vt:lpstr>Recall objects are instantiated from classes</vt:lpstr>
      <vt:lpstr>class keyword defines a class</vt:lpstr>
      <vt:lpstr>Classes are very flexible</vt:lpstr>
      <vt:lpstr>__init__() is a special function called during construction</vt:lpstr>
      <vt:lpstr>Instance functions must also take self as the first parameter</vt:lpstr>
      <vt:lpstr>Instance variables should not be confused with attributes</vt:lpstr>
      <vt:lpstr>PowerPoint Presentation</vt:lpstr>
      <vt:lpstr>public/private is not really a concept in Python</vt:lpstr>
      <vt:lpstr>Name mangling is performed when using two underscores</vt:lpstr>
      <vt:lpstr>__new__() is the actual constructor</vt:lpstr>
      <vt:lpstr>Python uses iter and next to loop over collections</vt:lpstr>
      <vt:lpstr>We can use generators to support iterating over our object</vt:lpstr>
      <vt:lpstr>Inheritance and Polymorphism</vt:lpstr>
      <vt:lpstr>Objects can be derived from a base class</vt:lpstr>
      <vt:lpstr>Polymorphism allows different sub classes to override methods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Hallam Nasreddine</dc:creator>
  <cp:lastModifiedBy>melissa bangloy</cp:lastModifiedBy>
  <cp:revision>373</cp:revision>
  <dcterms:created xsi:type="dcterms:W3CDTF">2020-09-01T18:10:37Z</dcterms:created>
  <dcterms:modified xsi:type="dcterms:W3CDTF">2023-03-09T05:28:29Z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0x01010092B7688E31C1F04DA867ED2C7BFED062</vt:lpwstr>
  </property>
  <property fmtid="{D5CDD505-2E9C-101B-9397-08002B2CF9AE}" pid="3" name="MediaServiceImageTags">
    <vt:lpwstr/>
  </property>
</Properties>
</file>