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webextensions/webextension4.xml" ContentType="application/vnd.ms-office.webextension+xml"/>
  <Override PartName="/ppt/webextensions/webextension5.xml" ContentType="application/vnd.ms-office.webextension+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8"/>
  </p:notesMasterIdLst>
  <p:sldIdLst>
    <p:sldId id="256" r:id="rId5"/>
    <p:sldId id="273" r:id="rId6"/>
    <p:sldId id="274" r:id="rId7"/>
    <p:sldId id="275" r:id="rId8"/>
    <p:sldId id="258" r:id="rId9"/>
    <p:sldId id="260" r:id="rId10"/>
    <p:sldId id="261" r:id="rId11"/>
    <p:sldId id="257" r:id="rId12"/>
    <p:sldId id="263" r:id="rId13"/>
    <p:sldId id="259" r:id="rId14"/>
    <p:sldId id="262" r:id="rId15"/>
    <p:sldId id="264" r:id="rId16"/>
    <p:sldId id="278" r:id="rId17"/>
    <p:sldId id="277" r:id="rId18"/>
    <p:sldId id="265" r:id="rId19"/>
    <p:sldId id="267" r:id="rId20"/>
    <p:sldId id="268" r:id="rId21"/>
    <p:sldId id="271" r:id="rId22"/>
    <p:sldId id="272" r:id="rId23"/>
    <p:sldId id="270" r:id="rId24"/>
    <p:sldId id="269" r:id="rId25"/>
    <p:sldId id="276" r:id="rId26"/>
    <p:sldId id="26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323CE5-271A-4F26-8A53-523CF4AE9BB3}" v="51" dt="2023-02-08T00:12:35.7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3" autoAdjust="0"/>
    <p:restoredTop sz="94660"/>
  </p:normalViewPr>
  <p:slideViewPr>
    <p:cSldViewPr snapToGrid="0">
      <p:cViewPr varScale="1">
        <p:scale>
          <a:sx n="114" d="100"/>
          <a:sy n="114" d="100"/>
        </p:scale>
        <p:origin x="46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08D3AB-2C52-43C8-A602-E0C843690DE1}" type="datetimeFigureOut">
              <a:rPr lang="en-US" smtClean="0"/>
              <a:t>3/7/2023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A1F5D0-1139-4BE8-8B26-32BFDC7539A5}" type="slidenum">
              <a:rPr lang="en-US" smtClean="0"/>
              <a:t>‹#›</a:t>
            </a:fld>
            <a:endParaRPr lang="en-US"/>
          </a:p>
        </p:txBody>
      </p:sp>
    </p:spTree>
    <p:extLst>
      <p:ext uri="{BB962C8B-B14F-4D97-AF65-F5344CB8AC3E}">
        <p14:creationId xmlns:p14="http://schemas.microsoft.com/office/powerpoint/2010/main" val="42389484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EA6DD-6D34-4C85-8690-2C033B220F40}"/>
              </a:ext>
            </a:extLst>
          </p:cNvPr>
          <p:cNvSpPr>
            <a:spLocks noGrp="1"/>
          </p:cNvSpPr>
          <p:nvPr>
            <p:ph type="ctrTitle"/>
          </p:nvPr>
        </p:nvSpPr>
        <p:spPr>
          <a:xfrm>
            <a:off x="1524000" y="1122363"/>
            <a:ext cx="9144000" cy="2387600"/>
          </a:xfrm>
        </p:spPr>
        <p:txBody>
          <a:bodyPr anchor="b">
            <a:normAutofit/>
          </a:bodyPr>
          <a:lstStyle>
            <a:lvl1pPr algn="ctr">
              <a:defRPr sz="8000"/>
            </a:lvl1pPr>
          </a:lstStyle>
          <a:p>
            <a:r>
              <a:rPr lang="en-US"/>
              <a:t>Click to edit Master title style</a:t>
            </a:r>
          </a:p>
        </p:txBody>
      </p:sp>
      <p:sp>
        <p:nvSpPr>
          <p:cNvPr id="3" name="Subtitle 2">
            <a:extLst>
              <a:ext uri="{FF2B5EF4-FFF2-40B4-BE49-F238E27FC236}">
                <a16:creationId xmlns:a16="http://schemas.microsoft.com/office/drawing/2014/main" id="{D8AAE8FF-8CB8-4845-8C2F-9CC56206E313}"/>
              </a:ext>
            </a:extLst>
          </p:cNvPr>
          <p:cNvSpPr>
            <a:spLocks noGrp="1"/>
          </p:cNvSpPr>
          <p:nvPr>
            <p:ph type="subTitle" idx="1"/>
          </p:nvPr>
        </p:nvSpPr>
        <p:spPr>
          <a:xfrm>
            <a:off x="1524000" y="3602038"/>
            <a:ext cx="9144000" cy="1655762"/>
          </a:xfrm>
        </p:spPr>
        <p:txBody>
          <a:bodyPr>
            <a:normAutofit/>
          </a:bodyPr>
          <a:lstStyle>
            <a:lvl1pPr marL="0" indent="0" algn="ctr">
              <a:buNone/>
              <a:defRPr sz="4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0A36A40-A0C7-4482-B6EC-BD4031A8D8AA}"/>
              </a:ext>
            </a:extLst>
          </p:cNvPr>
          <p:cNvSpPr>
            <a:spLocks noGrp="1"/>
          </p:cNvSpPr>
          <p:nvPr>
            <p:ph type="dt" sz="half" idx="10"/>
          </p:nvPr>
        </p:nvSpPr>
        <p:spPr/>
        <p:txBody>
          <a:bodyPr/>
          <a:lstStyle/>
          <a:p>
            <a:fld id="{4D961686-F338-4281-87B8-1FFA7A65C0CB}" type="datetime1">
              <a:rPr lang="en-US" smtClean="0"/>
              <a:t>3/7/2023</a:t>
            </a:fld>
            <a:endParaRPr lang="en-US"/>
          </a:p>
        </p:txBody>
      </p:sp>
      <p:sp>
        <p:nvSpPr>
          <p:cNvPr id="5" name="Footer Placeholder 4">
            <a:extLst>
              <a:ext uri="{FF2B5EF4-FFF2-40B4-BE49-F238E27FC236}">
                <a16:creationId xmlns:a16="http://schemas.microsoft.com/office/drawing/2014/main" id="{FE5EBB85-DCD4-4C57-8F64-C1593DC7618D}"/>
              </a:ext>
            </a:extLst>
          </p:cNvPr>
          <p:cNvSpPr>
            <a:spLocks noGrp="1"/>
          </p:cNvSpPr>
          <p:nvPr>
            <p:ph type="ftr" sz="quarter" idx="11"/>
          </p:nvPr>
        </p:nvSpPr>
        <p:spPr/>
        <p:txBody>
          <a:bodyPr/>
          <a:lstStyle/>
          <a:p>
            <a:r>
              <a:rPr lang="en-US"/>
              <a:t>Prepared by D.Dubois</a:t>
            </a:r>
          </a:p>
        </p:txBody>
      </p:sp>
      <p:sp>
        <p:nvSpPr>
          <p:cNvPr id="6" name="Slide Number Placeholder 5">
            <a:extLst>
              <a:ext uri="{FF2B5EF4-FFF2-40B4-BE49-F238E27FC236}">
                <a16:creationId xmlns:a16="http://schemas.microsoft.com/office/drawing/2014/main" id="{25BF4942-BA1F-454D-B2EF-997B662F39CA}"/>
              </a:ext>
            </a:extLst>
          </p:cNvPr>
          <p:cNvSpPr>
            <a:spLocks noGrp="1"/>
          </p:cNvSpPr>
          <p:nvPr>
            <p:ph type="sldNum" sz="quarter" idx="12"/>
          </p:nvPr>
        </p:nvSpPr>
        <p:spPr/>
        <p:txBody>
          <a:bodyPr/>
          <a:lstStyle/>
          <a:p>
            <a:fld id="{A8282526-EA3C-4E03-851D-0CECC913DF3E}" type="slidenum">
              <a:rPr lang="en-US" smtClean="0"/>
              <a:t>‹#›</a:t>
            </a:fld>
            <a:endParaRPr lang="en-US"/>
          </a:p>
        </p:txBody>
      </p:sp>
      <p:cxnSp>
        <p:nvCxnSpPr>
          <p:cNvPr id="9" name="Straight Connector 8">
            <a:extLst>
              <a:ext uri="{FF2B5EF4-FFF2-40B4-BE49-F238E27FC236}">
                <a16:creationId xmlns:a16="http://schemas.microsoft.com/office/drawing/2014/main" id="{558C1599-DA33-4FC9-9786-C54F6EAE4ECB}"/>
              </a:ext>
            </a:extLst>
          </p:cNvPr>
          <p:cNvCxnSpPr/>
          <p:nvPr/>
        </p:nvCxnSpPr>
        <p:spPr>
          <a:xfrm>
            <a:off x="1090353" y="3559841"/>
            <a:ext cx="10515600"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3434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 Imag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73739-B9A7-4AC9-ADCC-A1F51A245F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859175-70E6-41D0-BAA5-7A22C3434229}"/>
              </a:ext>
            </a:extLst>
          </p:cNvPr>
          <p:cNvSpPr>
            <a:spLocks noGrp="1"/>
          </p:cNvSpPr>
          <p:nvPr>
            <p:ph type="dt" sz="half" idx="10"/>
          </p:nvPr>
        </p:nvSpPr>
        <p:spPr/>
        <p:txBody>
          <a:bodyPr/>
          <a:lstStyle/>
          <a:p>
            <a:fld id="{27D673C2-EF9A-4AB7-B2FA-BE9744F72EE1}" type="datetime1">
              <a:rPr lang="en-US" smtClean="0"/>
              <a:t>3/7/2023</a:t>
            </a:fld>
            <a:endParaRPr lang="en-US"/>
          </a:p>
        </p:txBody>
      </p:sp>
      <p:sp>
        <p:nvSpPr>
          <p:cNvPr id="4" name="Footer Placeholder 3">
            <a:extLst>
              <a:ext uri="{FF2B5EF4-FFF2-40B4-BE49-F238E27FC236}">
                <a16:creationId xmlns:a16="http://schemas.microsoft.com/office/drawing/2014/main" id="{45E0E4DA-526C-45CD-BB33-B6EAFE9D926E}"/>
              </a:ext>
            </a:extLst>
          </p:cNvPr>
          <p:cNvSpPr>
            <a:spLocks noGrp="1"/>
          </p:cNvSpPr>
          <p:nvPr>
            <p:ph type="ftr" sz="quarter" idx="11"/>
          </p:nvPr>
        </p:nvSpPr>
        <p:spPr/>
        <p:txBody>
          <a:bodyPr/>
          <a:lstStyle/>
          <a:p>
            <a:r>
              <a:rPr lang="en-US"/>
              <a:t>Prepared by D.Dubois</a:t>
            </a:r>
          </a:p>
        </p:txBody>
      </p:sp>
      <p:sp>
        <p:nvSpPr>
          <p:cNvPr id="5" name="Slide Number Placeholder 4">
            <a:extLst>
              <a:ext uri="{FF2B5EF4-FFF2-40B4-BE49-F238E27FC236}">
                <a16:creationId xmlns:a16="http://schemas.microsoft.com/office/drawing/2014/main" id="{1F1CB661-1E5C-4511-BE6B-7986BDC3C80B}"/>
              </a:ext>
            </a:extLst>
          </p:cNvPr>
          <p:cNvSpPr>
            <a:spLocks noGrp="1"/>
          </p:cNvSpPr>
          <p:nvPr>
            <p:ph type="sldNum" sz="quarter" idx="12"/>
          </p:nvPr>
        </p:nvSpPr>
        <p:spPr/>
        <p:txBody>
          <a:bodyPr/>
          <a:lstStyle/>
          <a:p>
            <a:fld id="{A8282526-EA3C-4E03-851D-0CECC913DF3E}" type="slidenum">
              <a:rPr lang="en-US" smtClean="0"/>
              <a:t>‹#›</a:t>
            </a:fld>
            <a:endParaRPr lang="en-US"/>
          </a:p>
        </p:txBody>
      </p:sp>
      <p:sp>
        <p:nvSpPr>
          <p:cNvPr id="7" name="Picture Placeholder 6">
            <a:extLst>
              <a:ext uri="{FF2B5EF4-FFF2-40B4-BE49-F238E27FC236}">
                <a16:creationId xmlns:a16="http://schemas.microsoft.com/office/drawing/2014/main" id="{6A57A173-1F4C-4D26-8933-0D93ECBAE834}"/>
              </a:ext>
            </a:extLst>
          </p:cNvPr>
          <p:cNvSpPr>
            <a:spLocks noGrp="1"/>
          </p:cNvSpPr>
          <p:nvPr>
            <p:ph type="pic" sz="quarter" idx="13"/>
          </p:nvPr>
        </p:nvSpPr>
        <p:spPr>
          <a:xfrm>
            <a:off x="906463" y="2160588"/>
            <a:ext cx="2674937" cy="2676525"/>
          </a:xfrm>
        </p:spPr>
        <p:txBody>
          <a:bodyPr/>
          <a:lstStyle/>
          <a:p>
            <a:r>
              <a:rPr lang="en-US"/>
              <a:t>Click icon to add picture</a:t>
            </a:r>
          </a:p>
        </p:txBody>
      </p:sp>
      <p:sp>
        <p:nvSpPr>
          <p:cNvPr id="8" name="Picture Placeholder 6">
            <a:extLst>
              <a:ext uri="{FF2B5EF4-FFF2-40B4-BE49-F238E27FC236}">
                <a16:creationId xmlns:a16="http://schemas.microsoft.com/office/drawing/2014/main" id="{F048411E-E546-492F-A9CB-675B0F386FCF}"/>
              </a:ext>
            </a:extLst>
          </p:cNvPr>
          <p:cNvSpPr>
            <a:spLocks noGrp="1"/>
          </p:cNvSpPr>
          <p:nvPr>
            <p:ph type="pic" sz="quarter" idx="14"/>
          </p:nvPr>
        </p:nvSpPr>
        <p:spPr>
          <a:xfrm>
            <a:off x="4758531" y="2160588"/>
            <a:ext cx="2674937" cy="2676525"/>
          </a:xfrm>
        </p:spPr>
        <p:txBody>
          <a:bodyPr/>
          <a:lstStyle/>
          <a:p>
            <a:r>
              <a:rPr lang="en-US"/>
              <a:t>Click icon to add picture</a:t>
            </a:r>
          </a:p>
        </p:txBody>
      </p:sp>
      <p:sp>
        <p:nvSpPr>
          <p:cNvPr id="9" name="Picture Placeholder 6">
            <a:extLst>
              <a:ext uri="{FF2B5EF4-FFF2-40B4-BE49-F238E27FC236}">
                <a16:creationId xmlns:a16="http://schemas.microsoft.com/office/drawing/2014/main" id="{30E25608-BCB5-4403-B4F6-FADEBACC9393}"/>
              </a:ext>
            </a:extLst>
          </p:cNvPr>
          <p:cNvSpPr>
            <a:spLocks noGrp="1"/>
          </p:cNvSpPr>
          <p:nvPr>
            <p:ph type="pic" sz="quarter" idx="15"/>
          </p:nvPr>
        </p:nvSpPr>
        <p:spPr>
          <a:xfrm>
            <a:off x="8610599" y="2160587"/>
            <a:ext cx="2674937" cy="2676525"/>
          </a:xfrm>
        </p:spPr>
        <p:txBody>
          <a:bodyPr/>
          <a:lstStyle/>
          <a:p>
            <a:r>
              <a:rPr lang="en-US"/>
              <a:t>Click icon to add picture</a:t>
            </a:r>
          </a:p>
        </p:txBody>
      </p:sp>
      <p:sp>
        <p:nvSpPr>
          <p:cNvPr id="13" name="Content Placeholder 12">
            <a:extLst>
              <a:ext uri="{FF2B5EF4-FFF2-40B4-BE49-F238E27FC236}">
                <a16:creationId xmlns:a16="http://schemas.microsoft.com/office/drawing/2014/main" id="{C331D3FF-9B8F-490C-A673-58ACFB51BF6B}"/>
              </a:ext>
            </a:extLst>
          </p:cNvPr>
          <p:cNvSpPr>
            <a:spLocks noGrp="1"/>
          </p:cNvSpPr>
          <p:nvPr>
            <p:ph sz="quarter" idx="16"/>
          </p:nvPr>
        </p:nvSpPr>
        <p:spPr>
          <a:xfrm>
            <a:off x="906463" y="5170488"/>
            <a:ext cx="2674937" cy="9726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a:extLst>
              <a:ext uri="{FF2B5EF4-FFF2-40B4-BE49-F238E27FC236}">
                <a16:creationId xmlns:a16="http://schemas.microsoft.com/office/drawing/2014/main" id="{314CAA90-FE67-47BD-994B-9AEF4B52D9D8}"/>
              </a:ext>
            </a:extLst>
          </p:cNvPr>
          <p:cNvSpPr>
            <a:spLocks noGrp="1"/>
          </p:cNvSpPr>
          <p:nvPr>
            <p:ph sz="quarter" idx="17"/>
          </p:nvPr>
        </p:nvSpPr>
        <p:spPr>
          <a:xfrm>
            <a:off x="4759916" y="5170487"/>
            <a:ext cx="2674937" cy="9726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2">
            <a:extLst>
              <a:ext uri="{FF2B5EF4-FFF2-40B4-BE49-F238E27FC236}">
                <a16:creationId xmlns:a16="http://schemas.microsoft.com/office/drawing/2014/main" id="{C293E2BF-08F3-420B-B6B4-543AED150744}"/>
              </a:ext>
            </a:extLst>
          </p:cNvPr>
          <p:cNvSpPr>
            <a:spLocks noGrp="1"/>
          </p:cNvSpPr>
          <p:nvPr>
            <p:ph sz="quarter" idx="18"/>
          </p:nvPr>
        </p:nvSpPr>
        <p:spPr>
          <a:xfrm>
            <a:off x="8610598" y="5170486"/>
            <a:ext cx="2674937" cy="9726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3BF0561C-DC8D-4C54-9541-6B8992A014F8}"/>
              </a:ext>
            </a:extLst>
          </p:cNvPr>
          <p:cNvCxnSpPr/>
          <p:nvPr/>
        </p:nvCxnSpPr>
        <p:spPr>
          <a:xfrm>
            <a:off x="838200" y="1750808"/>
            <a:ext cx="10515600"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3160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xEl>
                                              <p:pRg st="1" end="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xEl>
                                              <p:pRg st="2" end="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xEl>
                                              <p:pRg st="3" end="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xEl>
                                              <p:pRg st="0" end="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xEl>
                                              <p:pRg st="1" end="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
                                            <p:txEl>
                                              <p:pRg st="2" end="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5">
                                            <p:txEl>
                                              <p:pRg st="3" end="3"/>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3" grpId="0" build="p">
        <p:tmplLst>
          <p:tmpl lvl="1">
            <p:tnLst>
              <p:par>
                <p:cTn presetID="1"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childTnLst>
                </p:cTn>
              </p:par>
            </p:tnLst>
          </p:tmpl>
        </p:tmplLst>
      </p:bldP>
      <p:bldP spid="14" grpId="0" build="p">
        <p:tmplLst>
          <p:tmpl lvl="1">
            <p:tnLst>
              <p:par>
                <p:cTn presetID="1"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childTnLst>
                </p:cTn>
              </p:par>
            </p:tnLst>
          </p:tmpl>
        </p:tmplLst>
      </p:bldP>
      <p:bldP spid="15" grpId="0" build="p">
        <p:tmplLst>
          <p:tmpl lvl="1">
            <p:tnLst>
              <p:par>
                <p:cTn presetID="1"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3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73739-B9A7-4AC9-ADCC-A1F51A245F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859175-70E6-41D0-BAA5-7A22C3434229}"/>
              </a:ext>
            </a:extLst>
          </p:cNvPr>
          <p:cNvSpPr>
            <a:spLocks noGrp="1"/>
          </p:cNvSpPr>
          <p:nvPr>
            <p:ph type="dt" sz="half" idx="10"/>
          </p:nvPr>
        </p:nvSpPr>
        <p:spPr/>
        <p:txBody>
          <a:bodyPr/>
          <a:lstStyle/>
          <a:p>
            <a:fld id="{EA58192E-8134-444A-B812-B0AE15FDB3F4}" type="datetime1">
              <a:rPr lang="en-US" smtClean="0"/>
              <a:t>3/7/2023</a:t>
            </a:fld>
            <a:endParaRPr lang="en-US"/>
          </a:p>
        </p:txBody>
      </p:sp>
      <p:sp>
        <p:nvSpPr>
          <p:cNvPr id="4" name="Footer Placeholder 3">
            <a:extLst>
              <a:ext uri="{FF2B5EF4-FFF2-40B4-BE49-F238E27FC236}">
                <a16:creationId xmlns:a16="http://schemas.microsoft.com/office/drawing/2014/main" id="{45E0E4DA-526C-45CD-BB33-B6EAFE9D926E}"/>
              </a:ext>
            </a:extLst>
          </p:cNvPr>
          <p:cNvSpPr>
            <a:spLocks noGrp="1"/>
          </p:cNvSpPr>
          <p:nvPr>
            <p:ph type="ftr" sz="quarter" idx="11"/>
          </p:nvPr>
        </p:nvSpPr>
        <p:spPr/>
        <p:txBody>
          <a:bodyPr/>
          <a:lstStyle/>
          <a:p>
            <a:r>
              <a:rPr lang="en-US"/>
              <a:t>Prepared by D.Dubois</a:t>
            </a:r>
          </a:p>
        </p:txBody>
      </p:sp>
      <p:sp>
        <p:nvSpPr>
          <p:cNvPr id="5" name="Slide Number Placeholder 4">
            <a:extLst>
              <a:ext uri="{FF2B5EF4-FFF2-40B4-BE49-F238E27FC236}">
                <a16:creationId xmlns:a16="http://schemas.microsoft.com/office/drawing/2014/main" id="{1F1CB661-1E5C-4511-BE6B-7986BDC3C80B}"/>
              </a:ext>
            </a:extLst>
          </p:cNvPr>
          <p:cNvSpPr>
            <a:spLocks noGrp="1"/>
          </p:cNvSpPr>
          <p:nvPr>
            <p:ph type="sldNum" sz="quarter" idx="12"/>
          </p:nvPr>
        </p:nvSpPr>
        <p:spPr/>
        <p:txBody>
          <a:bodyPr/>
          <a:lstStyle/>
          <a:p>
            <a:fld id="{A8282526-EA3C-4E03-851D-0CECC913DF3E}" type="slidenum">
              <a:rPr lang="en-US" smtClean="0"/>
              <a:t>‹#›</a:t>
            </a:fld>
            <a:endParaRPr lang="en-US"/>
          </a:p>
        </p:txBody>
      </p:sp>
      <p:sp>
        <p:nvSpPr>
          <p:cNvPr id="13" name="Content Placeholder 12">
            <a:extLst>
              <a:ext uri="{FF2B5EF4-FFF2-40B4-BE49-F238E27FC236}">
                <a16:creationId xmlns:a16="http://schemas.microsoft.com/office/drawing/2014/main" id="{C331D3FF-9B8F-490C-A673-58ACFB51BF6B}"/>
              </a:ext>
            </a:extLst>
          </p:cNvPr>
          <p:cNvSpPr>
            <a:spLocks noGrp="1"/>
          </p:cNvSpPr>
          <p:nvPr>
            <p:ph sz="quarter" idx="16"/>
          </p:nvPr>
        </p:nvSpPr>
        <p:spPr>
          <a:xfrm>
            <a:off x="906463" y="5170488"/>
            <a:ext cx="2674937" cy="9726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a:extLst>
              <a:ext uri="{FF2B5EF4-FFF2-40B4-BE49-F238E27FC236}">
                <a16:creationId xmlns:a16="http://schemas.microsoft.com/office/drawing/2014/main" id="{314CAA90-FE67-47BD-994B-9AEF4B52D9D8}"/>
              </a:ext>
            </a:extLst>
          </p:cNvPr>
          <p:cNvSpPr>
            <a:spLocks noGrp="1"/>
          </p:cNvSpPr>
          <p:nvPr>
            <p:ph sz="quarter" idx="17"/>
          </p:nvPr>
        </p:nvSpPr>
        <p:spPr>
          <a:xfrm>
            <a:off x="4759916" y="5170487"/>
            <a:ext cx="2674937" cy="9726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2">
            <a:extLst>
              <a:ext uri="{FF2B5EF4-FFF2-40B4-BE49-F238E27FC236}">
                <a16:creationId xmlns:a16="http://schemas.microsoft.com/office/drawing/2014/main" id="{C293E2BF-08F3-420B-B6B4-543AED150744}"/>
              </a:ext>
            </a:extLst>
          </p:cNvPr>
          <p:cNvSpPr>
            <a:spLocks noGrp="1"/>
          </p:cNvSpPr>
          <p:nvPr>
            <p:ph sz="quarter" idx="18"/>
          </p:nvPr>
        </p:nvSpPr>
        <p:spPr>
          <a:xfrm>
            <a:off x="8610598" y="5170486"/>
            <a:ext cx="2674937" cy="9726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3BF0561C-DC8D-4C54-9541-6B8992A014F8}"/>
              </a:ext>
            </a:extLst>
          </p:cNvPr>
          <p:cNvCxnSpPr/>
          <p:nvPr/>
        </p:nvCxnSpPr>
        <p:spPr>
          <a:xfrm>
            <a:off x="838200" y="1750808"/>
            <a:ext cx="105156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 name="Text Placeholder 9">
            <a:extLst>
              <a:ext uri="{FF2B5EF4-FFF2-40B4-BE49-F238E27FC236}">
                <a16:creationId xmlns:a16="http://schemas.microsoft.com/office/drawing/2014/main" id="{DC9BE205-AC4A-4D51-B2C7-B2F2543A9A92}"/>
              </a:ext>
            </a:extLst>
          </p:cNvPr>
          <p:cNvSpPr>
            <a:spLocks noGrp="1"/>
          </p:cNvSpPr>
          <p:nvPr>
            <p:ph type="body" sz="quarter" idx="19"/>
          </p:nvPr>
        </p:nvSpPr>
        <p:spPr>
          <a:xfrm>
            <a:off x="838200" y="2160587"/>
            <a:ext cx="2743200" cy="26765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9">
            <a:extLst>
              <a:ext uri="{FF2B5EF4-FFF2-40B4-BE49-F238E27FC236}">
                <a16:creationId xmlns:a16="http://schemas.microsoft.com/office/drawing/2014/main" id="{36C483FE-BFC0-4088-9677-217AD989F35C}"/>
              </a:ext>
            </a:extLst>
          </p:cNvPr>
          <p:cNvSpPr>
            <a:spLocks noGrp="1"/>
          </p:cNvSpPr>
          <p:nvPr>
            <p:ph type="body" sz="quarter" idx="20"/>
          </p:nvPr>
        </p:nvSpPr>
        <p:spPr>
          <a:xfrm>
            <a:off x="4759916" y="2160587"/>
            <a:ext cx="2743200" cy="26765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9">
            <a:extLst>
              <a:ext uri="{FF2B5EF4-FFF2-40B4-BE49-F238E27FC236}">
                <a16:creationId xmlns:a16="http://schemas.microsoft.com/office/drawing/2014/main" id="{5AD5D584-2281-4405-9CD1-5DD1830426AE}"/>
              </a:ext>
            </a:extLst>
          </p:cNvPr>
          <p:cNvSpPr>
            <a:spLocks noGrp="1"/>
          </p:cNvSpPr>
          <p:nvPr>
            <p:ph type="body" sz="quarter" idx="21"/>
          </p:nvPr>
        </p:nvSpPr>
        <p:spPr>
          <a:xfrm>
            <a:off x="8610600" y="2160587"/>
            <a:ext cx="2743200" cy="26765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38573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xEl>
                                              <p:pRg st="1" end="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xEl>
                                              <p:pRg st="2" end="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xEl>
                                              <p:pRg st="3" end="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tmplLst>
          <p:tmpl lvl="1">
            <p:tnLst>
              <p:par>
                <p:cTn presetID="1"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childTnLst>
                </p:cTn>
              </p:par>
            </p:tnLst>
          </p:tmpl>
        </p:tmplLst>
      </p:bldP>
      <p:bldP spid="14" grpId="0" build="p">
        <p:tmplLst>
          <p:tmpl lvl="1">
            <p:tnLst>
              <p:par>
                <p:cTn presetID="1"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childTnLst>
                </p:cTn>
              </p:par>
            </p:tnLst>
          </p:tmpl>
        </p:tmplLst>
      </p:bldP>
      <p:bldP spid="15" grpId="0">
        <p:tmplLst>
          <p:tmpl>
            <p:tnLst>
              <p:par>
                <p:cTn presetID="1"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childTnLst>
                </p:cTn>
              </p:par>
            </p:tnLst>
          </p:tmpl>
        </p:tmplLst>
      </p:bldP>
      <p:bldP spid="10" grpId="0">
        <p:tmplLst>
          <p:tmpl>
            <p:tnLst>
              <p:par>
                <p:cTn presetID="1"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childTnLst>
                </p:cTn>
              </p:par>
            </p:tnLst>
          </p:tmpl>
        </p:tmplLst>
      </p:bldP>
      <p:bldP spid="17" grpId="0">
        <p:tmplLst>
          <p:tmpl>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cTn>
              </p:par>
            </p:tnLst>
          </p:tmpl>
        </p:tmplLst>
      </p:bldP>
      <p:bldP spid="18" grpId="0">
        <p:tmplLst>
          <p:tmpl>
            <p:tnLst>
              <p:par>
                <p:cTn presetID="1" presetClass="entr" presetSubtype="0" fill="hold" nodeType="clickEffect">
                  <p:stCondLst>
                    <p:cond delay="0"/>
                  </p:stCondLst>
                  <p:childTnLst>
                    <p:set>
                      <p:cBhvr>
                        <p:cTn dur="1" fill="hold">
                          <p:stCondLst>
                            <p:cond delay="0"/>
                          </p:stCondLst>
                        </p:cTn>
                        <p:tgtEl>
                          <p:spTgt spid="18"/>
                        </p:tgtEl>
                        <p:attrNameLst>
                          <p:attrName>style.visibility</p:attrName>
                        </p:attrNameLst>
                      </p:cBhvr>
                      <p:to>
                        <p:strVal val="visible"/>
                      </p:to>
                    </p:se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73739-B9A7-4AC9-ADCC-A1F51A245F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859175-70E6-41D0-BAA5-7A22C3434229}"/>
              </a:ext>
            </a:extLst>
          </p:cNvPr>
          <p:cNvSpPr>
            <a:spLocks noGrp="1"/>
          </p:cNvSpPr>
          <p:nvPr>
            <p:ph type="dt" sz="half" idx="10"/>
          </p:nvPr>
        </p:nvSpPr>
        <p:spPr/>
        <p:txBody>
          <a:bodyPr/>
          <a:lstStyle/>
          <a:p>
            <a:fld id="{5A1572C2-0481-4D5D-9BC4-78E8E8EEBA9B}" type="datetime1">
              <a:rPr lang="en-US" smtClean="0"/>
              <a:t>3/7/2023</a:t>
            </a:fld>
            <a:endParaRPr lang="en-US"/>
          </a:p>
        </p:txBody>
      </p:sp>
      <p:sp>
        <p:nvSpPr>
          <p:cNvPr id="4" name="Footer Placeholder 3">
            <a:extLst>
              <a:ext uri="{FF2B5EF4-FFF2-40B4-BE49-F238E27FC236}">
                <a16:creationId xmlns:a16="http://schemas.microsoft.com/office/drawing/2014/main" id="{45E0E4DA-526C-45CD-BB33-B6EAFE9D926E}"/>
              </a:ext>
            </a:extLst>
          </p:cNvPr>
          <p:cNvSpPr>
            <a:spLocks noGrp="1"/>
          </p:cNvSpPr>
          <p:nvPr>
            <p:ph type="ftr" sz="quarter" idx="11"/>
          </p:nvPr>
        </p:nvSpPr>
        <p:spPr/>
        <p:txBody>
          <a:bodyPr/>
          <a:lstStyle/>
          <a:p>
            <a:r>
              <a:rPr lang="en-US"/>
              <a:t>Prepared by D.Dubois</a:t>
            </a:r>
          </a:p>
        </p:txBody>
      </p:sp>
      <p:sp>
        <p:nvSpPr>
          <p:cNvPr id="5" name="Slide Number Placeholder 4">
            <a:extLst>
              <a:ext uri="{FF2B5EF4-FFF2-40B4-BE49-F238E27FC236}">
                <a16:creationId xmlns:a16="http://schemas.microsoft.com/office/drawing/2014/main" id="{1F1CB661-1E5C-4511-BE6B-7986BDC3C80B}"/>
              </a:ext>
            </a:extLst>
          </p:cNvPr>
          <p:cNvSpPr>
            <a:spLocks noGrp="1"/>
          </p:cNvSpPr>
          <p:nvPr>
            <p:ph type="sldNum" sz="quarter" idx="12"/>
          </p:nvPr>
        </p:nvSpPr>
        <p:spPr/>
        <p:txBody>
          <a:bodyPr/>
          <a:lstStyle/>
          <a:p>
            <a:fld id="{A8282526-EA3C-4E03-851D-0CECC913DF3E}" type="slidenum">
              <a:rPr lang="en-US" smtClean="0"/>
              <a:t>‹#›</a:t>
            </a:fld>
            <a:endParaRPr lang="en-US"/>
          </a:p>
        </p:txBody>
      </p:sp>
      <p:cxnSp>
        <p:nvCxnSpPr>
          <p:cNvPr id="6" name="Straight Connector 5">
            <a:extLst>
              <a:ext uri="{FF2B5EF4-FFF2-40B4-BE49-F238E27FC236}">
                <a16:creationId xmlns:a16="http://schemas.microsoft.com/office/drawing/2014/main" id="{536F9586-37FC-4ECD-9274-2E6F1FE7A17A}"/>
              </a:ext>
            </a:extLst>
          </p:cNvPr>
          <p:cNvCxnSpPr/>
          <p:nvPr/>
        </p:nvCxnSpPr>
        <p:spPr>
          <a:xfrm>
            <a:off x="838200" y="1750808"/>
            <a:ext cx="10515600"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6671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F20678-21CD-4392-A936-06144B300C8B}"/>
              </a:ext>
            </a:extLst>
          </p:cNvPr>
          <p:cNvSpPr>
            <a:spLocks noGrp="1"/>
          </p:cNvSpPr>
          <p:nvPr>
            <p:ph type="dt" sz="half" idx="10"/>
          </p:nvPr>
        </p:nvSpPr>
        <p:spPr/>
        <p:txBody>
          <a:bodyPr/>
          <a:lstStyle/>
          <a:p>
            <a:fld id="{F71CCC2D-1F68-4095-8B37-CF7445CE8F35}" type="datetime1">
              <a:rPr lang="en-US" smtClean="0"/>
              <a:t>3/7/2023</a:t>
            </a:fld>
            <a:endParaRPr lang="en-US"/>
          </a:p>
        </p:txBody>
      </p:sp>
      <p:sp>
        <p:nvSpPr>
          <p:cNvPr id="3" name="Footer Placeholder 2">
            <a:extLst>
              <a:ext uri="{FF2B5EF4-FFF2-40B4-BE49-F238E27FC236}">
                <a16:creationId xmlns:a16="http://schemas.microsoft.com/office/drawing/2014/main" id="{91ABAC2B-6F20-4FEE-B66F-8671FF9B139E}"/>
              </a:ext>
            </a:extLst>
          </p:cNvPr>
          <p:cNvSpPr>
            <a:spLocks noGrp="1"/>
          </p:cNvSpPr>
          <p:nvPr>
            <p:ph type="ftr" sz="quarter" idx="11"/>
          </p:nvPr>
        </p:nvSpPr>
        <p:spPr/>
        <p:txBody>
          <a:bodyPr/>
          <a:lstStyle/>
          <a:p>
            <a:r>
              <a:rPr lang="en-US"/>
              <a:t>Prepared by D.Dubois</a:t>
            </a:r>
          </a:p>
        </p:txBody>
      </p:sp>
      <p:sp>
        <p:nvSpPr>
          <p:cNvPr id="4" name="Slide Number Placeholder 3">
            <a:extLst>
              <a:ext uri="{FF2B5EF4-FFF2-40B4-BE49-F238E27FC236}">
                <a16:creationId xmlns:a16="http://schemas.microsoft.com/office/drawing/2014/main" id="{D30F97AC-8CCC-48FB-9B8B-C6C26A87A795}"/>
              </a:ext>
            </a:extLst>
          </p:cNvPr>
          <p:cNvSpPr>
            <a:spLocks noGrp="1"/>
          </p:cNvSpPr>
          <p:nvPr>
            <p:ph type="sldNum" sz="quarter" idx="12"/>
          </p:nvPr>
        </p:nvSpPr>
        <p:spPr/>
        <p:txBody>
          <a:bodyPr/>
          <a:lstStyle/>
          <a:p>
            <a:fld id="{A8282526-EA3C-4E03-851D-0CECC913DF3E}" type="slidenum">
              <a:rPr lang="en-US" smtClean="0"/>
              <a:t>‹#›</a:t>
            </a:fld>
            <a:endParaRPr lang="en-US"/>
          </a:p>
        </p:txBody>
      </p:sp>
    </p:spTree>
    <p:extLst>
      <p:ext uri="{BB962C8B-B14F-4D97-AF65-F5344CB8AC3E}">
        <p14:creationId xmlns:p14="http://schemas.microsoft.com/office/powerpoint/2010/main" val="10017132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st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F20678-21CD-4392-A936-06144B300C8B}"/>
              </a:ext>
            </a:extLst>
          </p:cNvPr>
          <p:cNvSpPr>
            <a:spLocks noGrp="1"/>
          </p:cNvSpPr>
          <p:nvPr>
            <p:ph type="dt" sz="half" idx="10"/>
          </p:nvPr>
        </p:nvSpPr>
        <p:spPr/>
        <p:txBody>
          <a:bodyPr/>
          <a:lstStyle/>
          <a:p>
            <a:fld id="{EC698417-AF9F-40C4-A517-74B7BC603A67}" type="datetime1">
              <a:rPr lang="en-US" smtClean="0"/>
              <a:t>3/7/2023</a:t>
            </a:fld>
            <a:endParaRPr lang="en-US"/>
          </a:p>
        </p:txBody>
      </p:sp>
      <p:sp>
        <p:nvSpPr>
          <p:cNvPr id="3" name="Footer Placeholder 2">
            <a:extLst>
              <a:ext uri="{FF2B5EF4-FFF2-40B4-BE49-F238E27FC236}">
                <a16:creationId xmlns:a16="http://schemas.microsoft.com/office/drawing/2014/main" id="{91ABAC2B-6F20-4FEE-B66F-8671FF9B139E}"/>
              </a:ext>
            </a:extLst>
          </p:cNvPr>
          <p:cNvSpPr>
            <a:spLocks noGrp="1"/>
          </p:cNvSpPr>
          <p:nvPr>
            <p:ph type="ftr" sz="quarter" idx="11"/>
          </p:nvPr>
        </p:nvSpPr>
        <p:spPr/>
        <p:txBody>
          <a:bodyPr/>
          <a:lstStyle/>
          <a:p>
            <a:r>
              <a:rPr lang="en-US"/>
              <a:t>Prepared by D.Dubois</a:t>
            </a:r>
          </a:p>
        </p:txBody>
      </p:sp>
      <p:sp>
        <p:nvSpPr>
          <p:cNvPr id="4" name="Slide Number Placeholder 3">
            <a:extLst>
              <a:ext uri="{FF2B5EF4-FFF2-40B4-BE49-F238E27FC236}">
                <a16:creationId xmlns:a16="http://schemas.microsoft.com/office/drawing/2014/main" id="{D30F97AC-8CCC-48FB-9B8B-C6C26A87A795}"/>
              </a:ext>
            </a:extLst>
          </p:cNvPr>
          <p:cNvSpPr>
            <a:spLocks noGrp="1"/>
          </p:cNvSpPr>
          <p:nvPr>
            <p:ph type="sldNum" sz="quarter" idx="12"/>
          </p:nvPr>
        </p:nvSpPr>
        <p:spPr/>
        <p:txBody>
          <a:bodyPr/>
          <a:lstStyle/>
          <a:p>
            <a:fld id="{A8282526-EA3C-4E03-851D-0CECC913DF3E}" type="slidenum">
              <a:rPr lang="en-US" smtClean="0"/>
              <a:t>‹#›</a:t>
            </a:fld>
            <a:endParaRPr lang="en-US"/>
          </a:p>
        </p:txBody>
      </p:sp>
      <p:sp>
        <p:nvSpPr>
          <p:cNvPr id="6" name="Picture Placeholder 5">
            <a:extLst>
              <a:ext uri="{FF2B5EF4-FFF2-40B4-BE49-F238E27FC236}">
                <a16:creationId xmlns:a16="http://schemas.microsoft.com/office/drawing/2014/main" id="{EB819505-C6AD-48FA-9B53-3C1602964710}"/>
              </a:ext>
            </a:extLst>
          </p:cNvPr>
          <p:cNvSpPr>
            <a:spLocks noGrp="1"/>
          </p:cNvSpPr>
          <p:nvPr>
            <p:ph type="pic" sz="quarter" idx="13"/>
          </p:nvPr>
        </p:nvSpPr>
        <p:spPr>
          <a:xfrm>
            <a:off x="339435" y="161463"/>
            <a:ext cx="5521038" cy="2955810"/>
          </a:xfrm>
        </p:spPr>
        <p:txBody>
          <a:bodyPr/>
          <a:lstStyle/>
          <a:p>
            <a:r>
              <a:rPr lang="en-US"/>
              <a:t>Click icon to add picture</a:t>
            </a:r>
            <a:endParaRPr lang="en-US" dirty="0"/>
          </a:p>
        </p:txBody>
      </p:sp>
      <p:sp>
        <p:nvSpPr>
          <p:cNvPr id="9" name="Picture Placeholder 5">
            <a:extLst>
              <a:ext uri="{FF2B5EF4-FFF2-40B4-BE49-F238E27FC236}">
                <a16:creationId xmlns:a16="http://schemas.microsoft.com/office/drawing/2014/main" id="{1C80039F-2199-42CF-93BE-6000E2F06DEC}"/>
              </a:ext>
            </a:extLst>
          </p:cNvPr>
          <p:cNvSpPr>
            <a:spLocks noGrp="1"/>
          </p:cNvSpPr>
          <p:nvPr>
            <p:ph type="pic" sz="quarter" idx="14"/>
          </p:nvPr>
        </p:nvSpPr>
        <p:spPr>
          <a:xfrm>
            <a:off x="6096000" y="161462"/>
            <a:ext cx="5674822" cy="2955810"/>
          </a:xfrm>
        </p:spPr>
        <p:txBody>
          <a:bodyPr/>
          <a:lstStyle/>
          <a:p>
            <a:r>
              <a:rPr lang="en-US"/>
              <a:t>Click icon to add picture</a:t>
            </a:r>
          </a:p>
        </p:txBody>
      </p:sp>
      <p:sp>
        <p:nvSpPr>
          <p:cNvPr id="11" name="Picture Placeholder 5">
            <a:extLst>
              <a:ext uri="{FF2B5EF4-FFF2-40B4-BE49-F238E27FC236}">
                <a16:creationId xmlns:a16="http://schemas.microsoft.com/office/drawing/2014/main" id="{817C16DA-AA17-4473-8CA1-D637C89C52C9}"/>
              </a:ext>
            </a:extLst>
          </p:cNvPr>
          <p:cNvSpPr>
            <a:spLocks noGrp="1"/>
          </p:cNvSpPr>
          <p:nvPr>
            <p:ph type="pic" sz="quarter" idx="15"/>
          </p:nvPr>
        </p:nvSpPr>
        <p:spPr>
          <a:xfrm>
            <a:off x="339435" y="3258906"/>
            <a:ext cx="5521037" cy="2822172"/>
          </a:xfrm>
        </p:spPr>
        <p:txBody>
          <a:bodyPr/>
          <a:lstStyle/>
          <a:p>
            <a:r>
              <a:rPr lang="en-US"/>
              <a:t>Click icon to add picture</a:t>
            </a:r>
          </a:p>
        </p:txBody>
      </p:sp>
      <p:sp>
        <p:nvSpPr>
          <p:cNvPr id="12" name="Picture Placeholder 5">
            <a:extLst>
              <a:ext uri="{FF2B5EF4-FFF2-40B4-BE49-F238E27FC236}">
                <a16:creationId xmlns:a16="http://schemas.microsoft.com/office/drawing/2014/main" id="{E875CB7B-C734-454A-91EF-73EF83E118F9}"/>
              </a:ext>
            </a:extLst>
          </p:cNvPr>
          <p:cNvSpPr>
            <a:spLocks noGrp="1"/>
          </p:cNvSpPr>
          <p:nvPr>
            <p:ph type="pic" sz="quarter" idx="16"/>
          </p:nvPr>
        </p:nvSpPr>
        <p:spPr>
          <a:xfrm>
            <a:off x="6096000" y="3258906"/>
            <a:ext cx="5674822" cy="2822172"/>
          </a:xfrm>
        </p:spPr>
        <p:txBody>
          <a:bodyPr/>
          <a:lstStyle/>
          <a:p>
            <a:r>
              <a:rPr lang="en-US"/>
              <a:t>Click icon to add picture</a:t>
            </a:r>
          </a:p>
        </p:txBody>
      </p:sp>
    </p:spTree>
    <p:extLst>
      <p:ext uri="{BB962C8B-B14F-4D97-AF65-F5344CB8AC3E}">
        <p14:creationId xmlns:p14="http://schemas.microsoft.com/office/powerpoint/2010/main" val="2052867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1" grpId="0"/>
      <p:bldP spid="12" grpId="0"/>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1FE0D-54BE-442E-9370-20270713B3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46FA9A-8D3D-4E32-B01C-EC5958E6E7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97D131F-DBA0-48D5-ABB7-7929550D00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6E22DD-9CFC-4568-BD2A-E0727DEA9B09}"/>
              </a:ext>
            </a:extLst>
          </p:cNvPr>
          <p:cNvSpPr>
            <a:spLocks noGrp="1"/>
          </p:cNvSpPr>
          <p:nvPr>
            <p:ph type="dt" sz="half" idx="10"/>
          </p:nvPr>
        </p:nvSpPr>
        <p:spPr/>
        <p:txBody>
          <a:bodyPr/>
          <a:lstStyle/>
          <a:p>
            <a:fld id="{D8FAD198-4C69-4114-8DCC-2172B50EA95A}" type="datetime1">
              <a:rPr lang="en-US" smtClean="0"/>
              <a:t>3/7/2023</a:t>
            </a:fld>
            <a:endParaRPr lang="en-US"/>
          </a:p>
        </p:txBody>
      </p:sp>
      <p:sp>
        <p:nvSpPr>
          <p:cNvPr id="6" name="Footer Placeholder 5">
            <a:extLst>
              <a:ext uri="{FF2B5EF4-FFF2-40B4-BE49-F238E27FC236}">
                <a16:creationId xmlns:a16="http://schemas.microsoft.com/office/drawing/2014/main" id="{BCB42DB2-1621-4266-A34F-C393B37F9FD4}"/>
              </a:ext>
            </a:extLst>
          </p:cNvPr>
          <p:cNvSpPr>
            <a:spLocks noGrp="1"/>
          </p:cNvSpPr>
          <p:nvPr>
            <p:ph type="ftr" sz="quarter" idx="11"/>
          </p:nvPr>
        </p:nvSpPr>
        <p:spPr/>
        <p:txBody>
          <a:bodyPr/>
          <a:lstStyle/>
          <a:p>
            <a:r>
              <a:rPr lang="en-US"/>
              <a:t>Prepared by D.Dubois</a:t>
            </a:r>
          </a:p>
        </p:txBody>
      </p:sp>
      <p:sp>
        <p:nvSpPr>
          <p:cNvPr id="7" name="Slide Number Placeholder 6">
            <a:extLst>
              <a:ext uri="{FF2B5EF4-FFF2-40B4-BE49-F238E27FC236}">
                <a16:creationId xmlns:a16="http://schemas.microsoft.com/office/drawing/2014/main" id="{92F0F975-5EF8-4522-BBA8-11477A12978B}"/>
              </a:ext>
            </a:extLst>
          </p:cNvPr>
          <p:cNvSpPr>
            <a:spLocks noGrp="1"/>
          </p:cNvSpPr>
          <p:nvPr>
            <p:ph type="sldNum" sz="quarter" idx="12"/>
          </p:nvPr>
        </p:nvSpPr>
        <p:spPr/>
        <p:txBody>
          <a:bodyPr/>
          <a:lstStyle/>
          <a:p>
            <a:fld id="{A8282526-EA3C-4E03-851D-0CECC913DF3E}" type="slidenum">
              <a:rPr lang="en-US" smtClean="0"/>
              <a:t>‹#›</a:t>
            </a:fld>
            <a:endParaRPr lang="en-US"/>
          </a:p>
        </p:txBody>
      </p:sp>
    </p:spTree>
    <p:extLst>
      <p:ext uri="{BB962C8B-B14F-4D97-AF65-F5344CB8AC3E}">
        <p14:creationId xmlns:p14="http://schemas.microsoft.com/office/powerpoint/2010/main" val="26538923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FA219-D30B-429A-8DF3-3678B92C7A2F}"/>
              </a:ext>
            </a:extLst>
          </p:cNvPr>
          <p:cNvSpPr>
            <a:spLocks noGrp="1"/>
          </p:cNvSpPr>
          <p:nvPr>
            <p:ph type="title"/>
          </p:nvPr>
        </p:nvSpPr>
        <p:spPr>
          <a:xfrm>
            <a:off x="839788" y="457200"/>
            <a:ext cx="3932237" cy="1600200"/>
          </a:xfrm>
        </p:spPr>
        <p:txBody>
          <a:bodyPr anchor="b">
            <a:noAutofit/>
          </a:bodyPr>
          <a:lstStyle>
            <a:lvl1pPr>
              <a:defRPr sz="4000"/>
            </a:lvl1pPr>
          </a:lstStyle>
          <a:p>
            <a:r>
              <a:rPr lang="en-US"/>
              <a:t>Click to edit Master title style</a:t>
            </a:r>
          </a:p>
        </p:txBody>
      </p:sp>
      <p:sp>
        <p:nvSpPr>
          <p:cNvPr id="3" name="Picture Placeholder 2">
            <a:extLst>
              <a:ext uri="{FF2B5EF4-FFF2-40B4-BE49-F238E27FC236}">
                <a16:creationId xmlns:a16="http://schemas.microsoft.com/office/drawing/2014/main" id="{FBAC277A-F3A0-4E56-AECA-AAB04CD643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DDD3684-8BB8-4566-9AE9-F5AC2C34C6CD}"/>
              </a:ext>
            </a:extLst>
          </p:cNvPr>
          <p:cNvSpPr>
            <a:spLocks noGrp="1"/>
          </p:cNvSpPr>
          <p:nvPr>
            <p:ph type="body" sz="half" idx="2"/>
          </p:nvPr>
        </p:nvSpPr>
        <p:spPr>
          <a:xfrm>
            <a:off x="839788" y="2119744"/>
            <a:ext cx="3932237" cy="3749243"/>
          </a:xfrm>
        </p:spPr>
        <p:txBody>
          <a:bodyPr/>
          <a:lstStyle>
            <a:lvl1pPr marL="285750" indent="-285750">
              <a:buFont typeface="Arial" panose="020B0604020202020204" pitchFamily="34" charset="0"/>
              <a:buChar char="•"/>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032ABA-7734-4CA5-87B3-FEBCED5DFD30}"/>
              </a:ext>
            </a:extLst>
          </p:cNvPr>
          <p:cNvSpPr>
            <a:spLocks noGrp="1"/>
          </p:cNvSpPr>
          <p:nvPr>
            <p:ph type="dt" sz="half" idx="10"/>
          </p:nvPr>
        </p:nvSpPr>
        <p:spPr/>
        <p:txBody>
          <a:bodyPr/>
          <a:lstStyle/>
          <a:p>
            <a:fld id="{8BE5C445-C41B-48FB-87AA-D39D6A0CA573}" type="datetime1">
              <a:rPr lang="en-US" smtClean="0"/>
              <a:t>3/7/2023</a:t>
            </a:fld>
            <a:endParaRPr lang="en-US"/>
          </a:p>
        </p:txBody>
      </p:sp>
      <p:sp>
        <p:nvSpPr>
          <p:cNvPr id="6" name="Footer Placeholder 5">
            <a:extLst>
              <a:ext uri="{FF2B5EF4-FFF2-40B4-BE49-F238E27FC236}">
                <a16:creationId xmlns:a16="http://schemas.microsoft.com/office/drawing/2014/main" id="{F7B25520-7328-4166-979C-3DC05C2A7AFE}"/>
              </a:ext>
            </a:extLst>
          </p:cNvPr>
          <p:cNvSpPr>
            <a:spLocks noGrp="1"/>
          </p:cNvSpPr>
          <p:nvPr>
            <p:ph type="ftr" sz="quarter" idx="11"/>
          </p:nvPr>
        </p:nvSpPr>
        <p:spPr/>
        <p:txBody>
          <a:bodyPr/>
          <a:lstStyle/>
          <a:p>
            <a:r>
              <a:rPr lang="en-US"/>
              <a:t>Prepared by D.Dubois</a:t>
            </a:r>
          </a:p>
        </p:txBody>
      </p:sp>
      <p:sp>
        <p:nvSpPr>
          <p:cNvPr id="7" name="Slide Number Placeholder 6">
            <a:extLst>
              <a:ext uri="{FF2B5EF4-FFF2-40B4-BE49-F238E27FC236}">
                <a16:creationId xmlns:a16="http://schemas.microsoft.com/office/drawing/2014/main" id="{383FB425-7969-4FCB-A4D6-B52504CCDB7C}"/>
              </a:ext>
            </a:extLst>
          </p:cNvPr>
          <p:cNvSpPr>
            <a:spLocks noGrp="1"/>
          </p:cNvSpPr>
          <p:nvPr>
            <p:ph type="sldNum" sz="quarter" idx="12"/>
          </p:nvPr>
        </p:nvSpPr>
        <p:spPr/>
        <p:txBody>
          <a:bodyPr/>
          <a:lstStyle/>
          <a:p>
            <a:fld id="{A8282526-EA3C-4E03-851D-0CECC913DF3E}" type="slidenum">
              <a:rPr lang="en-US" smtClean="0"/>
              <a:t>‹#›</a:t>
            </a:fld>
            <a:endParaRPr lang="en-US"/>
          </a:p>
        </p:txBody>
      </p:sp>
      <p:cxnSp>
        <p:nvCxnSpPr>
          <p:cNvPr id="9" name="Straight Connector 8">
            <a:extLst>
              <a:ext uri="{FF2B5EF4-FFF2-40B4-BE49-F238E27FC236}">
                <a16:creationId xmlns:a16="http://schemas.microsoft.com/office/drawing/2014/main" id="{DDD0DA9D-E2C2-4C33-9B4C-A17F43F7E6F1}"/>
              </a:ext>
            </a:extLst>
          </p:cNvPr>
          <p:cNvCxnSpPr/>
          <p:nvPr/>
        </p:nvCxnSpPr>
        <p:spPr>
          <a:xfrm>
            <a:off x="836612" y="2057400"/>
            <a:ext cx="393541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99742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EF1FD-CC09-4F1F-8A88-AC234620FC5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C4F79F-7349-4B6B-B9C4-04C4EF4383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AD901A-9098-4223-AFF9-1AF539E46E1D}"/>
              </a:ext>
            </a:extLst>
          </p:cNvPr>
          <p:cNvSpPr>
            <a:spLocks noGrp="1"/>
          </p:cNvSpPr>
          <p:nvPr>
            <p:ph type="dt" sz="half" idx="10"/>
          </p:nvPr>
        </p:nvSpPr>
        <p:spPr/>
        <p:txBody>
          <a:bodyPr/>
          <a:lstStyle/>
          <a:p>
            <a:fld id="{7343E1E9-6D81-4E82-AC65-466DBEDADE30}" type="datetime1">
              <a:rPr lang="en-US" smtClean="0"/>
              <a:t>3/7/2023</a:t>
            </a:fld>
            <a:endParaRPr lang="en-US"/>
          </a:p>
        </p:txBody>
      </p:sp>
      <p:sp>
        <p:nvSpPr>
          <p:cNvPr id="5" name="Footer Placeholder 4">
            <a:extLst>
              <a:ext uri="{FF2B5EF4-FFF2-40B4-BE49-F238E27FC236}">
                <a16:creationId xmlns:a16="http://schemas.microsoft.com/office/drawing/2014/main" id="{68516403-4EF4-405F-AB73-68542C1C94EA}"/>
              </a:ext>
            </a:extLst>
          </p:cNvPr>
          <p:cNvSpPr>
            <a:spLocks noGrp="1"/>
          </p:cNvSpPr>
          <p:nvPr>
            <p:ph type="ftr" sz="quarter" idx="11"/>
          </p:nvPr>
        </p:nvSpPr>
        <p:spPr/>
        <p:txBody>
          <a:bodyPr/>
          <a:lstStyle/>
          <a:p>
            <a:r>
              <a:rPr lang="en-US"/>
              <a:t>Prepared by D.Dubois</a:t>
            </a:r>
          </a:p>
        </p:txBody>
      </p:sp>
      <p:sp>
        <p:nvSpPr>
          <p:cNvPr id="6" name="Slide Number Placeholder 5">
            <a:extLst>
              <a:ext uri="{FF2B5EF4-FFF2-40B4-BE49-F238E27FC236}">
                <a16:creationId xmlns:a16="http://schemas.microsoft.com/office/drawing/2014/main" id="{B6CAD81C-13D6-4FDE-BBDB-4875F6873D43}"/>
              </a:ext>
            </a:extLst>
          </p:cNvPr>
          <p:cNvSpPr>
            <a:spLocks noGrp="1"/>
          </p:cNvSpPr>
          <p:nvPr>
            <p:ph type="sldNum" sz="quarter" idx="12"/>
          </p:nvPr>
        </p:nvSpPr>
        <p:spPr/>
        <p:txBody>
          <a:bodyPr/>
          <a:lstStyle/>
          <a:p>
            <a:fld id="{A8282526-EA3C-4E03-851D-0CECC913DF3E}" type="slidenum">
              <a:rPr lang="en-US" smtClean="0"/>
              <a:t>‹#›</a:t>
            </a:fld>
            <a:endParaRPr lang="en-US"/>
          </a:p>
        </p:txBody>
      </p:sp>
    </p:spTree>
    <p:extLst>
      <p:ext uri="{BB962C8B-B14F-4D97-AF65-F5344CB8AC3E}">
        <p14:creationId xmlns:p14="http://schemas.microsoft.com/office/powerpoint/2010/main" val="16816516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A8C59F-2BD5-432F-A109-73A27C5297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6B3683-E78F-43C7-9D0B-077F6149B0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8C4E56-F520-433D-AE50-673280B9C051}"/>
              </a:ext>
            </a:extLst>
          </p:cNvPr>
          <p:cNvSpPr>
            <a:spLocks noGrp="1"/>
          </p:cNvSpPr>
          <p:nvPr>
            <p:ph type="dt" sz="half" idx="10"/>
          </p:nvPr>
        </p:nvSpPr>
        <p:spPr/>
        <p:txBody>
          <a:bodyPr/>
          <a:lstStyle/>
          <a:p>
            <a:fld id="{ADB4BDFA-00A6-4DC1-89EE-049976D50974}" type="datetime1">
              <a:rPr lang="en-US" smtClean="0"/>
              <a:t>3/7/2023</a:t>
            </a:fld>
            <a:endParaRPr lang="en-US"/>
          </a:p>
        </p:txBody>
      </p:sp>
      <p:sp>
        <p:nvSpPr>
          <p:cNvPr id="5" name="Footer Placeholder 4">
            <a:extLst>
              <a:ext uri="{FF2B5EF4-FFF2-40B4-BE49-F238E27FC236}">
                <a16:creationId xmlns:a16="http://schemas.microsoft.com/office/drawing/2014/main" id="{01E8C902-6FF8-48DD-BE5E-BEE8F12BF127}"/>
              </a:ext>
            </a:extLst>
          </p:cNvPr>
          <p:cNvSpPr>
            <a:spLocks noGrp="1"/>
          </p:cNvSpPr>
          <p:nvPr>
            <p:ph type="ftr" sz="quarter" idx="11"/>
          </p:nvPr>
        </p:nvSpPr>
        <p:spPr/>
        <p:txBody>
          <a:bodyPr/>
          <a:lstStyle/>
          <a:p>
            <a:r>
              <a:rPr lang="en-US"/>
              <a:t>Prepared by D.Dubois</a:t>
            </a:r>
          </a:p>
        </p:txBody>
      </p:sp>
      <p:sp>
        <p:nvSpPr>
          <p:cNvPr id="6" name="Slide Number Placeholder 5">
            <a:extLst>
              <a:ext uri="{FF2B5EF4-FFF2-40B4-BE49-F238E27FC236}">
                <a16:creationId xmlns:a16="http://schemas.microsoft.com/office/drawing/2014/main" id="{E1C5D461-7D1E-4778-B4BC-72CCDB4B4C31}"/>
              </a:ext>
            </a:extLst>
          </p:cNvPr>
          <p:cNvSpPr>
            <a:spLocks noGrp="1"/>
          </p:cNvSpPr>
          <p:nvPr>
            <p:ph type="sldNum" sz="quarter" idx="12"/>
          </p:nvPr>
        </p:nvSpPr>
        <p:spPr/>
        <p:txBody>
          <a:bodyPr/>
          <a:lstStyle/>
          <a:p>
            <a:fld id="{A8282526-EA3C-4E03-851D-0CECC913DF3E}" type="slidenum">
              <a:rPr lang="en-US" smtClean="0"/>
              <a:t>‹#›</a:t>
            </a:fld>
            <a:endParaRPr lang="en-US"/>
          </a:p>
        </p:txBody>
      </p:sp>
    </p:spTree>
    <p:extLst>
      <p:ext uri="{BB962C8B-B14F-4D97-AF65-F5344CB8AC3E}">
        <p14:creationId xmlns:p14="http://schemas.microsoft.com/office/powerpoint/2010/main" val="5379119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71034" y="371475"/>
            <a:ext cx="11120967" cy="1047750"/>
          </a:xfrm>
        </p:spPr>
        <p:txBody>
          <a:bodyPr/>
          <a:lstStyle/>
          <a:p>
            <a:r>
              <a:rPr lang="en-US"/>
              <a:t>Click to edit Master title style</a:t>
            </a:r>
          </a:p>
        </p:txBody>
      </p:sp>
      <p:sp>
        <p:nvSpPr>
          <p:cNvPr id="3" name="Text Placeholder 2"/>
          <p:cNvSpPr>
            <a:spLocks noGrp="1"/>
          </p:cNvSpPr>
          <p:nvPr>
            <p:ph type="body" sz="half" idx="1"/>
          </p:nvPr>
        </p:nvSpPr>
        <p:spPr>
          <a:xfrm>
            <a:off x="524934" y="1511301"/>
            <a:ext cx="5731933" cy="4614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60067" y="1511301"/>
            <a:ext cx="5731933" cy="4614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7"/>
          <p:cNvSpPr>
            <a:spLocks noGrp="1" noChangeArrowheads="1"/>
          </p:cNvSpPr>
          <p:nvPr>
            <p:ph type="ftr" sz="quarter" idx="10"/>
          </p:nvPr>
        </p:nvSpPr>
        <p:spPr/>
        <p:txBody>
          <a:bodyPr/>
          <a:lstStyle>
            <a:lvl1pPr>
              <a:defRPr/>
            </a:lvl1pPr>
          </a:lstStyle>
          <a:p>
            <a:r>
              <a:rPr lang="en-US"/>
              <a:t>Prepared by D.Dubois</a:t>
            </a:r>
          </a:p>
        </p:txBody>
      </p:sp>
      <p:sp>
        <p:nvSpPr>
          <p:cNvPr id="6" name="Rectangle 8"/>
          <p:cNvSpPr>
            <a:spLocks noGrp="1" noChangeArrowheads="1"/>
          </p:cNvSpPr>
          <p:nvPr>
            <p:ph type="sldNum" sz="quarter" idx="11"/>
          </p:nvPr>
        </p:nvSpPr>
        <p:spPr/>
        <p:txBody>
          <a:bodyPr/>
          <a:lstStyle>
            <a:lvl1pPr>
              <a:defRPr/>
            </a:lvl1pPr>
          </a:lstStyle>
          <a:p>
            <a:fld id="{A8282526-EA3C-4E03-851D-0CECC913DF3E}" type="slidenum">
              <a:rPr lang="en-US" smtClean="0"/>
              <a:t>‹#›</a:t>
            </a:fld>
            <a:endParaRPr lang="en-US"/>
          </a:p>
        </p:txBody>
      </p:sp>
    </p:spTree>
    <p:extLst>
      <p:ext uri="{BB962C8B-B14F-4D97-AF65-F5344CB8AC3E}">
        <p14:creationId xmlns:p14="http://schemas.microsoft.com/office/powerpoint/2010/main" val="1275188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9C958-299C-47D9-A2BC-E4530164A0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A2011F-EB1F-4B17-899D-17FE5026C3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A72820-E413-4454-A9A9-299750DBA5AD}"/>
              </a:ext>
            </a:extLst>
          </p:cNvPr>
          <p:cNvSpPr>
            <a:spLocks noGrp="1"/>
          </p:cNvSpPr>
          <p:nvPr>
            <p:ph type="dt" sz="half" idx="10"/>
          </p:nvPr>
        </p:nvSpPr>
        <p:spPr/>
        <p:txBody>
          <a:bodyPr/>
          <a:lstStyle/>
          <a:p>
            <a:fld id="{FA4B2584-043A-44A9-9263-F058AD949B6A}" type="datetime1">
              <a:rPr lang="en-US" smtClean="0"/>
              <a:t>3/7/2023</a:t>
            </a:fld>
            <a:endParaRPr lang="en-US"/>
          </a:p>
        </p:txBody>
      </p:sp>
      <p:sp>
        <p:nvSpPr>
          <p:cNvPr id="5" name="Footer Placeholder 4">
            <a:extLst>
              <a:ext uri="{FF2B5EF4-FFF2-40B4-BE49-F238E27FC236}">
                <a16:creationId xmlns:a16="http://schemas.microsoft.com/office/drawing/2014/main" id="{91DBBE5B-A74D-46BE-93D2-1CB8459EF3FF}"/>
              </a:ext>
            </a:extLst>
          </p:cNvPr>
          <p:cNvSpPr>
            <a:spLocks noGrp="1"/>
          </p:cNvSpPr>
          <p:nvPr>
            <p:ph type="ftr" sz="quarter" idx="11"/>
          </p:nvPr>
        </p:nvSpPr>
        <p:spPr/>
        <p:txBody>
          <a:bodyPr/>
          <a:lstStyle/>
          <a:p>
            <a:r>
              <a:rPr lang="en-US"/>
              <a:t>Prepared by D.Dubois</a:t>
            </a:r>
          </a:p>
        </p:txBody>
      </p:sp>
      <p:sp>
        <p:nvSpPr>
          <p:cNvPr id="6" name="Slide Number Placeholder 5">
            <a:extLst>
              <a:ext uri="{FF2B5EF4-FFF2-40B4-BE49-F238E27FC236}">
                <a16:creationId xmlns:a16="http://schemas.microsoft.com/office/drawing/2014/main" id="{4C5AEC28-0FFF-4A88-A8ED-1BCB0401B336}"/>
              </a:ext>
            </a:extLst>
          </p:cNvPr>
          <p:cNvSpPr>
            <a:spLocks noGrp="1"/>
          </p:cNvSpPr>
          <p:nvPr>
            <p:ph type="sldNum" sz="quarter" idx="12"/>
          </p:nvPr>
        </p:nvSpPr>
        <p:spPr/>
        <p:txBody>
          <a:bodyPr/>
          <a:lstStyle/>
          <a:p>
            <a:fld id="{A8282526-EA3C-4E03-851D-0CECC913DF3E}" type="slidenum">
              <a:rPr lang="en-US" smtClean="0"/>
              <a:t>‹#›</a:t>
            </a:fld>
            <a:endParaRPr lang="en-US"/>
          </a:p>
        </p:txBody>
      </p:sp>
      <p:cxnSp>
        <p:nvCxnSpPr>
          <p:cNvPr id="8" name="Straight Connector 7">
            <a:extLst>
              <a:ext uri="{FF2B5EF4-FFF2-40B4-BE49-F238E27FC236}">
                <a16:creationId xmlns:a16="http://schemas.microsoft.com/office/drawing/2014/main" id="{60329D2D-4348-4D30-8EBF-8E197997C3C9}"/>
              </a:ext>
            </a:extLst>
          </p:cNvPr>
          <p:cNvCxnSpPr/>
          <p:nvPr/>
        </p:nvCxnSpPr>
        <p:spPr>
          <a:xfrm>
            <a:off x="838200" y="1750808"/>
            <a:ext cx="10515600"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9709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Poll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AD2BB-E6CC-486A-A5F4-28852316C2A0}"/>
              </a:ext>
            </a:extLst>
          </p:cNvPr>
          <p:cNvSpPr>
            <a:spLocks noGrp="1"/>
          </p:cNvSpPr>
          <p:nvPr>
            <p:ph type="title"/>
          </p:nvPr>
        </p:nvSpPr>
        <p:spPr>
          <a:xfrm>
            <a:off x="838200" y="136525"/>
            <a:ext cx="10515600" cy="1014496"/>
          </a:xfrm>
        </p:spPr>
        <p:txBody>
          <a:bodyPr/>
          <a:lstStyle/>
          <a:p>
            <a:r>
              <a:rPr lang="en-US"/>
              <a:t>Click to edit Master title style</a:t>
            </a:r>
          </a:p>
        </p:txBody>
      </p:sp>
      <p:sp>
        <p:nvSpPr>
          <p:cNvPr id="3" name="Date Placeholder 2">
            <a:extLst>
              <a:ext uri="{FF2B5EF4-FFF2-40B4-BE49-F238E27FC236}">
                <a16:creationId xmlns:a16="http://schemas.microsoft.com/office/drawing/2014/main" id="{19BE34F5-02EC-42F6-BAE5-E3A3D080E476}"/>
              </a:ext>
            </a:extLst>
          </p:cNvPr>
          <p:cNvSpPr>
            <a:spLocks noGrp="1"/>
          </p:cNvSpPr>
          <p:nvPr>
            <p:ph type="dt" sz="half" idx="10"/>
          </p:nvPr>
        </p:nvSpPr>
        <p:spPr/>
        <p:txBody>
          <a:bodyPr/>
          <a:lstStyle/>
          <a:p>
            <a:fld id="{AC0DBACB-FDD3-47E0-8C62-26B4DBB1ADAF}" type="datetime1">
              <a:rPr lang="en-US" smtClean="0"/>
              <a:t>3/7/2023</a:t>
            </a:fld>
            <a:endParaRPr lang="en-US"/>
          </a:p>
        </p:txBody>
      </p:sp>
      <p:sp>
        <p:nvSpPr>
          <p:cNvPr id="4" name="Footer Placeholder 3">
            <a:extLst>
              <a:ext uri="{FF2B5EF4-FFF2-40B4-BE49-F238E27FC236}">
                <a16:creationId xmlns:a16="http://schemas.microsoft.com/office/drawing/2014/main" id="{8094B03C-A648-42CD-9AA8-F7A2DF2CCF7A}"/>
              </a:ext>
            </a:extLst>
          </p:cNvPr>
          <p:cNvSpPr>
            <a:spLocks noGrp="1"/>
          </p:cNvSpPr>
          <p:nvPr>
            <p:ph type="ftr" sz="quarter" idx="11"/>
          </p:nvPr>
        </p:nvSpPr>
        <p:spPr/>
        <p:txBody>
          <a:bodyPr/>
          <a:lstStyle/>
          <a:p>
            <a:r>
              <a:rPr lang="en-US"/>
              <a:t>Prepared by D.Dubois</a:t>
            </a:r>
          </a:p>
        </p:txBody>
      </p:sp>
      <p:sp>
        <p:nvSpPr>
          <p:cNvPr id="5" name="Slide Number Placeholder 4">
            <a:extLst>
              <a:ext uri="{FF2B5EF4-FFF2-40B4-BE49-F238E27FC236}">
                <a16:creationId xmlns:a16="http://schemas.microsoft.com/office/drawing/2014/main" id="{646A8F09-B2D1-4BC8-A198-55D999270255}"/>
              </a:ext>
            </a:extLst>
          </p:cNvPr>
          <p:cNvSpPr>
            <a:spLocks noGrp="1"/>
          </p:cNvSpPr>
          <p:nvPr>
            <p:ph type="sldNum" sz="quarter" idx="12"/>
          </p:nvPr>
        </p:nvSpPr>
        <p:spPr/>
        <p:txBody>
          <a:bodyPr/>
          <a:lstStyle/>
          <a:p>
            <a:fld id="{A8282526-EA3C-4E03-851D-0CECC913DF3E}" type="slidenum">
              <a:rPr lang="en-US" smtClean="0"/>
              <a:t>‹#›</a:t>
            </a:fld>
            <a:endParaRPr lang="en-US"/>
          </a:p>
        </p:txBody>
      </p:sp>
      <p:sp>
        <p:nvSpPr>
          <p:cNvPr id="7" name="Content Placeholder 6">
            <a:extLst>
              <a:ext uri="{FF2B5EF4-FFF2-40B4-BE49-F238E27FC236}">
                <a16:creationId xmlns:a16="http://schemas.microsoft.com/office/drawing/2014/main" id="{D1AD6C17-7422-4CF0-945E-89DC43423574}"/>
              </a:ext>
            </a:extLst>
          </p:cNvPr>
          <p:cNvSpPr>
            <a:spLocks noGrp="1"/>
          </p:cNvSpPr>
          <p:nvPr>
            <p:ph sz="quarter" idx="13"/>
          </p:nvPr>
        </p:nvSpPr>
        <p:spPr>
          <a:xfrm>
            <a:off x="838200" y="2005013"/>
            <a:ext cx="10515600" cy="4138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1053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16264-711A-4BDC-BD77-F8B9A6CE95EF}"/>
              </a:ext>
            </a:extLst>
          </p:cNvPr>
          <p:cNvSpPr>
            <a:spLocks noGrp="1"/>
          </p:cNvSpPr>
          <p:nvPr>
            <p:ph type="title"/>
          </p:nvPr>
        </p:nvSpPr>
        <p:spPr>
          <a:xfrm>
            <a:off x="840163" y="1709739"/>
            <a:ext cx="10515600" cy="2852736"/>
          </a:xfrm>
        </p:spPr>
        <p:txBody>
          <a:bodyPr anchor="b">
            <a:normAutofit/>
          </a:bodyPr>
          <a:lstStyle>
            <a:lvl1pPr>
              <a:defRPr sz="8800"/>
            </a:lvl1pPr>
          </a:lstStyle>
          <a:p>
            <a:r>
              <a:rPr lang="en-US"/>
              <a:t>Click to edit Master title style</a:t>
            </a:r>
          </a:p>
        </p:txBody>
      </p:sp>
      <p:sp>
        <p:nvSpPr>
          <p:cNvPr id="3" name="Text Placeholder 2">
            <a:extLst>
              <a:ext uri="{FF2B5EF4-FFF2-40B4-BE49-F238E27FC236}">
                <a16:creationId xmlns:a16="http://schemas.microsoft.com/office/drawing/2014/main" id="{81E883B4-537B-4CCF-A337-2334DCCA5B6B}"/>
              </a:ext>
            </a:extLst>
          </p:cNvPr>
          <p:cNvSpPr>
            <a:spLocks noGrp="1"/>
          </p:cNvSpPr>
          <p:nvPr>
            <p:ph type="body" idx="1"/>
          </p:nvPr>
        </p:nvSpPr>
        <p:spPr>
          <a:xfrm>
            <a:off x="831850" y="4616452"/>
            <a:ext cx="10515600" cy="1473198"/>
          </a:xfrm>
        </p:spPr>
        <p:txBody>
          <a:bodyPr>
            <a:normAutofit/>
          </a:bodyPr>
          <a:lstStyle>
            <a:lvl1pPr marL="0" indent="0">
              <a:buNone/>
              <a:defRPr sz="4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CB0962-3044-4983-ABCE-761D2F575140}"/>
              </a:ext>
            </a:extLst>
          </p:cNvPr>
          <p:cNvSpPr>
            <a:spLocks noGrp="1"/>
          </p:cNvSpPr>
          <p:nvPr>
            <p:ph type="dt" sz="half" idx="10"/>
          </p:nvPr>
        </p:nvSpPr>
        <p:spPr/>
        <p:txBody>
          <a:bodyPr/>
          <a:lstStyle/>
          <a:p>
            <a:fld id="{B2ABC7DC-2BE5-47FF-82C3-455677CCF3F9}" type="datetime1">
              <a:rPr lang="en-US" smtClean="0"/>
              <a:t>3/7/2023</a:t>
            </a:fld>
            <a:endParaRPr lang="en-US"/>
          </a:p>
        </p:txBody>
      </p:sp>
      <p:sp>
        <p:nvSpPr>
          <p:cNvPr id="5" name="Footer Placeholder 4">
            <a:extLst>
              <a:ext uri="{FF2B5EF4-FFF2-40B4-BE49-F238E27FC236}">
                <a16:creationId xmlns:a16="http://schemas.microsoft.com/office/drawing/2014/main" id="{F72F780F-B8B3-4C65-BC3C-F91E9E146F15}"/>
              </a:ext>
            </a:extLst>
          </p:cNvPr>
          <p:cNvSpPr>
            <a:spLocks noGrp="1"/>
          </p:cNvSpPr>
          <p:nvPr>
            <p:ph type="ftr" sz="quarter" idx="11"/>
          </p:nvPr>
        </p:nvSpPr>
        <p:spPr/>
        <p:txBody>
          <a:bodyPr/>
          <a:lstStyle/>
          <a:p>
            <a:r>
              <a:rPr lang="en-US"/>
              <a:t>Prepared by D.Dubois</a:t>
            </a:r>
          </a:p>
        </p:txBody>
      </p:sp>
      <p:sp>
        <p:nvSpPr>
          <p:cNvPr id="6" name="Slide Number Placeholder 5">
            <a:extLst>
              <a:ext uri="{FF2B5EF4-FFF2-40B4-BE49-F238E27FC236}">
                <a16:creationId xmlns:a16="http://schemas.microsoft.com/office/drawing/2014/main" id="{AAD2B0EB-6F2F-44F3-8790-3A7AED5DDE9D}"/>
              </a:ext>
            </a:extLst>
          </p:cNvPr>
          <p:cNvSpPr>
            <a:spLocks noGrp="1"/>
          </p:cNvSpPr>
          <p:nvPr>
            <p:ph type="sldNum" sz="quarter" idx="12"/>
          </p:nvPr>
        </p:nvSpPr>
        <p:spPr/>
        <p:txBody>
          <a:bodyPr/>
          <a:lstStyle/>
          <a:p>
            <a:fld id="{A8282526-EA3C-4E03-851D-0CECC913DF3E}" type="slidenum">
              <a:rPr lang="en-US" smtClean="0"/>
              <a:t>‹#›</a:t>
            </a:fld>
            <a:endParaRPr lang="en-US"/>
          </a:p>
        </p:txBody>
      </p:sp>
      <p:cxnSp>
        <p:nvCxnSpPr>
          <p:cNvPr id="7" name="Straight Connector 6">
            <a:extLst>
              <a:ext uri="{FF2B5EF4-FFF2-40B4-BE49-F238E27FC236}">
                <a16:creationId xmlns:a16="http://schemas.microsoft.com/office/drawing/2014/main" id="{06B62687-909C-4A09-B6DC-5B81EFA8B4A6}"/>
              </a:ext>
            </a:extLst>
          </p:cNvPr>
          <p:cNvCxnSpPr/>
          <p:nvPr/>
        </p:nvCxnSpPr>
        <p:spPr>
          <a:xfrm>
            <a:off x="831850" y="4589463"/>
            <a:ext cx="10515600"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5489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16264-711A-4BDC-BD77-F8B9A6CE95EF}"/>
              </a:ext>
            </a:extLst>
          </p:cNvPr>
          <p:cNvSpPr>
            <a:spLocks noGrp="1"/>
          </p:cNvSpPr>
          <p:nvPr>
            <p:ph type="title"/>
          </p:nvPr>
        </p:nvSpPr>
        <p:spPr>
          <a:xfrm>
            <a:off x="840163" y="356262"/>
            <a:ext cx="6201905" cy="4206213"/>
          </a:xfrm>
        </p:spPr>
        <p:txBody>
          <a:bodyPr anchor="b">
            <a:normAutofit/>
          </a:bodyPr>
          <a:lstStyle>
            <a:lvl1pPr>
              <a:defRPr sz="8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1E883B4-537B-4CCF-A337-2334DCCA5B6B}"/>
              </a:ext>
            </a:extLst>
          </p:cNvPr>
          <p:cNvSpPr>
            <a:spLocks noGrp="1"/>
          </p:cNvSpPr>
          <p:nvPr>
            <p:ph type="body" idx="1"/>
          </p:nvPr>
        </p:nvSpPr>
        <p:spPr>
          <a:xfrm>
            <a:off x="831850" y="4616452"/>
            <a:ext cx="6201905" cy="1473198"/>
          </a:xfrm>
        </p:spPr>
        <p:txBody>
          <a:bodyPr>
            <a:normAutofit/>
          </a:bodyPr>
          <a:lstStyle>
            <a:lvl1pPr marL="0" indent="0">
              <a:buNone/>
              <a:defRPr sz="4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CB0962-3044-4983-ABCE-761D2F575140}"/>
              </a:ext>
            </a:extLst>
          </p:cNvPr>
          <p:cNvSpPr>
            <a:spLocks noGrp="1"/>
          </p:cNvSpPr>
          <p:nvPr>
            <p:ph type="dt" sz="half" idx="10"/>
          </p:nvPr>
        </p:nvSpPr>
        <p:spPr/>
        <p:txBody>
          <a:bodyPr/>
          <a:lstStyle/>
          <a:p>
            <a:fld id="{0EA5BD05-F190-40C2-BAF9-10BCA7E7474F}" type="datetime1">
              <a:rPr lang="en-US" smtClean="0"/>
              <a:t>3/7/2023</a:t>
            </a:fld>
            <a:endParaRPr lang="en-US"/>
          </a:p>
        </p:txBody>
      </p:sp>
      <p:sp>
        <p:nvSpPr>
          <p:cNvPr id="5" name="Footer Placeholder 4">
            <a:extLst>
              <a:ext uri="{FF2B5EF4-FFF2-40B4-BE49-F238E27FC236}">
                <a16:creationId xmlns:a16="http://schemas.microsoft.com/office/drawing/2014/main" id="{F72F780F-B8B3-4C65-BC3C-F91E9E146F15}"/>
              </a:ext>
            </a:extLst>
          </p:cNvPr>
          <p:cNvSpPr>
            <a:spLocks noGrp="1"/>
          </p:cNvSpPr>
          <p:nvPr>
            <p:ph type="ftr" sz="quarter" idx="11"/>
          </p:nvPr>
        </p:nvSpPr>
        <p:spPr/>
        <p:txBody>
          <a:bodyPr/>
          <a:lstStyle/>
          <a:p>
            <a:r>
              <a:rPr lang="en-US"/>
              <a:t>Prepared by D.Dubois</a:t>
            </a:r>
          </a:p>
        </p:txBody>
      </p:sp>
      <p:sp>
        <p:nvSpPr>
          <p:cNvPr id="6" name="Slide Number Placeholder 5">
            <a:extLst>
              <a:ext uri="{FF2B5EF4-FFF2-40B4-BE49-F238E27FC236}">
                <a16:creationId xmlns:a16="http://schemas.microsoft.com/office/drawing/2014/main" id="{AAD2B0EB-6F2F-44F3-8790-3A7AED5DDE9D}"/>
              </a:ext>
            </a:extLst>
          </p:cNvPr>
          <p:cNvSpPr>
            <a:spLocks noGrp="1"/>
          </p:cNvSpPr>
          <p:nvPr>
            <p:ph type="sldNum" sz="quarter" idx="12"/>
          </p:nvPr>
        </p:nvSpPr>
        <p:spPr/>
        <p:txBody>
          <a:bodyPr/>
          <a:lstStyle/>
          <a:p>
            <a:fld id="{A8282526-EA3C-4E03-851D-0CECC913DF3E}" type="slidenum">
              <a:rPr lang="en-US" smtClean="0"/>
              <a:t>‹#›</a:t>
            </a:fld>
            <a:endParaRPr lang="en-US"/>
          </a:p>
        </p:txBody>
      </p:sp>
      <p:cxnSp>
        <p:nvCxnSpPr>
          <p:cNvPr id="7" name="Straight Connector 6">
            <a:extLst>
              <a:ext uri="{FF2B5EF4-FFF2-40B4-BE49-F238E27FC236}">
                <a16:creationId xmlns:a16="http://schemas.microsoft.com/office/drawing/2014/main" id="{06B62687-909C-4A09-B6DC-5B81EFA8B4A6}"/>
              </a:ext>
            </a:extLst>
          </p:cNvPr>
          <p:cNvCxnSpPr>
            <a:cxnSpLocks/>
          </p:cNvCxnSpPr>
          <p:nvPr/>
        </p:nvCxnSpPr>
        <p:spPr>
          <a:xfrm flipV="1">
            <a:off x="831850" y="4562475"/>
            <a:ext cx="6210218" cy="2698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 name="Online Image Placeholder 9">
            <a:extLst>
              <a:ext uri="{FF2B5EF4-FFF2-40B4-BE49-F238E27FC236}">
                <a16:creationId xmlns:a16="http://schemas.microsoft.com/office/drawing/2014/main" id="{413F93BE-B05C-4473-811F-2C73545E80D5}"/>
              </a:ext>
            </a:extLst>
          </p:cNvPr>
          <p:cNvSpPr>
            <a:spLocks noGrp="1"/>
          </p:cNvSpPr>
          <p:nvPr>
            <p:ph type="clipArt" sz="quarter" idx="13"/>
          </p:nvPr>
        </p:nvSpPr>
        <p:spPr>
          <a:xfrm>
            <a:off x="7208838" y="355600"/>
            <a:ext cx="4643437" cy="5734050"/>
          </a:xfrm>
        </p:spPr>
        <p:txBody>
          <a:bodyPr/>
          <a:lstStyle/>
          <a:p>
            <a:r>
              <a:rPr lang="en-US"/>
              <a:t>Click icon to add online image</a:t>
            </a:r>
          </a:p>
        </p:txBody>
      </p:sp>
    </p:spTree>
    <p:extLst>
      <p:ext uri="{BB962C8B-B14F-4D97-AF65-F5344CB8AC3E}">
        <p14:creationId xmlns:p14="http://schemas.microsoft.com/office/powerpoint/2010/main" val="1124215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de Demo">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1E883B4-537B-4CCF-A337-2334DCCA5B6B}"/>
              </a:ext>
            </a:extLst>
          </p:cNvPr>
          <p:cNvSpPr>
            <a:spLocks noGrp="1"/>
          </p:cNvSpPr>
          <p:nvPr>
            <p:ph type="body" idx="1"/>
          </p:nvPr>
        </p:nvSpPr>
        <p:spPr>
          <a:xfrm>
            <a:off x="831850" y="4616452"/>
            <a:ext cx="6201905" cy="1473198"/>
          </a:xfrm>
        </p:spPr>
        <p:txBody>
          <a:bodyPr>
            <a:normAutofit/>
          </a:bodyPr>
          <a:lstStyle>
            <a:lvl1pPr marL="0" indent="0">
              <a:buNone/>
              <a:defRPr sz="4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CB0962-3044-4983-ABCE-761D2F575140}"/>
              </a:ext>
            </a:extLst>
          </p:cNvPr>
          <p:cNvSpPr>
            <a:spLocks noGrp="1"/>
          </p:cNvSpPr>
          <p:nvPr>
            <p:ph type="dt" sz="half" idx="10"/>
          </p:nvPr>
        </p:nvSpPr>
        <p:spPr/>
        <p:txBody>
          <a:bodyPr/>
          <a:lstStyle/>
          <a:p>
            <a:fld id="{3A52227B-79C8-4B23-8E66-79BF67D4DEB4}" type="datetime1">
              <a:rPr lang="en-US" smtClean="0"/>
              <a:t>3/7/2023</a:t>
            </a:fld>
            <a:endParaRPr lang="en-US"/>
          </a:p>
        </p:txBody>
      </p:sp>
      <p:sp>
        <p:nvSpPr>
          <p:cNvPr id="5" name="Footer Placeholder 4">
            <a:extLst>
              <a:ext uri="{FF2B5EF4-FFF2-40B4-BE49-F238E27FC236}">
                <a16:creationId xmlns:a16="http://schemas.microsoft.com/office/drawing/2014/main" id="{F72F780F-B8B3-4C65-BC3C-F91E9E146F15}"/>
              </a:ext>
            </a:extLst>
          </p:cNvPr>
          <p:cNvSpPr>
            <a:spLocks noGrp="1"/>
          </p:cNvSpPr>
          <p:nvPr>
            <p:ph type="ftr" sz="quarter" idx="11"/>
          </p:nvPr>
        </p:nvSpPr>
        <p:spPr/>
        <p:txBody>
          <a:bodyPr/>
          <a:lstStyle/>
          <a:p>
            <a:r>
              <a:rPr lang="en-US"/>
              <a:t>Prepared by D.Dubois</a:t>
            </a:r>
          </a:p>
        </p:txBody>
      </p:sp>
      <p:sp>
        <p:nvSpPr>
          <p:cNvPr id="6" name="Slide Number Placeholder 5">
            <a:extLst>
              <a:ext uri="{FF2B5EF4-FFF2-40B4-BE49-F238E27FC236}">
                <a16:creationId xmlns:a16="http://schemas.microsoft.com/office/drawing/2014/main" id="{AAD2B0EB-6F2F-44F3-8790-3A7AED5DDE9D}"/>
              </a:ext>
            </a:extLst>
          </p:cNvPr>
          <p:cNvSpPr>
            <a:spLocks noGrp="1"/>
          </p:cNvSpPr>
          <p:nvPr>
            <p:ph type="sldNum" sz="quarter" idx="12"/>
          </p:nvPr>
        </p:nvSpPr>
        <p:spPr/>
        <p:txBody>
          <a:bodyPr/>
          <a:lstStyle/>
          <a:p>
            <a:fld id="{A8282526-EA3C-4E03-851D-0CECC913DF3E}" type="slidenum">
              <a:rPr lang="en-US" smtClean="0"/>
              <a:t>‹#›</a:t>
            </a:fld>
            <a:endParaRPr lang="en-US"/>
          </a:p>
        </p:txBody>
      </p:sp>
      <p:cxnSp>
        <p:nvCxnSpPr>
          <p:cNvPr id="7" name="Straight Connector 6">
            <a:extLst>
              <a:ext uri="{FF2B5EF4-FFF2-40B4-BE49-F238E27FC236}">
                <a16:creationId xmlns:a16="http://schemas.microsoft.com/office/drawing/2014/main" id="{06B62687-909C-4A09-B6DC-5B81EFA8B4A6}"/>
              </a:ext>
            </a:extLst>
          </p:cNvPr>
          <p:cNvCxnSpPr>
            <a:cxnSpLocks/>
          </p:cNvCxnSpPr>
          <p:nvPr/>
        </p:nvCxnSpPr>
        <p:spPr>
          <a:xfrm flipV="1">
            <a:off x="831850" y="4562475"/>
            <a:ext cx="6210218" cy="26988"/>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9" name="Online Image Placeholder 8" descr="Programmer female with solid fill">
            <a:extLst>
              <a:ext uri="{FF2B5EF4-FFF2-40B4-BE49-F238E27FC236}">
                <a16:creationId xmlns:a16="http://schemas.microsoft.com/office/drawing/2014/main" id="{8B964327-48D7-4747-838B-D2752D884C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56517" y="1067156"/>
            <a:ext cx="3495320" cy="3495320"/>
          </a:xfrm>
          <a:prstGeom prst="rect">
            <a:avLst/>
          </a:prstGeom>
        </p:spPr>
      </p:pic>
      <p:sp>
        <p:nvSpPr>
          <p:cNvPr id="8" name="TextBox 7">
            <a:extLst>
              <a:ext uri="{FF2B5EF4-FFF2-40B4-BE49-F238E27FC236}">
                <a16:creationId xmlns:a16="http://schemas.microsoft.com/office/drawing/2014/main" id="{E0327E6D-4D51-4557-B83F-86FFB8F13646}"/>
              </a:ext>
            </a:extLst>
          </p:cNvPr>
          <p:cNvSpPr txBox="1"/>
          <p:nvPr/>
        </p:nvSpPr>
        <p:spPr>
          <a:xfrm>
            <a:off x="838200" y="3036552"/>
            <a:ext cx="6210218" cy="1446550"/>
          </a:xfrm>
          <a:prstGeom prst="rect">
            <a:avLst/>
          </a:prstGeom>
          <a:noFill/>
        </p:spPr>
        <p:txBody>
          <a:bodyPr wrap="square" rtlCol="0">
            <a:spAutoFit/>
          </a:bodyPr>
          <a:lstStyle/>
          <a:p>
            <a:r>
              <a:rPr lang="en-US" sz="8800" dirty="0">
                <a:latin typeface="+mj-lt"/>
              </a:rPr>
              <a:t>Code Demo</a:t>
            </a:r>
          </a:p>
        </p:txBody>
      </p:sp>
    </p:spTree>
    <p:extLst>
      <p:ext uri="{BB962C8B-B14F-4D97-AF65-F5344CB8AC3E}">
        <p14:creationId xmlns:p14="http://schemas.microsoft.com/office/powerpoint/2010/main" val="3504423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de_activity">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1E883B4-537B-4CCF-A337-2334DCCA5B6B}"/>
              </a:ext>
            </a:extLst>
          </p:cNvPr>
          <p:cNvSpPr>
            <a:spLocks noGrp="1"/>
          </p:cNvSpPr>
          <p:nvPr>
            <p:ph type="body" idx="1"/>
          </p:nvPr>
        </p:nvSpPr>
        <p:spPr>
          <a:xfrm>
            <a:off x="838200" y="1716425"/>
            <a:ext cx="6201905" cy="1473198"/>
          </a:xfrm>
        </p:spPr>
        <p:txBody>
          <a:bodyPr>
            <a:normAutofit/>
          </a:bodyPr>
          <a:lstStyle>
            <a:lvl1pPr marL="0" indent="0">
              <a:buNone/>
              <a:defRPr sz="4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CB0962-3044-4983-ABCE-761D2F575140}"/>
              </a:ext>
            </a:extLst>
          </p:cNvPr>
          <p:cNvSpPr>
            <a:spLocks noGrp="1"/>
          </p:cNvSpPr>
          <p:nvPr>
            <p:ph type="dt" sz="half" idx="10"/>
          </p:nvPr>
        </p:nvSpPr>
        <p:spPr/>
        <p:txBody>
          <a:bodyPr/>
          <a:lstStyle/>
          <a:p>
            <a:fld id="{240FC657-FB12-43C0-84D5-47AF1D75157E}" type="datetime1">
              <a:rPr lang="en-US" smtClean="0"/>
              <a:t>3/7/2023</a:t>
            </a:fld>
            <a:endParaRPr lang="en-US"/>
          </a:p>
        </p:txBody>
      </p:sp>
      <p:sp>
        <p:nvSpPr>
          <p:cNvPr id="5" name="Footer Placeholder 4">
            <a:extLst>
              <a:ext uri="{FF2B5EF4-FFF2-40B4-BE49-F238E27FC236}">
                <a16:creationId xmlns:a16="http://schemas.microsoft.com/office/drawing/2014/main" id="{F72F780F-B8B3-4C65-BC3C-F91E9E146F15}"/>
              </a:ext>
            </a:extLst>
          </p:cNvPr>
          <p:cNvSpPr>
            <a:spLocks noGrp="1"/>
          </p:cNvSpPr>
          <p:nvPr>
            <p:ph type="ftr" sz="quarter" idx="11"/>
          </p:nvPr>
        </p:nvSpPr>
        <p:spPr/>
        <p:txBody>
          <a:bodyPr/>
          <a:lstStyle/>
          <a:p>
            <a:r>
              <a:rPr lang="en-US"/>
              <a:t>Prepared by D.Dubois</a:t>
            </a:r>
          </a:p>
        </p:txBody>
      </p:sp>
      <p:sp>
        <p:nvSpPr>
          <p:cNvPr id="6" name="Slide Number Placeholder 5">
            <a:extLst>
              <a:ext uri="{FF2B5EF4-FFF2-40B4-BE49-F238E27FC236}">
                <a16:creationId xmlns:a16="http://schemas.microsoft.com/office/drawing/2014/main" id="{AAD2B0EB-6F2F-44F3-8790-3A7AED5DDE9D}"/>
              </a:ext>
            </a:extLst>
          </p:cNvPr>
          <p:cNvSpPr>
            <a:spLocks noGrp="1"/>
          </p:cNvSpPr>
          <p:nvPr>
            <p:ph type="sldNum" sz="quarter" idx="12"/>
          </p:nvPr>
        </p:nvSpPr>
        <p:spPr/>
        <p:txBody>
          <a:bodyPr/>
          <a:lstStyle/>
          <a:p>
            <a:fld id="{A8282526-EA3C-4E03-851D-0CECC913DF3E}" type="slidenum">
              <a:rPr lang="en-US" smtClean="0"/>
              <a:t>‹#›</a:t>
            </a:fld>
            <a:endParaRPr lang="en-US"/>
          </a:p>
        </p:txBody>
      </p:sp>
      <p:cxnSp>
        <p:nvCxnSpPr>
          <p:cNvPr id="7" name="Straight Connector 6">
            <a:extLst>
              <a:ext uri="{FF2B5EF4-FFF2-40B4-BE49-F238E27FC236}">
                <a16:creationId xmlns:a16="http://schemas.microsoft.com/office/drawing/2014/main" id="{06B62687-909C-4A09-B6DC-5B81EFA8B4A6}"/>
              </a:ext>
            </a:extLst>
          </p:cNvPr>
          <p:cNvCxnSpPr>
            <a:cxnSpLocks/>
          </p:cNvCxnSpPr>
          <p:nvPr/>
        </p:nvCxnSpPr>
        <p:spPr>
          <a:xfrm flipV="1">
            <a:off x="838200" y="1662448"/>
            <a:ext cx="6210218" cy="26988"/>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9" name="Online Image Placeholder 8" descr="Programmer female with solid fill">
            <a:extLst>
              <a:ext uri="{FF2B5EF4-FFF2-40B4-BE49-F238E27FC236}">
                <a16:creationId xmlns:a16="http://schemas.microsoft.com/office/drawing/2014/main" id="{8B964327-48D7-4747-838B-D2752D884C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53400" y="101940"/>
            <a:ext cx="2962270" cy="2962270"/>
          </a:xfrm>
          <a:prstGeom prst="rect">
            <a:avLst/>
          </a:prstGeom>
        </p:spPr>
      </p:pic>
      <p:sp>
        <p:nvSpPr>
          <p:cNvPr id="8" name="TextBox 7">
            <a:extLst>
              <a:ext uri="{FF2B5EF4-FFF2-40B4-BE49-F238E27FC236}">
                <a16:creationId xmlns:a16="http://schemas.microsoft.com/office/drawing/2014/main" id="{E0327E6D-4D51-4557-B83F-86FFB8F13646}"/>
              </a:ext>
            </a:extLst>
          </p:cNvPr>
          <p:cNvSpPr txBox="1"/>
          <p:nvPr/>
        </p:nvSpPr>
        <p:spPr>
          <a:xfrm>
            <a:off x="844550" y="136525"/>
            <a:ext cx="6210218" cy="1446550"/>
          </a:xfrm>
          <a:prstGeom prst="rect">
            <a:avLst/>
          </a:prstGeom>
          <a:noFill/>
        </p:spPr>
        <p:txBody>
          <a:bodyPr wrap="square" rtlCol="0">
            <a:spAutoFit/>
          </a:bodyPr>
          <a:lstStyle/>
          <a:p>
            <a:r>
              <a:rPr lang="en-US" sz="8800" dirty="0">
                <a:latin typeface="+mj-lt"/>
              </a:rPr>
              <a:t>Code Activity</a:t>
            </a:r>
          </a:p>
        </p:txBody>
      </p:sp>
      <p:sp>
        <p:nvSpPr>
          <p:cNvPr id="10" name="Text Placeholder 9">
            <a:extLst>
              <a:ext uri="{FF2B5EF4-FFF2-40B4-BE49-F238E27FC236}">
                <a16:creationId xmlns:a16="http://schemas.microsoft.com/office/drawing/2014/main" id="{FE7A25B0-BB67-4EF3-AB0B-A95963796F49}"/>
              </a:ext>
            </a:extLst>
          </p:cNvPr>
          <p:cNvSpPr>
            <a:spLocks noGrp="1"/>
          </p:cNvSpPr>
          <p:nvPr>
            <p:ph type="body" sz="quarter" idx="13"/>
          </p:nvPr>
        </p:nvSpPr>
        <p:spPr>
          <a:xfrm>
            <a:off x="838200" y="3302000"/>
            <a:ext cx="10515600" cy="2797175"/>
          </a:xfrm>
        </p:spPr>
        <p:style>
          <a:lnRef idx="2">
            <a:schemeClr val="accent1"/>
          </a:lnRef>
          <a:fillRef idx="1">
            <a:schemeClr val="lt1"/>
          </a:fillRef>
          <a:effectRef idx="0">
            <a:schemeClr val="accent1"/>
          </a:effectRef>
          <a:fontRef idx="minor">
            <a:schemeClr val="dk1"/>
          </a:fontRef>
        </p:style>
        <p:txBody>
          <a:bodyPr>
            <a:normAutofit/>
          </a:bodyPr>
          <a:lstStyle>
            <a:lvl1pPr>
              <a:defRPr sz="4000"/>
            </a:lvl1pPr>
            <a:lvl2pPr>
              <a:defRPr sz="3600"/>
            </a:lvl2pPr>
            <a:lvl3pPr>
              <a:defRPr sz="3200"/>
            </a:lvl3pPr>
            <a:lvl4pPr>
              <a:defRPr sz="2800"/>
            </a:lvl4pPr>
            <a:lvl5pPr>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92441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animBg="1">
        <p:tmplLst>
          <p:tmpl>
            <p:tnLst>
              <p:par>
                <p:cTn presetID="1"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childTnLst>
                </p:cTn>
              </p:par>
            </p:tnLst>
          </p:tmpl>
          <p:tmpl lvl="1">
            <p:tnLst>
              <p:par>
                <p:cTn presetID="1"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CCE27-ECDF-4BDE-935B-03C0ADCB42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8C12EF-AD27-474B-80B4-21F9846FDC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EE9FB8F-58CF-49FA-B193-32B4583618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F57423-1061-47E0-9B1C-2D33D7E93507}"/>
              </a:ext>
            </a:extLst>
          </p:cNvPr>
          <p:cNvSpPr>
            <a:spLocks noGrp="1"/>
          </p:cNvSpPr>
          <p:nvPr>
            <p:ph type="dt" sz="half" idx="10"/>
          </p:nvPr>
        </p:nvSpPr>
        <p:spPr/>
        <p:txBody>
          <a:bodyPr/>
          <a:lstStyle/>
          <a:p>
            <a:fld id="{FBAC342B-6119-4987-B998-EB8FD807C7C2}" type="datetime1">
              <a:rPr lang="en-US" smtClean="0"/>
              <a:t>3/7/2023</a:t>
            </a:fld>
            <a:endParaRPr lang="en-US"/>
          </a:p>
        </p:txBody>
      </p:sp>
      <p:sp>
        <p:nvSpPr>
          <p:cNvPr id="6" name="Footer Placeholder 5">
            <a:extLst>
              <a:ext uri="{FF2B5EF4-FFF2-40B4-BE49-F238E27FC236}">
                <a16:creationId xmlns:a16="http://schemas.microsoft.com/office/drawing/2014/main" id="{ABA9F611-7982-4AB8-B478-D9C6F3470AB0}"/>
              </a:ext>
            </a:extLst>
          </p:cNvPr>
          <p:cNvSpPr>
            <a:spLocks noGrp="1"/>
          </p:cNvSpPr>
          <p:nvPr>
            <p:ph type="ftr" sz="quarter" idx="11"/>
          </p:nvPr>
        </p:nvSpPr>
        <p:spPr/>
        <p:txBody>
          <a:bodyPr/>
          <a:lstStyle/>
          <a:p>
            <a:r>
              <a:rPr lang="en-US"/>
              <a:t>Prepared by D.Dubois</a:t>
            </a:r>
          </a:p>
        </p:txBody>
      </p:sp>
      <p:sp>
        <p:nvSpPr>
          <p:cNvPr id="7" name="Slide Number Placeholder 6">
            <a:extLst>
              <a:ext uri="{FF2B5EF4-FFF2-40B4-BE49-F238E27FC236}">
                <a16:creationId xmlns:a16="http://schemas.microsoft.com/office/drawing/2014/main" id="{8CD7F8D3-72E0-4089-A6A1-0028BB9B92CA}"/>
              </a:ext>
            </a:extLst>
          </p:cNvPr>
          <p:cNvSpPr>
            <a:spLocks noGrp="1"/>
          </p:cNvSpPr>
          <p:nvPr>
            <p:ph type="sldNum" sz="quarter" idx="12"/>
          </p:nvPr>
        </p:nvSpPr>
        <p:spPr/>
        <p:txBody>
          <a:bodyPr/>
          <a:lstStyle/>
          <a:p>
            <a:fld id="{A8282526-EA3C-4E03-851D-0CECC913DF3E}" type="slidenum">
              <a:rPr lang="en-US" smtClean="0"/>
              <a:t>‹#›</a:t>
            </a:fld>
            <a:endParaRPr lang="en-US"/>
          </a:p>
        </p:txBody>
      </p:sp>
      <p:cxnSp>
        <p:nvCxnSpPr>
          <p:cNvPr id="8" name="Straight Connector 7">
            <a:extLst>
              <a:ext uri="{FF2B5EF4-FFF2-40B4-BE49-F238E27FC236}">
                <a16:creationId xmlns:a16="http://schemas.microsoft.com/office/drawing/2014/main" id="{319F0BF2-59CD-4535-A6AD-02F9F53C07CD}"/>
              </a:ext>
            </a:extLst>
          </p:cNvPr>
          <p:cNvCxnSpPr/>
          <p:nvPr/>
        </p:nvCxnSpPr>
        <p:spPr>
          <a:xfrm>
            <a:off x="838200" y="1750808"/>
            <a:ext cx="10515600"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5811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P spid="4" grpId="0" build="p">
        <p:tmplLst>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Lst>
  </p:timing>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50462-3F72-4472-B333-56A2C9FAD1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7AA0BA-859F-4535-8535-CB8F8DC79C3A}"/>
              </a:ext>
            </a:extLst>
          </p:cNvPr>
          <p:cNvSpPr>
            <a:spLocks noGrp="1"/>
          </p:cNvSpPr>
          <p:nvPr>
            <p:ph type="body" idx="1"/>
          </p:nvPr>
        </p:nvSpPr>
        <p:spPr>
          <a:xfrm>
            <a:off x="839788" y="1681163"/>
            <a:ext cx="5157787" cy="823912"/>
          </a:xfrm>
        </p:spPr>
        <p:txBody>
          <a:bodyPr anchor="b">
            <a:no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419090-EABF-4EF7-91BA-5E80153B46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24972A-6133-4EC1-A2B0-0401420C2501}"/>
              </a:ext>
            </a:extLst>
          </p:cNvPr>
          <p:cNvSpPr>
            <a:spLocks noGrp="1"/>
          </p:cNvSpPr>
          <p:nvPr>
            <p:ph type="body" sz="quarter" idx="3"/>
          </p:nvPr>
        </p:nvSpPr>
        <p:spPr>
          <a:xfrm>
            <a:off x="6172200" y="1681163"/>
            <a:ext cx="5183188" cy="823912"/>
          </a:xfrm>
        </p:spPr>
        <p:txBody>
          <a:bodyPr anchor="b">
            <a:no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CFE9DF-7BDB-4C1B-BF81-728BA0DBF1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CB8A61B-0741-45A3-B071-C6688D0E545F}"/>
              </a:ext>
            </a:extLst>
          </p:cNvPr>
          <p:cNvSpPr>
            <a:spLocks noGrp="1"/>
          </p:cNvSpPr>
          <p:nvPr>
            <p:ph type="dt" sz="half" idx="10"/>
          </p:nvPr>
        </p:nvSpPr>
        <p:spPr/>
        <p:txBody>
          <a:bodyPr/>
          <a:lstStyle/>
          <a:p>
            <a:fld id="{9D37EF6D-D55A-4C82-9E25-82E7E184FA35}" type="datetime1">
              <a:rPr lang="en-US" smtClean="0"/>
              <a:t>3/7/2023</a:t>
            </a:fld>
            <a:endParaRPr lang="en-US"/>
          </a:p>
        </p:txBody>
      </p:sp>
      <p:sp>
        <p:nvSpPr>
          <p:cNvPr id="8" name="Footer Placeholder 7">
            <a:extLst>
              <a:ext uri="{FF2B5EF4-FFF2-40B4-BE49-F238E27FC236}">
                <a16:creationId xmlns:a16="http://schemas.microsoft.com/office/drawing/2014/main" id="{CCA8DDE8-AA88-46C8-9C7A-4127C316834E}"/>
              </a:ext>
            </a:extLst>
          </p:cNvPr>
          <p:cNvSpPr>
            <a:spLocks noGrp="1"/>
          </p:cNvSpPr>
          <p:nvPr>
            <p:ph type="ftr" sz="quarter" idx="11"/>
          </p:nvPr>
        </p:nvSpPr>
        <p:spPr/>
        <p:txBody>
          <a:bodyPr/>
          <a:lstStyle/>
          <a:p>
            <a:r>
              <a:rPr lang="en-US"/>
              <a:t>Prepared by D.Dubois</a:t>
            </a:r>
          </a:p>
        </p:txBody>
      </p:sp>
      <p:sp>
        <p:nvSpPr>
          <p:cNvPr id="9" name="Slide Number Placeholder 8">
            <a:extLst>
              <a:ext uri="{FF2B5EF4-FFF2-40B4-BE49-F238E27FC236}">
                <a16:creationId xmlns:a16="http://schemas.microsoft.com/office/drawing/2014/main" id="{9531F765-B308-43CE-8236-A81BA92C20D5}"/>
              </a:ext>
            </a:extLst>
          </p:cNvPr>
          <p:cNvSpPr>
            <a:spLocks noGrp="1"/>
          </p:cNvSpPr>
          <p:nvPr>
            <p:ph type="sldNum" sz="quarter" idx="12"/>
          </p:nvPr>
        </p:nvSpPr>
        <p:spPr/>
        <p:txBody>
          <a:bodyPr/>
          <a:lstStyle/>
          <a:p>
            <a:fld id="{A8282526-EA3C-4E03-851D-0CECC913DF3E}" type="slidenum">
              <a:rPr lang="en-US" smtClean="0"/>
              <a:t>‹#›</a:t>
            </a:fld>
            <a:endParaRPr lang="en-US"/>
          </a:p>
        </p:txBody>
      </p:sp>
      <p:cxnSp>
        <p:nvCxnSpPr>
          <p:cNvPr id="10" name="Straight Connector 9">
            <a:extLst>
              <a:ext uri="{FF2B5EF4-FFF2-40B4-BE49-F238E27FC236}">
                <a16:creationId xmlns:a16="http://schemas.microsoft.com/office/drawing/2014/main" id="{8B05D901-CB05-4822-A47F-E811CCCC4932}"/>
              </a:ext>
            </a:extLst>
          </p:cNvPr>
          <p:cNvCxnSpPr/>
          <p:nvPr/>
        </p:nvCxnSpPr>
        <p:spPr>
          <a:xfrm>
            <a:off x="838200" y="1700930"/>
            <a:ext cx="10515600"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8318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26CFD1-3AF7-4A97-83F9-1C4300CAEB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8793A30-35B9-4BB1-907E-ABDCB864E2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9A1FFD-7171-4855-B18A-1731E6EA35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A68B0F-6AD4-4643-8EC6-DE5956150443}" type="datetime1">
              <a:rPr lang="en-US" smtClean="0"/>
              <a:t>3/7/2023</a:t>
            </a:fld>
            <a:endParaRPr lang="en-US"/>
          </a:p>
        </p:txBody>
      </p:sp>
      <p:sp>
        <p:nvSpPr>
          <p:cNvPr id="5" name="Footer Placeholder 4">
            <a:extLst>
              <a:ext uri="{FF2B5EF4-FFF2-40B4-BE49-F238E27FC236}">
                <a16:creationId xmlns:a16="http://schemas.microsoft.com/office/drawing/2014/main" id="{0776A68A-C58C-4A6A-8D12-C5940F866E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Prepared by D.Dubois</a:t>
            </a:r>
          </a:p>
        </p:txBody>
      </p:sp>
      <p:sp>
        <p:nvSpPr>
          <p:cNvPr id="6" name="Slide Number Placeholder 5">
            <a:extLst>
              <a:ext uri="{FF2B5EF4-FFF2-40B4-BE49-F238E27FC236}">
                <a16:creationId xmlns:a16="http://schemas.microsoft.com/office/drawing/2014/main" id="{92151C93-A9F8-4B01-9BFF-02135BB669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282526-EA3C-4E03-851D-0CECC913DF3E}" type="slidenum">
              <a:rPr lang="en-US" smtClean="0"/>
              <a:t>‹#›</a:t>
            </a:fld>
            <a:endParaRPr lang="en-US"/>
          </a:p>
        </p:txBody>
      </p:sp>
      <p:pic>
        <p:nvPicPr>
          <p:cNvPr id="7" name="Picture 6">
            <a:extLst>
              <a:ext uri="{FF2B5EF4-FFF2-40B4-BE49-F238E27FC236}">
                <a16:creationId xmlns:a16="http://schemas.microsoft.com/office/drawing/2014/main" id="{8572D1B4-9BDA-4C8E-B319-78330FDB0BAD}"/>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89130" y="6247042"/>
            <a:ext cx="583739" cy="583739"/>
          </a:xfrm>
          <a:prstGeom prst="rect">
            <a:avLst/>
          </a:prstGeom>
        </p:spPr>
      </p:pic>
    </p:spTree>
    <p:extLst>
      <p:ext uri="{BB962C8B-B14F-4D97-AF65-F5344CB8AC3E}">
        <p14:creationId xmlns:p14="http://schemas.microsoft.com/office/powerpoint/2010/main" val="26492968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hf hdr="0"/>
  <p:txStyles>
    <p:titleStyle>
      <a:lvl1pPr algn="l" defTabSz="9144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microsoft.com/office/2011/relationships/webextension" Target="../webextensions/webextension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microsoft.com/office/2011/relationships/webextension" Target="../webextensions/webextension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1/relationships/webextension" Target="../webextensions/webextension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hyperlink" Target="https://developer.mozilla.org/en-US/docs/Learn/Common_questions/What_is_a_web_server" TargetMode="External"/><Relationship Id="rId2" Type="http://schemas.openxmlformats.org/officeDocument/2006/relationships/hyperlink" Target="https://developer.mozilla.org/en-US/docs/Learn/Common_questions/What_is_a_URL" TargetMode="External"/><Relationship Id="rId1" Type="http://schemas.openxmlformats.org/officeDocument/2006/relationships/slideLayout" Target="../slideLayouts/slideLayout2.xml"/><Relationship Id="rId4" Type="http://schemas.openxmlformats.org/officeDocument/2006/relationships/hyperlink" Target="https://developer.mozilla.org/en-US/docs/Web/HTTP/Statu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1/relationships/webextension" Target="../webextensions/webextension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1/relationships/webextension" Target="../webextensions/webextension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704A8-AAA8-BD0A-4030-73AEA53A5F0D}"/>
              </a:ext>
            </a:extLst>
          </p:cNvPr>
          <p:cNvSpPr>
            <a:spLocks noGrp="1"/>
          </p:cNvSpPr>
          <p:nvPr>
            <p:ph type="ctrTitle"/>
          </p:nvPr>
        </p:nvSpPr>
        <p:spPr>
          <a:xfrm>
            <a:off x="1061155" y="1122363"/>
            <a:ext cx="10588977" cy="2387600"/>
          </a:xfrm>
        </p:spPr>
        <p:txBody>
          <a:bodyPr>
            <a:normAutofit/>
          </a:bodyPr>
          <a:lstStyle/>
          <a:p>
            <a:r>
              <a:rPr lang="en-US" dirty="0"/>
              <a:t>Server-side Programming</a:t>
            </a:r>
          </a:p>
        </p:txBody>
      </p:sp>
      <p:sp>
        <p:nvSpPr>
          <p:cNvPr id="3" name="Subtitle 2">
            <a:extLst>
              <a:ext uri="{FF2B5EF4-FFF2-40B4-BE49-F238E27FC236}">
                <a16:creationId xmlns:a16="http://schemas.microsoft.com/office/drawing/2014/main" id="{4367C406-9CF5-69B6-DBD1-A9C4A4858F33}"/>
              </a:ext>
            </a:extLst>
          </p:cNvPr>
          <p:cNvSpPr>
            <a:spLocks noGrp="1"/>
          </p:cNvSpPr>
          <p:nvPr>
            <p:ph type="subTitle" idx="1"/>
          </p:nvPr>
        </p:nvSpPr>
        <p:spPr/>
        <p:txBody>
          <a:bodyPr>
            <a:normAutofit/>
          </a:bodyPr>
          <a:lstStyle/>
          <a:p>
            <a:r>
              <a:rPr lang="en-US" sz="6600" dirty="0"/>
              <a:t>Routes in Flask</a:t>
            </a:r>
          </a:p>
        </p:txBody>
      </p:sp>
      <p:sp>
        <p:nvSpPr>
          <p:cNvPr id="4" name="Date Placeholder 3">
            <a:extLst>
              <a:ext uri="{FF2B5EF4-FFF2-40B4-BE49-F238E27FC236}">
                <a16:creationId xmlns:a16="http://schemas.microsoft.com/office/drawing/2014/main" id="{BBD207DA-ABCD-AAC5-4366-8E073C81747E}"/>
              </a:ext>
            </a:extLst>
          </p:cNvPr>
          <p:cNvSpPr>
            <a:spLocks noGrp="1"/>
          </p:cNvSpPr>
          <p:nvPr>
            <p:ph type="dt" sz="half" idx="10"/>
          </p:nvPr>
        </p:nvSpPr>
        <p:spPr/>
        <p:txBody>
          <a:bodyPr/>
          <a:lstStyle/>
          <a:p>
            <a:fld id="{DFF0F37C-4FF1-4EB1-8C19-80A7F7C77877}" type="datetime1">
              <a:rPr lang="en-US" smtClean="0"/>
              <a:t>3/7/2023</a:t>
            </a:fld>
            <a:endParaRPr lang="en-US"/>
          </a:p>
        </p:txBody>
      </p:sp>
      <p:sp>
        <p:nvSpPr>
          <p:cNvPr id="5" name="Footer Placeholder 4">
            <a:extLst>
              <a:ext uri="{FF2B5EF4-FFF2-40B4-BE49-F238E27FC236}">
                <a16:creationId xmlns:a16="http://schemas.microsoft.com/office/drawing/2014/main" id="{3175600C-82E8-FDD7-1D83-7BA7EE984C0F}"/>
              </a:ext>
            </a:extLst>
          </p:cNvPr>
          <p:cNvSpPr>
            <a:spLocks noGrp="1"/>
          </p:cNvSpPr>
          <p:nvPr>
            <p:ph type="ftr" sz="quarter" idx="11"/>
          </p:nvPr>
        </p:nvSpPr>
        <p:spPr/>
        <p:txBody>
          <a:bodyPr/>
          <a:lstStyle/>
          <a:p>
            <a:r>
              <a:rPr lang="en-US"/>
              <a:t>Prepared by D.Dubois</a:t>
            </a:r>
          </a:p>
        </p:txBody>
      </p:sp>
      <p:sp>
        <p:nvSpPr>
          <p:cNvPr id="6" name="Slide Number Placeholder 5">
            <a:extLst>
              <a:ext uri="{FF2B5EF4-FFF2-40B4-BE49-F238E27FC236}">
                <a16:creationId xmlns:a16="http://schemas.microsoft.com/office/drawing/2014/main" id="{14C30666-37B4-6EA8-8BB3-B5E09D617CE9}"/>
              </a:ext>
            </a:extLst>
          </p:cNvPr>
          <p:cNvSpPr>
            <a:spLocks noGrp="1"/>
          </p:cNvSpPr>
          <p:nvPr>
            <p:ph type="sldNum" sz="quarter" idx="12"/>
          </p:nvPr>
        </p:nvSpPr>
        <p:spPr/>
        <p:txBody>
          <a:bodyPr/>
          <a:lstStyle/>
          <a:p>
            <a:fld id="{A8282526-EA3C-4E03-851D-0CECC913DF3E}" type="slidenum">
              <a:rPr lang="en-US" smtClean="0"/>
              <a:t>1</a:t>
            </a:fld>
            <a:endParaRPr lang="en-US"/>
          </a:p>
        </p:txBody>
      </p:sp>
    </p:spTree>
    <p:extLst>
      <p:ext uri="{BB962C8B-B14F-4D97-AF65-F5344CB8AC3E}">
        <p14:creationId xmlns:p14="http://schemas.microsoft.com/office/powerpoint/2010/main" val="3217239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26588-A648-CE0D-8A8B-B02F52073C71}"/>
              </a:ext>
            </a:extLst>
          </p:cNvPr>
          <p:cNvSpPr>
            <a:spLocks noGrp="1"/>
          </p:cNvSpPr>
          <p:nvPr>
            <p:ph type="title"/>
          </p:nvPr>
        </p:nvSpPr>
        <p:spPr/>
        <p:txBody>
          <a:bodyPr/>
          <a:lstStyle/>
          <a:p>
            <a:r>
              <a:rPr lang="en-US" dirty="0"/>
              <a:t>Routes can be dynamic</a:t>
            </a:r>
          </a:p>
        </p:txBody>
      </p:sp>
      <p:sp>
        <p:nvSpPr>
          <p:cNvPr id="3" name="Content Placeholder 2">
            <a:extLst>
              <a:ext uri="{FF2B5EF4-FFF2-40B4-BE49-F238E27FC236}">
                <a16:creationId xmlns:a16="http://schemas.microsoft.com/office/drawing/2014/main" id="{A001F87E-FA2B-1573-AF12-84EC09C2FE2A}"/>
              </a:ext>
            </a:extLst>
          </p:cNvPr>
          <p:cNvSpPr>
            <a:spLocks noGrp="1"/>
          </p:cNvSpPr>
          <p:nvPr>
            <p:ph sz="half" idx="1"/>
          </p:nvPr>
        </p:nvSpPr>
        <p:spPr/>
        <p:txBody>
          <a:bodyPr/>
          <a:lstStyle/>
          <a:p>
            <a:r>
              <a:rPr lang="en-US" dirty="0"/>
              <a:t>Variables in Flask URLs allow us to parameterize URLs</a:t>
            </a:r>
          </a:p>
          <a:p>
            <a:r>
              <a:rPr lang="en-US" dirty="0"/>
              <a:t>&lt;&gt; notation is used to create a variable in a URL</a:t>
            </a:r>
          </a:p>
          <a:p>
            <a:r>
              <a:rPr lang="en-US" dirty="0"/>
              <a:t>&lt;</a:t>
            </a:r>
            <a:r>
              <a:rPr lang="en-US" dirty="0" err="1"/>
              <a:t>int:value</a:t>
            </a:r>
            <a:r>
              <a:rPr lang="en-US" dirty="0"/>
              <a:t>&gt; can create a variable with a particular type</a:t>
            </a:r>
          </a:p>
          <a:p>
            <a:r>
              <a:rPr lang="en-US" dirty="0"/>
              <a:t>Variables in the URL become parameters in the function</a:t>
            </a:r>
          </a:p>
          <a:p>
            <a:endParaRPr lang="en-US" dirty="0"/>
          </a:p>
        </p:txBody>
      </p:sp>
      <p:sp>
        <p:nvSpPr>
          <p:cNvPr id="4" name="Content Placeholder 3">
            <a:extLst>
              <a:ext uri="{FF2B5EF4-FFF2-40B4-BE49-F238E27FC236}">
                <a16:creationId xmlns:a16="http://schemas.microsoft.com/office/drawing/2014/main" id="{B5E0F87A-B67F-ECB7-B951-4BCF290F8F61}"/>
              </a:ext>
            </a:extLst>
          </p:cNvPr>
          <p:cNvSpPr>
            <a:spLocks noGrp="1"/>
          </p:cNvSpPr>
          <p:nvPr>
            <p:ph sz="half" idx="2"/>
          </p:nvPr>
        </p:nvSpPr>
        <p:spPr/>
        <p:txBody>
          <a:bodyPr>
            <a:normAutofit/>
          </a:bodyPr>
          <a:lstStyle/>
          <a:p>
            <a:pPr marL="0" indent="0">
              <a:buNone/>
            </a:pPr>
            <a:r>
              <a:rPr lang="en-US" sz="2000" b="0">
                <a:solidFill>
                  <a:srgbClr val="795E26"/>
                </a:solidFill>
                <a:effectLst/>
                <a:latin typeface="Consolas" panose="020B0609020204030204" pitchFamily="49" charset="0"/>
              </a:rPr>
              <a:t>@app.route</a:t>
            </a:r>
            <a:r>
              <a:rPr lang="en-US" sz="2000" b="0">
                <a:solidFill>
                  <a:srgbClr val="000000"/>
                </a:solidFill>
                <a:effectLst/>
                <a:latin typeface="Consolas" panose="020B0609020204030204" pitchFamily="49" charset="0"/>
              </a:rPr>
              <a:t>(</a:t>
            </a:r>
            <a:r>
              <a:rPr lang="en-US" sz="2000" b="0">
                <a:solidFill>
                  <a:srgbClr val="A31515"/>
                </a:solidFill>
                <a:effectLst/>
                <a:latin typeface="Consolas" panose="020B0609020204030204" pitchFamily="49" charset="0"/>
              </a:rPr>
              <a:t>'/post/&lt;int:post_id&gt;'</a:t>
            </a:r>
            <a:r>
              <a:rPr lang="en-US" sz="2000" b="0">
                <a:solidFill>
                  <a:srgbClr val="000000"/>
                </a:solidFill>
                <a:effectLst/>
                <a:latin typeface="Consolas" panose="020B0609020204030204" pitchFamily="49" charset="0"/>
              </a:rPr>
              <a:t>)</a:t>
            </a:r>
          </a:p>
          <a:p>
            <a:pPr marL="0" indent="0">
              <a:buNone/>
            </a:pPr>
            <a:r>
              <a:rPr lang="en-US" sz="2000" b="0">
                <a:solidFill>
                  <a:srgbClr val="0000FF"/>
                </a:solidFill>
                <a:effectLst/>
                <a:latin typeface="Consolas" panose="020B0609020204030204" pitchFamily="49" charset="0"/>
              </a:rPr>
              <a:t>def</a:t>
            </a:r>
            <a:r>
              <a:rPr lang="en-US" sz="2000" b="0">
                <a:solidFill>
                  <a:srgbClr val="000000"/>
                </a:solidFill>
                <a:effectLst/>
                <a:latin typeface="Consolas" panose="020B0609020204030204" pitchFamily="49" charset="0"/>
              </a:rPr>
              <a:t> </a:t>
            </a:r>
            <a:r>
              <a:rPr lang="en-US" sz="2000" b="0">
                <a:solidFill>
                  <a:srgbClr val="795E26"/>
                </a:solidFill>
                <a:effectLst/>
                <a:latin typeface="Consolas" panose="020B0609020204030204" pitchFamily="49" charset="0"/>
              </a:rPr>
              <a:t>show_post</a:t>
            </a:r>
            <a:r>
              <a:rPr lang="en-US" sz="2000" b="0">
                <a:solidFill>
                  <a:srgbClr val="000000"/>
                </a:solidFill>
                <a:effectLst/>
                <a:latin typeface="Consolas" panose="020B0609020204030204" pitchFamily="49" charset="0"/>
              </a:rPr>
              <a:t>(</a:t>
            </a:r>
            <a:r>
              <a:rPr lang="en-US" sz="2000" b="0">
                <a:solidFill>
                  <a:srgbClr val="001080"/>
                </a:solidFill>
                <a:effectLst/>
                <a:latin typeface="Consolas" panose="020B0609020204030204" pitchFamily="49" charset="0"/>
              </a:rPr>
              <a:t>post_id</a:t>
            </a:r>
            <a:r>
              <a:rPr lang="en-US" sz="2000" b="0">
                <a:solidFill>
                  <a:srgbClr val="000000"/>
                </a:solidFill>
                <a:effectLst/>
                <a:latin typeface="Consolas" panose="020B0609020204030204" pitchFamily="49" charset="0"/>
              </a:rPr>
              <a:t>):</a:t>
            </a:r>
          </a:p>
          <a:p>
            <a:pPr marL="0" indent="0">
              <a:buNone/>
            </a:pPr>
            <a:r>
              <a:rPr lang="en-US" sz="2000" b="0">
                <a:solidFill>
                  <a:srgbClr val="000000"/>
                </a:solidFill>
                <a:effectLst/>
                <a:latin typeface="Consolas" panose="020B0609020204030204" pitchFamily="49" charset="0"/>
              </a:rPr>
              <a:t>    </a:t>
            </a:r>
            <a:r>
              <a:rPr lang="en-US" sz="2000" b="0">
                <a:solidFill>
                  <a:srgbClr val="008000"/>
                </a:solidFill>
                <a:effectLst/>
                <a:latin typeface="Consolas" panose="020B0609020204030204" pitchFamily="49" charset="0"/>
              </a:rPr>
              <a:t># show the post with the given id, the id is an integer</a:t>
            </a:r>
            <a:endParaRPr lang="en-US" sz="2000" b="0">
              <a:solidFill>
                <a:srgbClr val="000000"/>
              </a:solidFill>
              <a:effectLst/>
              <a:latin typeface="Consolas" panose="020B0609020204030204" pitchFamily="49" charset="0"/>
            </a:endParaRPr>
          </a:p>
          <a:p>
            <a:pPr marL="0" indent="0">
              <a:buNone/>
            </a:pPr>
            <a:r>
              <a:rPr lang="en-US" sz="2000" b="0">
                <a:solidFill>
                  <a:srgbClr val="000000"/>
                </a:solidFill>
                <a:effectLst/>
                <a:latin typeface="Consolas" panose="020B0609020204030204" pitchFamily="49" charset="0"/>
              </a:rPr>
              <a:t>    </a:t>
            </a:r>
            <a:r>
              <a:rPr lang="en-US" sz="2000" b="0">
                <a:solidFill>
                  <a:srgbClr val="AF00DB"/>
                </a:solidFill>
                <a:effectLst/>
                <a:latin typeface="Consolas" panose="020B0609020204030204" pitchFamily="49" charset="0"/>
              </a:rPr>
              <a:t>return</a:t>
            </a:r>
            <a:r>
              <a:rPr lang="en-US" sz="2000" b="0">
                <a:solidFill>
                  <a:srgbClr val="000000"/>
                </a:solidFill>
                <a:effectLst/>
                <a:latin typeface="Consolas" panose="020B0609020204030204" pitchFamily="49" charset="0"/>
              </a:rPr>
              <a:t> </a:t>
            </a:r>
            <a:r>
              <a:rPr lang="en-US" sz="2000" b="0">
                <a:solidFill>
                  <a:srgbClr val="0000FF"/>
                </a:solidFill>
                <a:effectLst/>
                <a:latin typeface="Consolas" panose="020B0609020204030204" pitchFamily="49" charset="0"/>
              </a:rPr>
              <a:t>f</a:t>
            </a:r>
            <a:r>
              <a:rPr lang="en-US" sz="2000" b="0">
                <a:solidFill>
                  <a:srgbClr val="A31515"/>
                </a:solidFill>
                <a:effectLst/>
                <a:latin typeface="Consolas" panose="020B0609020204030204" pitchFamily="49" charset="0"/>
              </a:rPr>
              <a:t>'Post </a:t>
            </a:r>
            <a:r>
              <a:rPr lang="en-US" sz="2000" b="0">
                <a:solidFill>
                  <a:srgbClr val="0000FF"/>
                </a:solidFill>
                <a:effectLst/>
                <a:latin typeface="Consolas" panose="020B0609020204030204" pitchFamily="49" charset="0"/>
              </a:rPr>
              <a:t>{</a:t>
            </a:r>
            <a:r>
              <a:rPr lang="en-US" sz="2000" b="0">
                <a:solidFill>
                  <a:srgbClr val="001080"/>
                </a:solidFill>
                <a:effectLst/>
                <a:latin typeface="Consolas" panose="020B0609020204030204" pitchFamily="49" charset="0"/>
              </a:rPr>
              <a:t>post_id</a:t>
            </a:r>
            <a:r>
              <a:rPr lang="en-US" sz="2000" b="0">
                <a:solidFill>
                  <a:srgbClr val="0000FF"/>
                </a:solidFill>
                <a:effectLst/>
                <a:latin typeface="Consolas" panose="020B0609020204030204" pitchFamily="49" charset="0"/>
              </a:rPr>
              <a:t>}</a:t>
            </a:r>
            <a:r>
              <a:rPr lang="en-US" sz="2000" b="0">
                <a:solidFill>
                  <a:srgbClr val="A31515"/>
                </a:solidFill>
                <a:effectLst/>
                <a:latin typeface="Consolas" panose="020B0609020204030204" pitchFamily="49" charset="0"/>
              </a:rPr>
              <a:t>'</a:t>
            </a:r>
            <a:endParaRPr lang="en-US" sz="2000" b="0">
              <a:solidFill>
                <a:srgbClr val="000000"/>
              </a:solidFill>
              <a:effectLst/>
              <a:latin typeface="Consolas" panose="020B0609020204030204" pitchFamily="49" charset="0"/>
            </a:endParaRPr>
          </a:p>
        </p:txBody>
      </p:sp>
      <p:sp>
        <p:nvSpPr>
          <p:cNvPr id="5" name="Date Placeholder 4">
            <a:extLst>
              <a:ext uri="{FF2B5EF4-FFF2-40B4-BE49-F238E27FC236}">
                <a16:creationId xmlns:a16="http://schemas.microsoft.com/office/drawing/2014/main" id="{F6F05EC2-7EB6-9288-5202-FA193F7A9C2A}"/>
              </a:ext>
            </a:extLst>
          </p:cNvPr>
          <p:cNvSpPr>
            <a:spLocks noGrp="1"/>
          </p:cNvSpPr>
          <p:nvPr>
            <p:ph type="dt" sz="half" idx="10"/>
          </p:nvPr>
        </p:nvSpPr>
        <p:spPr/>
        <p:txBody>
          <a:bodyPr/>
          <a:lstStyle/>
          <a:p>
            <a:fld id="{FBAC342B-6119-4987-B998-EB8FD807C7C2}" type="datetime1">
              <a:rPr lang="en-US" smtClean="0"/>
              <a:t>3/7/2023</a:t>
            </a:fld>
            <a:endParaRPr lang="en-US"/>
          </a:p>
        </p:txBody>
      </p:sp>
      <p:sp>
        <p:nvSpPr>
          <p:cNvPr id="6" name="Footer Placeholder 5">
            <a:extLst>
              <a:ext uri="{FF2B5EF4-FFF2-40B4-BE49-F238E27FC236}">
                <a16:creationId xmlns:a16="http://schemas.microsoft.com/office/drawing/2014/main" id="{D0277A12-7E92-E45E-612E-19F8B3DA4894}"/>
              </a:ext>
            </a:extLst>
          </p:cNvPr>
          <p:cNvSpPr>
            <a:spLocks noGrp="1"/>
          </p:cNvSpPr>
          <p:nvPr>
            <p:ph type="ftr" sz="quarter" idx="11"/>
          </p:nvPr>
        </p:nvSpPr>
        <p:spPr/>
        <p:txBody>
          <a:bodyPr/>
          <a:lstStyle/>
          <a:p>
            <a:r>
              <a:rPr lang="en-US"/>
              <a:t>Prepared by D.Dubois</a:t>
            </a:r>
          </a:p>
        </p:txBody>
      </p:sp>
      <p:sp>
        <p:nvSpPr>
          <p:cNvPr id="7" name="Slide Number Placeholder 6">
            <a:extLst>
              <a:ext uri="{FF2B5EF4-FFF2-40B4-BE49-F238E27FC236}">
                <a16:creationId xmlns:a16="http://schemas.microsoft.com/office/drawing/2014/main" id="{0BCEF96F-6F67-1E64-CC52-B56872C0E876}"/>
              </a:ext>
            </a:extLst>
          </p:cNvPr>
          <p:cNvSpPr>
            <a:spLocks noGrp="1"/>
          </p:cNvSpPr>
          <p:nvPr>
            <p:ph type="sldNum" sz="quarter" idx="12"/>
          </p:nvPr>
        </p:nvSpPr>
        <p:spPr/>
        <p:txBody>
          <a:bodyPr/>
          <a:lstStyle/>
          <a:p>
            <a:fld id="{A8282526-EA3C-4E03-851D-0CECC913DF3E}" type="slidenum">
              <a:rPr lang="en-US" smtClean="0"/>
              <a:t>10</a:t>
            </a:fld>
            <a:endParaRPr lang="en-US"/>
          </a:p>
        </p:txBody>
      </p:sp>
    </p:spTree>
    <p:extLst>
      <p:ext uri="{BB962C8B-B14F-4D97-AF65-F5344CB8AC3E}">
        <p14:creationId xmlns:p14="http://schemas.microsoft.com/office/powerpoint/2010/main" val="1920716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EFA47-6634-50C1-92A4-37221BDAD5E8}"/>
              </a:ext>
            </a:extLst>
          </p:cNvPr>
          <p:cNvSpPr>
            <a:spLocks noGrp="1"/>
          </p:cNvSpPr>
          <p:nvPr>
            <p:ph type="title"/>
          </p:nvPr>
        </p:nvSpPr>
        <p:spPr/>
        <p:txBody>
          <a:bodyPr>
            <a:normAutofit fontScale="90000"/>
          </a:bodyPr>
          <a:lstStyle/>
          <a:p>
            <a:r>
              <a:rPr lang="en-US" dirty="0"/>
              <a:t>Different variables are available</a:t>
            </a:r>
          </a:p>
        </p:txBody>
      </p:sp>
      <p:graphicFrame>
        <p:nvGraphicFramePr>
          <p:cNvPr id="8" name="Table 8">
            <a:extLst>
              <a:ext uri="{FF2B5EF4-FFF2-40B4-BE49-F238E27FC236}">
                <a16:creationId xmlns:a16="http://schemas.microsoft.com/office/drawing/2014/main" id="{46F5405C-3573-4625-5BB2-E92B0698265E}"/>
              </a:ext>
            </a:extLst>
          </p:cNvPr>
          <p:cNvGraphicFramePr>
            <a:graphicFrameLocks noGrp="1"/>
          </p:cNvGraphicFramePr>
          <p:nvPr>
            <p:ph sz="half" idx="1"/>
            <p:extLst>
              <p:ext uri="{D42A27DB-BD31-4B8C-83A1-F6EECF244321}">
                <p14:modId xmlns:p14="http://schemas.microsoft.com/office/powerpoint/2010/main" val="2538313183"/>
              </p:ext>
            </p:extLst>
          </p:nvPr>
        </p:nvGraphicFramePr>
        <p:xfrm>
          <a:off x="838200" y="1825625"/>
          <a:ext cx="5181600" cy="4351338"/>
        </p:xfrm>
        <a:graphic>
          <a:graphicData uri="http://schemas.openxmlformats.org/drawingml/2006/table">
            <a:tbl>
              <a:tblPr firstRow="1" bandRow="1">
                <a:tableStyleId>{5C22544A-7EE6-4342-B048-85BDC9FD1C3A}</a:tableStyleId>
              </a:tblPr>
              <a:tblGrid>
                <a:gridCol w="1205089">
                  <a:extLst>
                    <a:ext uri="{9D8B030D-6E8A-4147-A177-3AD203B41FA5}">
                      <a16:colId xmlns:a16="http://schemas.microsoft.com/office/drawing/2014/main" val="2173929827"/>
                    </a:ext>
                  </a:extLst>
                </a:gridCol>
                <a:gridCol w="3976511">
                  <a:extLst>
                    <a:ext uri="{9D8B030D-6E8A-4147-A177-3AD203B41FA5}">
                      <a16:colId xmlns:a16="http://schemas.microsoft.com/office/drawing/2014/main" val="3145867183"/>
                    </a:ext>
                  </a:extLst>
                </a:gridCol>
              </a:tblGrid>
              <a:tr h="532073">
                <a:tc>
                  <a:txBody>
                    <a:bodyPr/>
                    <a:lstStyle/>
                    <a:p>
                      <a:r>
                        <a:rPr lang="en-US" sz="1800" dirty="0"/>
                        <a:t>Data type</a:t>
                      </a:r>
                    </a:p>
                  </a:txBody>
                  <a:tcPr/>
                </a:tc>
                <a:tc>
                  <a:txBody>
                    <a:bodyPr/>
                    <a:lstStyle/>
                    <a:p>
                      <a:r>
                        <a:rPr lang="en-US" sz="1800" dirty="0"/>
                        <a:t>Description</a:t>
                      </a:r>
                    </a:p>
                  </a:txBody>
                  <a:tcPr/>
                </a:tc>
                <a:extLst>
                  <a:ext uri="{0D108BD9-81ED-4DB2-BD59-A6C34878D82A}">
                    <a16:rowId xmlns:a16="http://schemas.microsoft.com/office/drawing/2014/main" val="2520105948"/>
                  </a:ext>
                </a:extLst>
              </a:tr>
              <a:tr h="918373">
                <a:tc>
                  <a:txBody>
                    <a:bodyPr/>
                    <a:lstStyle/>
                    <a:p>
                      <a:r>
                        <a:rPr lang="en-US" sz="2400" dirty="0"/>
                        <a:t>string</a:t>
                      </a:r>
                    </a:p>
                  </a:txBody>
                  <a:tcPr anchor="ctr"/>
                </a:tc>
                <a:tc>
                  <a:txBody>
                    <a:bodyPr/>
                    <a:lstStyle/>
                    <a:p>
                      <a:r>
                        <a:rPr lang="en-US" sz="2400"/>
                        <a:t>(default) accepts any text without a slash</a:t>
                      </a:r>
                    </a:p>
                  </a:txBody>
                  <a:tcPr anchor="ctr"/>
                </a:tc>
                <a:extLst>
                  <a:ext uri="{0D108BD9-81ED-4DB2-BD59-A6C34878D82A}">
                    <a16:rowId xmlns:a16="http://schemas.microsoft.com/office/drawing/2014/main" val="3908171025"/>
                  </a:ext>
                </a:extLst>
              </a:tr>
              <a:tr h="532073">
                <a:tc>
                  <a:txBody>
                    <a:bodyPr/>
                    <a:lstStyle/>
                    <a:p>
                      <a:r>
                        <a:rPr lang="en-US" sz="2400"/>
                        <a:t>int</a:t>
                      </a:r>
                    </a:p>
                  </a:txBody>
                  <a:tcPr anchor="ctr"/>
                </a:tc>
                <a:tc>
                  <a:txBody>
                    <a:bodyPr/>
                    <a:lstStyle/>
                    <a:p>
                      <a:r>
                        <a:rPr lang="en-US" sz="2400"/>
                        <a:t>accepts positive integers</a:t>
                      </a:r>
                    </a:p>
                  </a:txBody>
                  <a:tcPr anchor="ctr"/>
                </a:tc>
                <a:extLst>
                  <a:ext uri="{0D108BD9-81ED-4DB2-BD59-A6C34878D82A}">
                    <a16:rowId xmlns:a16="http://schemas.microsoft.com/office/drawing/2014/main" val="3042291595"/>
                  </a:ext>
                </a:extLst>
              </a:tr>
              <a:tr h="918373">
                <a:tc>
                  <a:txBody>
                    <a:bodyPr/>
                    <a:lstStyle/>
                    <a:p>
                      <a:r>
                        <a:rPr lang="en-US" sz="2400"/>
                        <a:t>float</a:t>
                      </a:r>
                    </a:p>
                  </a:txBody>
                  <a:tcPr anchor="ctr"/>
                </a:tc>
                <a:tc>
                  <a:txBody>
                    <a:bodyPr/>
                    <a:lstStyle/>
                    <a:p>
                      <a:r>
                        <a:rPr lang="en-US" sz="2400"/>
                        <a:t>accepts positive floating point values</a:t>
                      </a:r>
                    </a:p>
                  </a:txBody>
                  <a:tcPr anchor="ctr"/>
                </a:tc>
                <a:extLst>
                  <a:ext uri="{0D108BD9-81ED-4DB2-BD59-A6C34878D82A}">
                    <a16:rowId xmlns:a16="http://schemas.microsoft.com/office/drawing/2014/main" val="3501749457"/>
                  </a:ext>
                </a:extLst>
              </a:tr>
              <a:tr h="918373">
                <a:tc>
                  <a:txBody>
                    <a:bodyPr/>
                    <a:lstStyle/>
                    <a:p>
                      <a:r>
                        <a:rPr lang="en-US" sz="2400"/>
                        <a:t>path</a:t>
                      </a:r>
                    </a:p>
                  </a:txBody>
                  <a:tcPr anchor="ctr"/>
                </a:tc>
                <a:tc>
                  <a:txBody>
                    <a:bodyPr/>
                    <a:lstStyle/>
                    <a:p>
                      <a:r>
                        <a:rPr lang="en-US" sz="2400"/>
                        <a:t>like string but also accepts slashes</a:t>
                      </a:r>
                    </a:p>
                  </a:txBody>
                  <a:tcPr anchor="ctr"/>
                </a:tc>
                <a:extLst>
                  <a:ext uri="{0D108BD9-81ED-4DB2-BD59-A6C34878D82A}">
                    <a16:rowId xmlns:a16="http://schemas.microsoft.com/office/drawing/2014/main" val="1076832055"/>
                  </a:ext>
                </a:extLst>
              </a:tr>
              <a:tr h="532073">
                <a:tc>
                  <a:txBody>
                    <a:bodyPr/>
                    <a:lstStyle/>
                    <a:p>
                      <a:r>
                        <a:rPr lang="en-US" sz="2400"/>
                        <a:t>uuid</a:t>
                      </a:r>
                    </a:p>
                  </a:txBody>
                  <a:tcPr anchor="ctr"/>
                </a:tc>
                <a:tc>
                  <a:txBody>
                    <a:bodyPr/>
                    <a:lstStyle/>
                    <a:p>
                      <a:r>
                        <a:rPr lang="en-US" sz="2400" dirty="0"/>
                        <a:t>accepts UUID strings</a:t>
                      </a:r>
                    </a:p>
                  </a:txBody>
                  <a:tcPr anchor="ctr"/>
                </a:tc>
                <a:extLst>
                  <a:ext uri="{0D108BD9-81ED-4DB2-BD59-A6C34878D82A}">
                    <a16:rowId xmlns:a16="http://schemas.microsoft.com/office/drawing/2014/main" val="2336932820"/>
                  </a:ext>
                </a:extLst>
              </a:tr>
            </a:tbl>
          </a:graphicData>
        </a:graphic>
      </p:graphicFrame>
      <p:sp>
        <p:nvSpPr>
          <p:cNvPr id="4" name="Content Placeholder 3">
            <a:extLst>
              <a:ext uri="{FF2B5EF4-FFF2-40B4-BE49-F238E27FC236}">
                <a16:creationId xmlns:a16="http://schemas.microsoft.com/office/drawing/2014/main" id="{ED1A4E5F-DAF3-D847-61D7-45C25A6002BC}"/>
              </a:ext>
            </a:extLst>
          </p:cNvPr>
          <p:cNvSpPr>
            <a:spLocks noGrp="1"/>
          </p:cNvSpPr>
          <p:nvPr>
            <p:ph sz="half" idx="2"/>
          </p:nvPr>
        </p:nvSpPr>
        <p:spPr/>
        <p:txBody>
          <a:bodyPr>
            <a:normAutofit fontScale="70000" lnSpcReduction="20000"/>
          </a:bodyPr>
          <a:lstStyle/>
          <a:p>
            <a:pPr marL="0" indent="0">
              <a:lnSpc>
                <a:spcPct val="120000"/>
              </a:lnSpc>
              <a:spcBef>
                <a:spcPts val="0"/>
              </a:spcBef>
              <a:buNone/>
            </a:pPr>
            <a:r>
              <a:rPr lang="en-US" b="0">
                <a:solidFill>
                  <a:srgbClr val="795E26"/>
                </a:solidFill>
                <a:effectLst/>
                <a:latin typeface="Consolas" panose="020B0609020204030204" pitchFamily="49" charset="0"/>
              </a:rPr>
              <a:t>@app.route</a:t>
            </a:r>
            <a:r>
              <a:rPr lang="en-US" b="0">
                <a:solidFill>
                  <a:srgbClr val="000000"/>
                </a:solidFill>
                <a:effectLst/>
                <a:latin typeface="Consolas" panose="020B0609020204030204" pitchFamily="49" charset="0"/>
              </a:rPr>
              <a:t>(</a:t>
            </a:r>
            <a:r>
              <a:rPr lang="en-US" b="0">
                <a:solidFill>
                  <a:srgbClr val="A31515"/>
                </a:solidFill>
                <a:effectLst/>
                <a:latin typeface="Consolas" panose="020B0609020204030204" pitchFamily="49" charset="0"/>
              </a:rPr>
              <a:t>'/user/&lt;username&gt;'</a:t>
            </a:r>
            <a:r>
              <a:rPr lang="en-US" b="0">
                <a:solidFill>
                  <a:srgbClr val="000000"/>
                </a:solidFill>
                <a:effectLst/>
                <a:latin typeface="Consolas" panose="020B0609020204030204" pitchFamily="49" charset="0"/>
              </a:rPr>
              <a:t>)</a:t>
            </a:r>
          </a:p>
          <a:p>
            <a:pPr marL="0" indent="0">
              <a:lnSpc>
                <a:spcPct val="120000"/>
              </a:lnSpc>
              <a:spcBef>
                <a:spcPts val="0"/>
              </a:spcBef>
              <a:buNone/>
            </a:pPr>
            <a:r>
              <a:rPr lang="en-US" b="0">
                <a:solidFill>
                  <a:srgbClr val="0000FF"/>
                </a:solidFill>
                <a:effectLst/>
                <a:latin typeface="Consolas" panose="020B0609020204030204" pitchFamily="49" charset="0"/>
              </a:rPr>
              <a:t>def</a:t>
            </a:r>
            <a:r>
              <a:rPr lang="en-US" b="0">
                <a:solidFill>
                  <a:srgbClr val="000000"/>
                </a:solidFill>
                <a:effectLst/>
                <a:latin typeface="Consolas" panose="020B0609020204030204" pitchFamily="49" charset="0"/>
              </a:rPr>
              <a:t> </a:t>
            </a:r>
            <a:r>
              <a:rPr lang="en-US" b="0">
                <a:solidFill>
                  <a:srgbClr val="795E26"/>
                </a:solidFill>
                <a:effectLst/>
                <a:latin typeface="Consolas" panose="020B0609020204030204" pitchFamily="49" charset="0"/>
              </a:rPr>
              <a:t>show_user_profile</a:t>
            </a:r>
            <a:r>
              <a:rPr lang="en-US" b="0">
                <a:solidFill>
                  <a:srgbClr val="000000"/>
                </a:solidFill>
                <a:effectLst/>
                <a:latin typeface="Consolas" panose="020B0609020204030204" pitchFamily="49" charset="0"/>
              </a:rPr>
              <a:t>(</a:t>
            </a:r>
            <a:r>
              <a:rPr lang="en-US" b="0">
                <a:solidFill>
                  <a:srgbClr val="001080"/>
                </a:solidFill>
                <a:effectLst/>
                <a:latin typeface="Consolas" panose="020B0609020204030204" pitchFamily="49" charset="0"/>
              </a:rPr>
              <a:t>username</a:t>
            </a:r>
            <a:r>
              <a:rPr lang="en-US" b="0">
                <a:solidFill>
                  <a:srgbClr val="000000"/>
                </a:solidFill>
                <a:effectLst/>
                <a:latin typeface="Consolas" panose="020B0609020204030204" pitchFamily="49" charset="0"/>
              </a:rPr>
              <a:t>):</a:t>
            </a:r>
          </a:p>
          <a:p>
            <a:pPr marL="0" indent="0">
              <a:lnSpc>
                <a:spcPct val="120000"/>
              </a:lnSpc>
              <a:spcBef>
                <a:spcPts val="0"/>
              </a:spcBef>
              <a:buNone/>
            </a:pPr>
            <a:r>
              <a:rPr lang="en-US" b="0">
                <a:solidFill>
                  <a:srgbClr val="000000"/>
                </a:solidFill>
                <a:effectLst/>
                <a:latin typeface="Consolas" panose="020B0609020204030204" pitchFamily="49" charset="0"/>
              </a:rPr>
              <a:t>    </a:t>
            </a:r>
            <a:r>
              <a:rPr lang="en-US" b="0">
                <a:solidFill>
                  <a:srgbClr val="008000"/>
                </a:solidFill>
                <a:effectLst/>
                <a:latin typeface="Consolas" panose="020B0609020204030204" pitchFamily="49" charset="0"/>
              </a:rPr>
              <a:t># show the user profile for that user</a:t>
            </a:r>
            <a:endParaRPr lang="en-US" b="0">
              <a:solidFill>
                <a:srgbClr val="000000"/>
              </a:solidFill>
              <a:effectLst/>
              <a:latin typeface="Consolas" panose="020B0609020204030204" pitchFamily="49" charset="0"/>
            </a:endParaRPr>
          </a:p>
          <a:p>
            <a:pPr marL="0" indent="0">
              <a:lnSpc>
                <a:spcPct val="120000"/>
              </a:lnSpc>
              <a:spcBef>
                <a:spcPts val="0"/>
              </a:spcBef>
              <a:buNone/>
            </a:pPr>
            <a:r>
              <a:rPr lang="en-US" b="0">
                <a:solidFill>
                  <a:srgbClr val="000000"/>
                </a:solidFill>
                <a:effectLst/>
                <a:latin typeface="Consolas" panose="020B0609020204030204" pitchFamily="49" charset="0"/>
              </a:rPr>
              <a:t>    </a:t>
            </a:r>
            <a:r>
              <a:rPr lang="en-US" b="0">
                <a:solidFill>
                  <a:srgbClr val="AF00DB"/>
                </a:solidFill>
                <a:effectLst/>
                <a:latin typeface="Consolas" panose="020B0609020204030204" pitchFamily="49" charset="0"/>
              </a:rPr>
              <a:t>return</a:t>
            </a:r>
            <a:r>
              <a:rPr lang="en-US" b="0">
                <a:solidFill>
                  <a:srgbClr val="000000"/>
                </a:solidFill>
                <a:effectLst/>
                <a:latin typeface="Consolas" panose="020B0609020204030204" pitchFamily="49" charset="0"/>
              </a:rPr>
              <a:t> </a:t>
            </a:r>
            <a:r>
              <a:rPr lang="en-US" b="0">
                <a:solidFill>
                  <a:srgbClr val="0000FF"/>
                </a:solidFill>
                <a:effectLst/>
                <a:latin typeface="Consolas" panose="020B0609020204030204" pitchFamily="49" charset="0"/>
              </a:rPr>
              <a:t>f</a:t>
            </a:r>
            <a:r>
              <a:rPr lang="en-US" b="0">
                <a:solidFill>
                  <a:srgbClr val="A31515"/>
                </a:solidFill>
                <a:effectLst/>
                <a:latin typeface="Consolas" panose="020B0609020204030204" pitchFamily="49" charset="0"/>
              </a:rPr>
              <a:t>'User </a:t>
            </a:r>
            <a:r>
              <a:rPr lang="en-US" b="0">
                <a:solidFill>
                  <a:srgbClr val="0000FF"/>
                </a:solidFill>
                <a:effectLst/>
                <a:latin typeface="Consolas" panose="020B0609020204030204" pitchFamily="49" charset="0"/>
              </a:rPr>
              <a:t>{</a:t>
            </a:r>
            <a:r>
              <a:rPr lang="en-US" b="0">
                <a:solidFill>
                  <a:srgbClr val="000000"/>
                </a:solidFill>
                <a:effectLst/>
                <a:latin typeface="Consolas" panose="020B0609020204030204" pitchFamily="49" charset="0"/>
              </a:rPr>
              <a:t>escape(</a:t>
            </a:r>
            <a:r>
              <a:rPr lang="en-US" b="0">
                <a:solidFill>
                  <a:srgbClr val="001080"/>
                </a:solidFill>
                <a:effectLst/>
                <a:latin typeface="Consolas" panose="020B0609020204030204" pitchFamily="49" charset="0"/>
              </a:rPr>
              <a:t>username</a:t>
            </a:r>
            <a:r>
              <a:rPr lang="en-US" b="0">
                <a:solidFill>
                  <a:srgbClr val="000000"/>
                </a:solidFill>
                <a:effectLst/>
                <a:latin typeface="Consolas" panose="020B0609020204030204" pitchFamily="49" charset="0"/>
              </a:rPr>
              <a:t>)</a:t>
            </a:r>
            <a:r>
              <a:rPr lang="en-US" b="0">
                <a:solidFill>
                  <a:srgbClr val="0000FF"/>
                </a:solidFill>
                <a:effectLst/>
                <a:latin typeface="Consolas" panose="020B0609020204030204" pitchFamily="49" charset="0"/>
              </a:rPr>
              <a:t>}</a:t>
            </a:r>
            <a:r>
              <a:rPr lang="en-US" b="0">
                <a:solidFill>
                  <a:srgbClr val="A31515"/>
                </a:solidFill>
                <a:effectLst/>
                <a:latin typeface="Consolas" panose="020B0609020204030204" pitchFamily="49" charset="0"/>
              </a:rPr>
              <a:t>'</a:t>
            </a:r>
            <a:endParaRPr lang="en-US" b="0">
              <a:solidFill>
                <a:srgbClr val="000000"/>
              </a:solidFill>
              <a:effectLst/>
              <a:latin typeface="Consolas" panose="020B0609020204030204" pitchFamily="49" charset="0"/>
            </a:endParaRPr>
          </a:p>
          <a:p>
            <a:pPr marL="0" indent="0">
              <a:lnSpc>
                <a:spcPct val="120000"/>
              </a:lnSpc>
              <a:spcBef>
                <a:spcPts val="0"/>
              </a:spcBef>
              <a:buNone/>
            </a:pPr>
            <a:br>
              <a:rPr lang="en-US" b="0">
                <a:solidFill>
                  <a:srgbClr val="000000"/>
                </a:solidFill>
                <a:effectLst/>
                <a:latin typeface="Consolas" panose="020B0609020204030204" pitchFamily="49" charset="0"/>
              </a:rPr>
            </a:br>
            <a:r>
              <a:rPr lang="en-US" b="0">
                <a:solidFill>
                  <a:srgbClr val="795E26"/>
                </a:solidFill>
                <a:effectLst/>
                <a:latin typeface="Consolas" panose="020B0609020204030204" pitchFamily="49" charset="0"/>
              </a:rPr>
              <a:t>@app.route</a:t>
            </a:r>
            <a:r>
              <a:rPr lang="en-US" b="0">
                <a:solidFill>
                  <a:srgbClr val="000000"/>
                </a:solidFill>
                <a:effectLst/>
                <a:latin typeface="Consolas" panose="020B0609020204030204" pitchFamily="49" charset="0"/>
              </a:rPr>
              <a:t>(</a:t>
            </a:r>
            <a:r>
              <a:rPr lang="en-US" b="0">
                <a:solidFill>
                  <a:srgbClr val="A31515"/>
                </a:solidFill>
                <a:effectLst/>
                <a:latin typeface="Consolas" panose="020B0609020204030204" pitchFamily="49" charset="0"/>
              </a:rPr>
              <a:t>'/path/&lt;path:subpath&gt;'</a:t>
            </a:r>
            <a:r>
              <a:rPr lang="en-US" b="0">
                <a:solidFill>
                  <a:srgbClr val="000000"/>
                </a:solidFill>
                <a:effectLst/>
                <a:latin typeface="Consolas" panose="020B0609020204030204" pitchFamily="49" charset="0"/>
              </a:rPr>
              <a:t>)</a:t>
            </a:r>
          </a:p>
          <a:p>
            <a:pPr marL="0" indent="0">
              <a:lnSpc>
                <a:spcPct val="120000"/>
              </a:lnSpc>
              <a:spcBef>
                <a:spcPts val="0"/>
              </a:spcBef>
              <a:buNone/>
            </a:pPr>
            <a:r>
              <a:rPr lang="en-US" b="0">
                <a:solidFill>
                  <a:srgbClr val="0000FF"/>
                </a:solidFill>
                <a:effectLst/>
                <a:latin typeface="Consolas" panose="020B0609020204030204" pitchFamily="49" charset="0"/>
              </a:rPr>
              <a:t>def</a:t>
            </a:r>
            <a:r>
              <a:rPr lang="en-US" b="0">
                <a:solidFill>
                  <a:srgbClr val="000000"/>
                </a:solidFill>
                <a:effectLst/>
                <a:latin typeface="Consolas" panose="020B0609020204030204" pitchFamily="49" charset="0"/>
              </a:rPr>
              <a:t> </a:t>
            </a:r>
            <a:r>
              <a:rPr lang="en-US" b="0">
                <a:solidFill>
                  <a:srgbClr val="795E26"/>
                </a:solidFill>
                <a:effectLst/>
                <a:latin typeface="Consolas" panose="020B0609020204030204" pitchFamily="49" charset="0"/>
              </a:rPr>
              <a:t>show_subpath</a:t>
            </a:r>
            <a:r>
              <a:rPr lang="en-US" b="0">
                <a:solidFill>
                  <a:srgbClr val="000000"/>
                </a:solidFill>
                <a:effectLst/>
                <a:latin typeface="Consolas" panose="020B0609020204030204" pitchFamily="49" charset="0"/>
              </a:rPr>
              <a:t>(</a:t>
            </a:r>
            <a:r>
              <a:rPr lang="en-US" b="0">
                <a:solidFill>
                  <a:srgbClr val="001080"/>
                </a:solidFill>
                <a:effectLst/>
                <a:latin typeface="Consolas" panose="020B0609020204030204" pitchFamily="49" charset="0"/>
              </a:rPr>
              <a:t>subpath</a:t>
            </a:r>
            <a:r>
              <a:rPr lang="en-US" b="0">
                <a:solidFill>
                  <a:srgbClr val="000000"/>
                </a:solidFill>
                <a:effectLst/>
                <a:latin typeface="Consolas" panose="020B0609020204030204" pitchFamily="49" charset="0"/>
              </a:rPr>
              <a:t>):</a:t>
            </a:r>
          </a:p>
          <a:p>
            <a:pPr marL="0" indent="0">
              <a:lnSpc>
                <a:spcPct val="120000"/>
              </a:lnSpc>
              <a:spcBef>
                <a:spcPts val="0"/>
              </a:spcBef>
              <a:buNone/>
            </a:pPr>
            <a:r>
              <a:rPr lang="en-US" b="0">
                <a:solidFill>
                  <a:srgbClr val="000000"/>
                </a:solidFill>
                <a:effectLst/>
                <a:latin typeface="Consolas" panose="020B0609020204030204" pitchFamily="49" charset="0"/>
              </a:rPr>
              <a:t>    </a:t>
            </a:r>
            <a:r>
              <a:rPr lang="en-US" b="0">
                <a:solidFill>
                  <a:srgbClr val="008000"/>
                </a:solidFill>
                <a:effectLst/>
                <a:latin typeface="Consolas" panose="020B0609020204030204" pitchFamily="49" charset="0"/>
              </a:rPr>
              <a:t># show the subpath after /path/</a:t>
            </a:r>
            <a:endParaRPr lang="en-US" b="0">
              <a:solidFill>
                <a:srgbClr val="000000"/>
              </a:solidFill>
              <a:effectLst/>
              <a:latin typeface="Consolas" panose="020B0609020204030204" pitchFamily="49" charset="0"/>
            </a:endParaRPr>
          </a:p>
          <a:p>
            <a:pPr marL="0" indent="0">
              <a:lnSpc>
                <a:spcPct val="120000"/>
              </a:lnSpc>
              <a:spcBef>
                <a:spcPts val="0"/>
              </a:spcBef>
              <a:buNone/>
            </a:pPr>
            <a:r>
              <a:rPr lang="en-US" b="0">
                <a:solidFill>
                  <a:srgbClr val="000000"/>
                </a:solidFill>
                <a:effectLst/>
                <a:latin typeface="Consolas" panose="020B0609020204030204" pitchFamily="49" charset="0"/>
              </a:rPr>
              <a:t>    </a:t>
            </a:r>
            <a:r>
              <a:rPr lang="en-US" b="0">
                <a:solidFill>
                  <a:srgbClr val="AF00DB"/>
                </a:solidFill>
                <a:effectLst/>
                <a:latin typeface="Consolas" panose="020B0609020204030204" pitchFamily="49" charset="0"/>
              </a:rPr>
              <a:t>return</a:t>
            </a:r>
            <a:r>
              <a:rPr lang="en-US" b="0">
                <a:solidFill>
                  <a:srgbClr val="000000"/>
                </a:solidFill>
                <a:effectLst/>
                <a:latin typeface="Consolas" panose="020B0609020204030204" pitchFamily="49" charset="0"/>
              </a:rPr>
              <a:t> </a:t>
            </a:r>
            <a:r>
              <a:rPr lang="en-US" b="0">
                <a:solidFill>
                  <a:srgbClr val="0000FF"/>
                </a:solidFill>
                <a:effectLst/>
                <a:latin typeface="Consolas" panose="020B0609020204030204" pitchFamily="49" charset="0"/>
              </a:rPr>
              <a:t>f</a:t>
            </a:r>
            <a:r>
              <a:rPr lang="en-US" b="0">
                <a:solidFill>
                  <a:srgbClr val="A31515"/>
                </a:solidFill>
                <a:effectLst/>
                <a:latin typeface="Consolas" panose="020B0609020204030204" pitchFamily="49" charset="0"/>
              </a:rPr>
              <a:t>'Subpath </a:t>
            </a:r>
            <a:r>
              <a:rPr lang="en-US" b="0">
                <a:solidFill>
                  <a:srgbClr val="0000FF"/>
                </a:solidFill>
                <a:effectLst/>
                <a:latin typeface="Consolas" panose="020B0609020204030204" pitchFamily="49" charset="0"/>
              </a:rPr>
              <a:t>{</a:t>
            </a:r>
            <a:r>
              <a:rPr lang="en-US" b="0">
                <a:solidFill>
                  <a:srgbClr val="000000"/>
                </a:solidFill>
                <a:effectLst/>
                <a:latin typeface="Consolas" panose="020B0609020204030204" pitchFamily="49" charset="0"/>
              </a:rPr>
              <a:t>escape(</a:t>
            </a:r>
            <a:r>
              <a:rPr lang="en-US" b="0">
                <a:solidFill>
                  <a:srgbClr val="001080"/>
                </a:solidFill>
                <a:effectLst/>
                <a:latin typeface="Consolas" panose="020B0609020204030204" pitchFamily="49" charset="0"/>
              </a:rPr>
              <a:t>subpath</a:t>
            </a:r>
            <a:r>
              <a:rPr lang="en-US" b="0">
                <a:solidFill>
                  <a:srgbClr val="000000"/>
                </a:solidFill>
                <a:effectLst/>
                <a:latin typeface="Consolas" panose="020B0609020204030204" pitchFamily="49" charset="0"/>
              </a:rPr>
              <a:t>)</a:t>
            </a:r>
            <a:r>
              <a:rPr lang="en-US" b="0">
                <a:solidFill>
                  <a:srgbClr val="0000FF"/>
                </a:solidFill>
                <a:effectLst/>
                <a:latin typeface="Consolas" panose="020B0609020204030204" pitchFamily="49" charset="0"/>
              </a:rPr>
              <a:t>}</a:t>
            </a:r>
            <a:r>
              <a:rPr lang="en-US" b="0">
                <a:solidFill>
                  <a:srgbClr val="A31515"/>
                </a:solidFill>
                <a:effectLst/>
                <a:latin typeface="Consolas" panose="020B0609020204030204" pitchFamily="49" charset="0"/>
              </a:rPr>
              <a:t>'</a:t>
            </a:r>
            <a:endParaRPr lang="en-US" b="0">
              <a:solidFill>
                <a:srgbClr val="000000"/>
              </a:solidFill>
              <a:effectLst/>
              <a:latin typeface="Consolas" panose="020B0609020204030204" pitchFamily="49" charset="0"/>
            </a:endParaRPr>
          </a:p>
        </p:txBody>
      </p:sp>
      <p:sp>
        <p:nvSpPr>
          <p:cNvPr id="5" name="Date Placeholder 4">
            <a:extLst>
              <a:ext uri="{FF2B5EF4-FFF2-40B4-BE49-F238E27FC236}">
                <a16:creationId xmlns:a16="http://schemas.microsoft.com/office/drawing/2014/main" id="{A91BD648-0AF2-86C7-3BB1-185F875148CF}"/>
              </a:ext>
            </a:extLst>
          </p:cNvPr>
          <p:cNvSpPr>
            <a:spLocks noGrp="1"/>
          </p:cNvSpPr>
          <p:nvPr>
            <p:ph type="dt" sz="half" idx="10"/>
          </p:nvPr>
        </p:nvSpPr>
        <p:spPr/>
        <p:txBody>
          <a:bodyPr/>
          <a:lstStyle/>
          <a:p>
            <a:fld id="{FBAC342B-6119-4987-B998-EB8FD807C7C2}" type="datetime1">
              <a:rPr lang="en-US" smtClean="0"/>
              <a:t>3/7/2023</a:t>
            </a:fld>
            <a:endParaRPr lang="en-US"/>
          </a:p>
        </p:txBody>
      </p:sp>
      <p:sp>
        <p:nvSpPr>
          <p:cNvPr id="6" name="Footer Placeholder 5">
            <a:extLst>
              <a:ext uri="{FF2B5EF4-FFF2-40B4-BE49-F238E27FC236}">
                <a16:creationId xmlns:a16="http://schemas.microsoft.com/office/drawing/2014/main" id="{5AABB377-AFFD-4144-A4FB-86C8DEED96A4}"/>
              </a:ext>
            </a:extLst>
          </p:cNvPr>
          <p:cNvSpPr>
            <a:spLocks noGrp="1"/>
          </p:cNvSpPr>
          <p:nvPr>
            <p:ph type="ftr" sz="quarter" idx="11"/>
          </p:nvPr>
        </p:nvSpPr>
        <p:spPr/>
        <p:txBody>
          <a:bodyPr/>
          <a:lstStyle/>
          <a:p>
            <a:r>
              <a:rPr lang="en-US"/>
              <a:t>Prepared by D.Dubois</a:t>
            </a:r>
          </a:p>
        </p:txBody>
      </p:sp>
      <p:sp>
        <p:nvSpPr>
          <p:cNvPr id="7" name="Slide Number Placeholder 6">
            <a:extLst>
              <a:ext uri="{FF2B5EF4-FFF2-40B4-BE49-F238E27FC236}">
                <a16:creationId xmlns:a16="http://schemas.microsoft.com/office/drawing/2014/main" id="{922E40BA-EF73-FF1F-0C07-C18C339CB0F6}"/>
              </a:ext>
            </a:extLst>
          </p:cNvPr>
          <p:cNvSpPr>
            <a:spLocks noGrp="1"/>
          </p:cNvSpPr>
          <p:nvPr>
            <p:ph type="sldNum" sz="quarter" idx="12"/>
          </p:nvPr>
        </p:nvSpPr>
        <p:spPr/>
        <p:txBody>
          <a:bodyPr/>
          <a:lstStyle/>
          <a:p>
            <a:fld id="{A8282526-EA3C-4E03-851D-0CECC913DF3E}" type="slidenum">
              <a:rPr lang="en-US" smtClean="0"/>
              <a:t>11</a:t>
            </a:fld>
            <a:endParaRPr lang="en-US"/>
          </a:p>
        </p:txBody>
      </p:sp>
    </p:spTree>
    <p:extLst>
      <p:ext uri="{BB962C8B-B14F-4D97-AF65-F5344CB8AC3E}">
        <p14:creationId xmlns:p14="http://schemas.microsoft.com/office/powerpoint/2010/main" val="845979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55F5940-9960-7DA9-5719-C7D56FA120F9}"/>
              </a:ext>
            </a:extLst>
          </p:cNvPr>
          <p:cNvSpPr>
            <a:spLocks noGrp="1"/>
          </p:cNvSpPr>
          <p:nvPr>
            <p:ph type="body" idx="1"/>
          </p:nvPr>
        </p:nvSpPr>
        <p:spPr/>
        <p:txBody>
          <a:bodyPr/>
          <a:lstStyle/>
          <a:p>
            <a:r>
              <a:rPr lang="en-US" dirty="0"/>
              <a:t>Let's display a particular Post</a:t>
            </a:r>
          </a:p>
        </p:txBody>
      </p:sp>
      <p:sp>
        <p:nvSpPr>
          <p:cNvPr id="3" name="Date Placeholder 2">
            <a:extLst>
              <a:ext uri="{FF2B5EF4-FFF2-40B4-BE49-F238E27FC236}">
                <a16:creationId xmlns:a16="http://schemas.microsoft.com/office/drawing/2014/main" id="{C0FD24EF-717A-5877-412E-3C190ADE944E}"/>
              </a:ext>
            </a:extLst>
          </p:cNvPr>
          <p:cNvSpPr>
            <a:spLocks noGrp="1"/>
          </p:cNvSpPr>
          <p:nvPr>
            <p:ph type="dt" sz="half" idx="10"/>
          </p:nvPr>
        </p:nvSpPr>
        <p:spPr/>
        <p:txBody>
          <a:bodyPr/>
          <a:lstStyle/>
          <a:p>
            <a:fld id="{240FC657-FB12-43C0-84D5-47AF1D75157E}" type="datetime1">
              <a:rPr lang="en-US" smtClean="0"/>
              <a:t>3/7/2023</a:t>
            </a:fld>
            <a:endParaRPr lang="en-US"/>
          </a:p>
        </p:txBody>
      </p:sp>
      <p:sp>
        <p:nvSpPr>
          <p:cNvPr id="4" name="Footer Placeholder 3">
            <a:extLst>
              <a:ext uri="{FF2B5EF4-FFF2-40B4-BE49-F238E27FC236}">
                <a16:creationId xmlns:a16="http://schemas.microsoft.com/office/drawing/2014/main" id="{0F886EB3-4A0C-FAAA-6B2A-FBA89BF38AB9}"/>
              </a:ext>
            </a:extLst>
          </p:cNvPr>
          <p:cNvSpPr>
            <a:spLocks noGrp="1"/>
          </p:cNvSpPr>
          <p:nvPr>
            <p:ph type="ftr" sz="quarter" idx="11"/>
          </p:nvPr>
        </p:nvSpPr>
        <p:spPr/>
        <p:txBody>
          <a:bodyPr/>
          <a:lstStyle/>
          <a:p>
            <a:r>
              <a:rPr lang="en-US"/>
              <a:t>Prepared by D.Dubois</a:t>
            </a:r>
          </a:p>
        </p:txBody>
      </p:sp>
      <p:sp>
        <p:nvSpPr>
          <p:cNvPr id="5" name="Slide Number Placeholder 4">
            <a:extLst>
              <a:ext uri="{FF2B5EF4-FFF2-40B4-BE49-F238E27FC236}">
                <a16:creationId xmlns:a16="http://schemas.microsoft.com/office/drawing/2014/main" id="{F635E15F-0E9E-3252-6950-7B925D168450}"/>
              </a:ext>
            </a:extLst>
          </p:cNvPr>
          <p:cNvSpPr>
            <a:spLocks noGrp="1"/>
          </p:cNvSpPr>
          <p:nvPr>
            <p:ph type="sldNum" sz="quarter" idx="12"/>
          </p:nvPr>
        </p:nvSpPr>
        <p:spPr/>
        <p:txBody>
          <a:bodyPr/>
          <a:lstStyle/>
          <a:p>
            <a:fld id="{A8282526-EA3C-4E03-851D-0CECC913DF3E}" type="slidenum">
              <a:rPr lang="en-US" smtClean="0"/>
              <a:t>12</a:t>
            </a:fld>
            <a:endParaRPr lang="en-US"/>
          </a:p>
        </p:txBody>
      </p:sp>
      <p:sp>
        <p:nvSpPr>
          <p:cNvPr id="6" name="Text Placeholder 5">
            <a:extLst>
              <a:ext uri="{FF2B5EF4-FFF2-40B4-BE49-F238E27FC236}">
                <a16:creationId xmlns:a16="http://schemas.microsoft.com/office/drawing/2014/main" id="{BAE8AB28-FBAB-3EE8-E207-10EF9011E11F}"/>
              </a:ext>
            </a:extLst>
          </p:cNvPr>
          <p:cNvSpPr>
            <a:spLocks noGrp="1"/>
          </p:cNvSpPr>
          <p:nvPr>
            <p:ph type="body" sz="quarter" idx="13"/>
          </p:nvPr>
        </p:nvSpPr>
        <p:spPr/>
        <p:txBody>
          <a:bodyPr/>
          <a:lstStyle/>
          <a:p>
            <a:r>
              <a:rPr lang="en-US" dirty="0"/>
              <a:t>Modify app.py and create a new function called </a:t>
            </a:r>
            <a:r>
              <a:rPr lang="en-US" dirty="0" err="1"/>
              <a:t>get_post</a:t>
            </a:r>
            <a:endParaRPr lang="en-US" dirty="0"/>
          </a:p>
          <a:p>
            <a:pPr lvl="1"/>
            <a:r>
              <a:rPr lang="en-US" dirty="0"/>
              <a:t>Its route should be /post/&lt;&gt; which takes an integer representing the </a:t>
            </a:r>
            <a:r>
              <a:rPr lang="en-US" dirty="0" err="1"/>
              <a:t>post_id</a:t>
            </a:r>
            <a:endParaRPr lang="en-US" dirty="0"/>
          </a:p>
          <a:p>
            <a:pPr lvl="1"/>
            <a:r>
              <a:rPr lang="en-US" dirty="0"/>
              <a:t>Find the associated post and display it</a:t>
            </a:r>
          </a:p>
        </p:txBody>
      </p:sp>
    </p:spTree>
    <p:extLst>
      <p:ext uri="{BB962C8B-B14F-4D97-AF65-F5344CB8AC3E}">
        <p14:creationId xmlns:p14="http://schemas.microsoft.com/office/powerpoint/2010/main" val="446881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5472789-2DE4-3940-0F7B-C58A253A21CB}"/>
              </a:ext>
            </a:extLst>
          </p:cNvPr>
          <p:cNvSpPr>
            <a:spLocks noGrp="1"/>
          </p:cNvSpPr>
          <p:nvPr>
            <p:ph type="title"/>
          </p:nvPr>
        </p:nvSpPr>
        <p:spPr/>
        <p:txBody>
          <a:bodyPr/>
          <a:lstStyle/>
          <a:p>
            <a:r>
              <a:rPr lang="en-US" dirty="0"/>
              <a:t>Let’s review</a:t>
            </a:r>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9" name="Content Placeholder 8" title="Poll Everywhere Presenter">
                <a:extLst>
                  <a:ext uri="{FF2B5EF4-FFF2-40B4-BE49-F238E27FC236}">
                    <a16:creationId xmlns:a16="http://schemas.microsoft.com/office/drawing/2014/main" id="{1F965A93-49F2-6192-D0EC-97073E43A32F}"/>
                  </a:ext>
                </a:extLst>
              </p:cNvPr>
              <p:cNvGraphicFramePr>
                <a:graphicFrameLocks noGrp="1"/>
              </p:cNvGraphicFramePr>
              <p:nvPr>
                <p:ph idx="1"/>
              </p:nvPr>
            </p:nvGraphicFramePr>
            <p:xfrm>
              <a:off x="838200" y="1825625"/>
              <a:ext cx="10515600" cy="4351338"/>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9" name="Content Placeholder 8" title="Poll Everywhere Presenter">
                <a:extLst>
                  <a:ext uri="{FF2B5EF4-FFF2-40B4-BE49-F238E27FC236}">
                    <a16:creationId xmlns:a16="http://schemas.microsoft.com/office/drawing/2014/main" id="{1F965A93-49F2-6192-D0EC-97073E43A32F}"/>
                  </a:ext>
                </a:extLst>
              </p:cNvPr>
              <p:cNvPicPr>
                <a:picLocks noGrp="1" noRot="1" noChangeAspect="1" noMove="1" noResize="1" noEditPoints="1" noAdjustHandles="1" noChangeArrowheads="1" noChangeShapeType="1"/>
              </p:cNvPicPr>
              <p:nvPr/>
            </p:nvPicPr>
            <p:blipFill>
              <a:blip r:embed="rId3"/>
              <a:stretch>
                <a:fillRect/>
              </a:stretch>
            </p:blipFill>
            <p:spPr>
              <a:xfrm>
                <a:off x="838200" y="1825625"/>
                <a:ext cx="10515600" cy="4351338"/>
              </a:xfrm>
              <a:prstGeom prst="rect">
                <a:avLst/>
              </a:prstGeom>
            </p:spPr>
          </p:pic>
        </mc:Fallback>
      </mc:AlternateContent>
      <p:sp>
        <p:nvSpPr>
          <p:cNvPr id="3" name="Date Placeholder 2">
            <a:extLst>
              <a:ext uri="{FF2B5EF4-FFF2-40B4-BE49-F238E27FC236}">
                <a16:creationId xmlns:a16="http://schemas.microsoft.com/office/drawing/2014/main" id="{481DDA5F-D21A-EE75-B978-C2604F593936}"/>
              </a:ext>
            </a:extLst>
          </p:cNvPr>
          <p:cNvSpPr>
            <a:spLocks noGrp="1"/>
          </p:cNvSpPr>
          <p:nvPr>
            <p:ph type="dt" sz="half" idx="10"/>
          </p:nvPr>
        </p:nvSpPr>
        <p:spPr/>
        <p:txBody>
          <a:bodyPr/>
          <a:lstStyle/>
          <a:p>
            <a:fld id="{240FC657-FB12-43C0-84D5-47AF1D75157E}" type="datetime1">
              <a:rPr lang="en-US" smtClean="0"/>
              <a:t>3/7/2023</a:t>
            </a:fld>
            <a:endParaRPr lang="en-US"/>
          </a:p>
        </p:txBody>
      </p:sp>
      <p:sp>
        <p:nvSpPr>
          <p:cNvPr id="4" name="Footer Placeholder 3">
            <a:extLst>
              <a:ext uri="{FF2B5EF4-FFF2-40B4-BE49-F238E27FC236}">
                <a16:creationId xmlns:a16="http://schemas.microsoft.com/office/drawing/2014/main" id="{E0676CD2-0E6F-9AD6-86FC-3F9D1517DBAD}"/>
              </a:ext>
            </a:extLst>
          </p:cNvPr>
          <p:cNvSpPr>
            <a:spLocks noGrp="1"/>
          </p:cNvSpPr>
          <p:nvPr>
            <p:ph type="ftr" sz="quarter" idx="11"/>
          </p:nvPr>
        </p:nvSpPr>
        <p:spPr/>
        <p:txBody>
          <a:bodyPr/>
          <a:lstStyle/>
          <a:p>
            <a:r>
              <a:rPr lang="en-US"/>
              <a:t>Prepared by D.Dubois</a:t>
            </a:r>
          </a:p>
        </p:txBody>
      </p:sp>
      <p:sp>
        <p:nvSpPr>
          <p:cNvPr id="5" name="Slide Number Placeholder 4">
            <a:extLst>
              <a:ext uri="{FF2B5EF4-FFF2-40B4-BE49-F238E27FC236}">
                <a16:creationId xmlns:a16="http://schemas.microsoft.com/office/drawing/2014/main" id="{0726E189-3BB9-8588-301D-1640950625B3}"/>
              </a:ext>
            </a:extLst>
          </p:cNvPr>
          <p:cNvSpPr>
            <a:spLocks noGrp="1"/>
          </p:cNvSpPr>
          <p:nvPr>
            <p:ph type="sldNum" sz="quarter" idx="12"/>
          </p:nvPr>
        </p:nvSpPr>
        <p:spPr/>
        <p:txBody>
          <a:bodyPr/>
          <a:lstStyle/>
          <a:p>
            <a:fld id="{A8282526-EA3C-4E03-851D-0CECC913DF3E}" type="slidenum">
              <a:rPr lang="en-US" smtClean="0"/>
              <a:t>13</a:t>
            </a:fld>
            <a:endParaRPr lang="en-US"/>
          </a:p>
        </p:txBody>
      </p:sp>
    </p:spTree>
    <p:extLst>
      <p:ext uri="{BB962C8B-B14F-4D97-AF65-F5344CB8AC3E}">
        <p14:creationId xmlns:p14="http://schemas.microsoft.com/office/powerpoint/2010/main" val="3116157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F1EDA-B08C-741F-188E-34572A581458}"/>
              </a:ext>
            </a:extLst>
          </p:cNvPr>
          <p:cNvSpPr>
            <a:spLocks noGrp="1"/>
          </p:cNvSpPr>
          <p:nvPr>
            <p:ph type="title"/>
          </p:nvPr>
        </p:nvSpPr>
        <p:spPr/>
        <p:txBody>
          <a:bodyPr/>
          <a:lstStyle/>
          <a:p>
            <a:r>
              <a:rPr lang="en-US" dirty="0"/>
              <a:t>Let’s discuss</a:t>
            </a:r>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7" name="Content Placeholder 6" title="Poll Everywhere Presenter">
                <a:extLst>
                  <a:ext uri="{FF2B5EF4-FFF2-40B4-BE49-F238E27FC236}">
                    <a16:creationId xmlns:a16="http://schemas.microsoft.com/office/drawing/2014/main" id="{5BD159CC-908C-AF08-1A12-5BE4E802C0E6}"/>
                  </a:ext>
                </a:extLst>
              </p:cNvPr>
              <p:cNvGraphicFramePr>
                <a:graphicFrameLocks noGrp="1"/>
              </p:cNvGraphicFramePr>
              <p:nvPr>
                <p:ph idx="1"/>
              </p:nvPr>
            </p:nvGraphicFramePr>
            <p:xfrm>
              <a:off x="838200" y="1825625"/>
              <a:ext cx="10515600" cy="4351338"/>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7" name="Content Placeholder 6" title="Poll Everywhere Presenter">
                <a:extLst>
                  <a:ext uri="{FF2B5EF4-FFF2-40B4-BE49-F238E27FC236}">
                    <a16:creationId xmlns:a16="http://schemas.microsoft.com/office/drawing/2014/main" id="{5BD159CC-908C-AF08-1A12-5BE4E802C0E6}"/>
                  </a:ext>
                </a:extLst>
              </p:cNvPr>
              <p:cNvPicPr>
                <a:picLocks noGrp="1" noRot="1" noChangeAspect="1" noMove="1" noResize="1" noEditPoints="1" noAdjustHandles="1" noChangeArrowheads="1" noChangeShapeType="1"/>
              </p:cNvPicPr>
              <p:nvPr/>
            </p:nvPicPr>
            <p:blipFill>
              <a:blip r:embed="rId3"/>
              <a:stretch>
                <a:fillRect/>
              </a:stretch>
            </p:blipFill>
            <p:spPr>
              <a:xfrm>
                <a:off x="838200" y="1825625"/>
                <a:ext cx="10515600" cy="4351338"/>
              </a:xfrm>
              <a:prstGeom prst="rect">
                <a:avLst/>
              </a:prstGeom>
            </p:spPr>
          </p:pic>
        </mc:Fallback>
      </mc:AlternateContent>
      <p:sp>
        <p:nvSpPr>
          <p:cNvPr id="4" name="Date Placeholder 3">
            <a:extLst>
              <a:ext uri="{FF2B5EF4-FFF2-40B4-BE49-F238E27FC236}">
                <a16:creationId xmlns:a16="http://schemas.microsoft.com/office/drawing/2014/main" id="{625CA87D-06ED-9DDA-EF9D-43AF9B9285D5}"/>
              </a:ext>
            </a:extLst>
          </p:cNvPr>
          <p:cNvSpPr>
            <a:spLocks noGrp="1"/>
          </p:cNvSpPr>
          <p:nvPr>
            <p:ph type="dt" sz="half" idx="10"/>
          </p:nvPr>
        </p:nvSpPr>
        <p:spPr/>
        <p:txBody>
          <a:bodyPr/>
          <a:lstStyle/>
          <a:p>
            <a:fld id="{FA4B2584-043A-44A9-9263-F058AD949B6A}" type="datetime1">
              <a:rPr lang="en-US" smtClean="0"/>
              <a:t>3/7/2023</a:t>
            </a:fld>
            <a:endParaRPr lang="en-US"/>
          </a:p>
        </p:txBody>
      </p:sp>
      <p:sp>
        <p:nvSpPr>
          <p:cNvPr id="5" name="Footer Placeholder 4">
            <a:extLst>
              <a:ext uri="{FF2B5EF4-FFF2-40B4-BE49-F238E27FC236}">
                <a16:creationId xmlns:a16="http://schemas.microsoft.com/office/drawing/2014/main" id="{F4483479-6E7A-22EC-EA0E-2E8BD9BCBC61}"/>
              </a:ext>
            </a:extLst>
          </p:cNvPr>
          <p:cNvSpPr>
            <a:spLocks noGrp="1"/>
          </p:cNvSpPr>
          <p:nvPr>
            <p:ph type="ftr" sz="quarter" idx="11"/>
          </p:nvPr>
        </p:nvSpPr>
        <p:spPr/>
        <p:txBody>
          <a:bodyPr/>
          <a:lstStyle/>
          <a:p>
            <a:r>
              <a:rPr lang="en-US"/>
              <a:t>Prepared by D.Dubois</a:t>
            </a:r>
          </a:p>
        </p:txBody>
      </p:sp>
      <p:sp>
        <p:nvSpPr>
          <p:cNvPr id="6" name="Slide Number Placeholder 5">
            <a:extLst>
              <a:ext uri="{FF2B5EF4-FFF2-40B4-BE49-F238E27FC236}">
                <a16:creationId xmlns:a16="http://schemas.microsoft.com/office/drawing/2014/main" id="{FDD21F2E-169D-637A-B617-BA37C883F06D}"/>
              </a:ext>
            </a:extLst>
          </p:cNvPr>
          <p:cNvSpPr>
            <a:spLocks noGrp="1"/>
          </p:cNvSpPr>
          <p:nvPr>
            <p:ph type="sldNum" sz="quarter" idx="12"/>
          </p:nvPr>
        </p:nvSpPr>
        <p:spPr/>
        <p:txBody>
          <a:bodyPr/>
          <a:lstStyle/>
          <a:p>
            <a:fld id="{A8282526-EA3C-4E03-851D-0CECC913DF3E}" type="slidenum">
              <a:rPr lang="en-US" smtClean="0"/>
              <a:t>14</a:t>
            </a:fld>
            <a:endParaRPr lang="en-US"/>
          </a:p>
        </p:txBody>
      </p:sp>
    </p:spTree>
    <p:extLst>
      <p:ext uri="{BB962C8B-B14F-4D97-AF65-F5344CB8AC3E}">
        <p14:creationId xmlns:p14="http://schemas.microsoft.com/office/powerpoint/2010/main" val="2541652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34EA434-A1C6-FE0D-FCE6-871AEE68FD67}"/>
              </a:ext>
            </a:extLst>
          </p:cNvPr>
          <p:cNvSpPr>
            <a:spLocks noGrp="1"/>
          </p:cNvSpPr>
          <p:nvPr>
            <p:ph type="title"/>
          </p:nvPr>
        </p:nvSpPr>
        <p:spPr/>
        <p:txBody>
          <a:bodyPr>
            <a:normAutofit fontScale="90000"/>
          </a:bodyPr>
          <a:lstStyle/>
          <a:p>
            <a:r>
              <a:rPr lang="en-US" dirty="0" err="1">
                <a:latin typeface="Consolas" panose="020B0609020204030204" pitchFamily="49" charset="0"/>
              </a:rPr>
              <a:t>url_for</a:t>
            </a:r>
            <a:r>
              <a:rPr lang="en-US" dirty="0">
                <a:latin typeface="Consolas" panose="020B0609020204030204" pitchFamily="49" charset="0"/>
              </a:rPr>
              <a:t> </a:t>
            </a:r>
            <a:r>
              <a:rPr lang="en-US" dirty="0"/>
              <a:t>returns the route for a given function</a:t>
            </a:r>
          </a:p>
        </p:txBody>
      </p:sp>
      <p:sp>
        <p:nvSpPr>
          <p:cNvPr id="8" name="Content Placeholder 7">
            <a:extLst>
              <a:ext uri="{FF2B5EF4-FFF2-40B4-BE49-F238E27FC236}">
                <a16:creationId xmlns:a16="http://schemas.microsoft.com/office/drawing/2014/main" id="{9B017EE3-58AF-D640-DFEA-AB562F4BAD2B}"/>
              </a:ext>
            </a:extLst>
          </p:cNvPr>
          <p:cNvSpPr>
            <a:spLocks noGrp="1"/>
          </p:cNvSpPr>
          <p:nvPr>
            <p:ph sz="half" idx="1"/>
          </p:nvPr>
        </p:nvSpPr>
        <p:spPr/>
        <p:txBody>
          <a:bodyPr>
            <a:normAutofit/>
          </a:bodyPr>
          <a:lstStyle/>
          <a:p>
            <a:r>
              <a:rPr lang="en-US" dirty="0"/>
              <a:t>Provides a programmatic way to retrieve a route for a given function</a:t>
            </a:r>
          </a:p>
          <a:p>
            <a:r>
              <a:rPr lang="en-US" dirty="0"/>
              <a:t>Uses the functions name associated with a route to retrieve the path</a:t>
            </a:r>
          </a:p>
          <a:p>
            <a:r>
              <a:rPr lang="en-US" dirty="0"/>
              <a:t>Also provides a way to specific variables</a:t>
            </a:r>
          </a:p>
        </p:txBody>
      </p:sp>
      <p:sp>
        <p:nvSpPr>
          <p:cNvPr id="9" name="Content Placeholder 8">
            <a:extLst>
              <a:ext uri="{FF2B5EF4-FFF2-40B4-BE49-F238E27FC236}">
                <a16:creationId xmlns:a16="http://schemas.microsoft.com/office/drawing/2014/main" id="{8743772E-8D50-276F-B9FD-010E5564492E}"/>
              </a:ext>
            </a:extLst>
          </p:cNvPr>
          <p:cNvSpPr>
            <a:spLocks noGrp="1"/>
          </p:cNvSpPr>
          <p:nvPr>
            <p:ph sz="half" idx="2"/>
          </p:nvPr>
        </p:nvSpPr>
        <p:spPr/>
        <p:txBody>
          <a:bodyPr>
            <a:normAutofit/>
          </a:bodyPr>
          <a:lstStyle/>
          <a:p>
            <a:pPr marL="0" indent="0">
              <a:lnSpc>
                <a:spcPct val="120000"/>
              </a:lnSpc>
              <a:spcBef>
                <a:spcPts val="0"/>
              </a:spcBef>
              <a:buNone/>
            </a:pPr>
            <a:r>
              <a:rPr lang="en-US" sz="2000" b="0">
                <a:solidFill>
                  <a:srgbClr val="795E26"/>
                </a:solidFill>
                <a:effectLst/>
                <a:latin typeface="Consolas" panose="020B0609020204030204" pitchFamily="49" charset="0"/>
              </a:rPr>
              <a:t>@app.route</a:t>
            </a:r>
            <a:r>
              <a:rPr lang="en-US" sz="2000" b="0">
                <a:solidFill>
                  <a:srgbClr val="000000"/>
                </a:solidFill>
                <a:effectLst/>
                <a:latin typeface="Consolas" panose="020B0609020204030204" pitchFamily="49" charset="0"/>
              </a:rPr>
              <a:t>(</a:t>
            </a:r>
            <a:r>
              <a:rPr lang="en-US" sz="2000" b="0">
                <a:solidFill>
                  <a:srgbClr val="A31515"/>
                </a:solidFill>
                <a:effectLst/>
                <a:latin typeface="Consolas" panose="020B0609020204030204" pitchFamily="49" charset="0"/>
              </a:rPr>
              <a:t>'/post/&lt;int:post_id&gt;'</a:t>
            </a:r>
            <a:r>
              <a:rPr lang="en-US" sz="2000" b="0">
                <a:solidFill>
                  <a:srgbClr val="000000"/>
                </a:solidFill>
                <a:effectLst/>
                <a:latin typeface="Consolas" panose="020B0609020204030204" pitchFamily="49" charset="0"/>
              </a:rPr>
              <a:t>)</a:t>
            </a:r>
          </a:p>
          <a:p>
            <a:pPr marL="0" indent="0">
              <a:lnSpc>
                <a:spcPct val="120000"/>
              </a:lnSpc>
              <a:spcBef>
                <a:spcPts val="0"/>
              </a:spcBef>
              <a:buNone/>
            </a:pPr>
            <a:r>
              <a:rPr lang="en-US" sz="2000" b="0">
                <a:solidFill>
                  <a:srgbClr val="0000FF"/>
                </a:solidFill>
                <a:effectLst/>
                <a:latin typeface="Consolas" panose="020B0609020204030204" pitchFamily="49" charset="0"/>
              </a:rPr>
              <a:t>def</a:t>
            </a:r>
            <a:r>
              <a:rPr lang="en-US" sz="2000" b="0">
                <a:solidFill>
                  <a:srgbClr val="000000"/>
                </a:solidFill>
                <a:effectLst/>
                <a:latin typeface="Consolas" panose="020B0609020204030204" pitchFamily="49" charset="0"/>
              </a:rPr>
              <a:t> </a:t>
            </a:r>
            <a:r>
              <a:rPr lang="en-US" sz="2000" b="0">
                <a:solidFill>
                  <a:srgbClr val="795E26"/>
                </a:solidFill>
                <a:effectLst/>
                <a:latin typeface="Consolas" panose="020B0609020204030204" pitchFamily="49" charset="0"/>
              </a:rPr>
              <a:t>show_post</a:t>
            </a:r>
            <a:r>
              <a:rPr lang="en-US" sz="2000" b="0">
                <a:solidFill>
                  <a:srgbClr val="000000"/>
                </a:solidFill>
                <a:effectLst/>
                <a:latin typeface="Consolas" panose="020B0609020204030204" pitchFamily="49" charset="0"/>
              </a:rPr>
              <a:t>(</a:t>
            </a:r>
            <a:r>
              <a:rPr lang="en-US" sz="2000" b="0">
                <a:solidFill>
                  <a:srgbClr val="001080"/>
                </a:solidFill>
                <a:effectLst/>
                <a:latin typeface="Consolas" panose="020B0609020204030204" pitchFamily="49" charset="0"/>
              </a:rPr>
              <a:t>post_id</a:t>
            </a:r>
            <a:r>
              <a:rPr lang="en-US" sz="2000" b="0">
                <a:solidFill>
                  <a:srgbClr val="000000"/>
                </a:solidFill>
                <a:effectLst/>
                <a:latin typeface="Consolas" panose="020B0609020204030204" pitchFamily="49" charset="0"/>
              </a:rPr>
              <a:t>):</a:t>
            </a:r>
          </a:p>
          <a:p>
            <a:pPr marL="0" indent="0">
              <a:lnSpc>
                <a:spcPct val="120000"/>
              </a:lnSpc>
              <a:spcBef>
                <a:spcPts val="0"/>
              </a:spcBef>
              <a:buNone/>
            </a:pPr>
            <a:r>
              <a:rPr lang="en-US" sz="2000" b="0">
                <a:solidFill>
                  <a:srgbClr val="000000"/>
                </a:solidFill>
                <a:effectLst/>
                <a:latin typeface="Consolas" panose="020B0609020204030204" pitchFamily="49" charset="0"/>
              </a:rPr>
              <a:t>    </a:t>
            </a:r>
            <a:r>
              <a:rPr lang="en-US" sz="2000" b="0">
                <a:solidFill>
                  <a:srgbClr val="008000"/>
                </a:solidFill>
                <a:effectLst/>
                <a:latin typeface="Consolas" panose="020B0609020204030204" pitchFamily="49" charset="0"/>
              </a:rPr>
              <a:t># show the post with the given id, the id is an integer</a:t>
            </a:r>
            <a:endParaRPr lang="en-US" sz="2000" b="0">
              <a:solidFill>
                <a:srgbClr val="000000"/>
              </a:solidFill>
              <a:effectLst/>
              <a:latin typeface="Consolas" panose="020B0609020204030204" pitchFamily="49" charset="0"/>
            </a:endParaRPr>
          </a:p>
          <a:p>
            <a:pPr marL="0" indent="0">
              <a:lnSpc>
                <a:spcPct val="120000"/>
              </a:lnSpc>
              <a:spcBef>
                <a:spcPts val="0"/>
              </a:spcBef>
              <a:buNone/>
            </a:pPr>
            <a:r>
              <a:rPr lang="en-US" sz="2000" b="0">
                <a:solidFill>
                  <a:srgbClr val="000000"/>
                </a:solidFill>
                <a:effectLst/>
                <a:latin typeface="Consolas" panose="020B0609020204030204" pitchFamily="49" charset="0"/>
              </a:rPr>
              <a:t>    </a:t>
            </a:r>
            <a:r>
              <a:rPr lang="en-US" sz="2000" b="0">
                <a:solidFill>
                  <a:srgbClr val="AF00DB"/>
                </a:solidFill>
                <a:effectLst/>
                <a:latin typeface="Consolas" panose="020B0609020204030204" pitchFamily="49" charset="0"/>
              </a:rPr>
              <a:t>return</a:t>
            </a:r>
            <a:r>
              <a:rPr lang="en-US" sz="2000" b="0">
                <a:solidFill>
                  <a:srgbClr val="000000"/>
                </a:solidFill>
                <a:effectLst/>
                <a:latin typeface="Consolas" panose="020B0609020204030204" pitchFamily="49" charset="0"/>
              </a:rPr>
              <a:t> </a:t>
            </a:r>
            <a:r>
              <a:rPr lang="en-US" sz="2000" b="0">
                <a:solidFill>
                  <a:srgbClr val="0000FF"/>
                </a:solidFill>
                <a:effectLst/>
                <a:latin typeface="Consolas" panose="020B0609020204030204" pitchFamily="49" charset="0"/>
              </a:rPr>
              <a:t>f</a:t>
            </a:r>
            <a:r>
              <a:rPr lang="en-US" sz="2000" b="0">
                <a:solidFill>
                  <a:srgbClr val="A31515"/>
                </a:solidFill>
                <a:effectLst/>
                <a:latin typeface="Consolas" panose="020B0609020204030204" pitchFamily="49" charset="0"/>
              </a:rPr>
              <a:t>'Post </a:t>
            </a:r>
            <a:r>
              <a:rPr lang="en-US" sz="2000" b="0">
                <a:solidFill>
                  <a:srgbClr val="0000FF"/>
                </a:solidFill>
                <a:effectLst/>
                <a:latin typeface="Consolas" panose="020B0609020204030204" pitchFamily="49" charset="0"/>
              </a:rPr>
              <a:t>{</a:t>
            </a:r>
            <a:r>
              <a:rPr lang="en-US" sz="2000" b="0">
                <a:solidFill>
                  <a:srgbClr val="001080"/>
                </a:solidFill>
                <a:effectLst/>
                <a:latin typeface="Consolas" panose="020B0609020204030204" pitchFamily="49" charset="0"/>
              </a:rPr>
              <a:t>post_id</a:t>
            </a:r>
            <a:r>
              <a:rPr lang="en-US" sz="2000" b="0">
                <a:solidFill>
                  <a:srgbClr val="0000FF"/>
                </a:solidFill>
                <a:effectLst/>
                <a:latin typeface="Consolas" panose="020B0609020204030204" pitchFamily="49" charset="0"/>
              </a:rPr>
              <a:t>}</a:t>
            </a:r>
            <a:r>
              <a:rPr lang="en-US" sz="2000" b="0">
                <a:solidFill>
                  <a:srgbClr val="A31515"/>
                </a:solidFill>
                <a:effectLst/>
                <a:latin typeface="Consolas" panose="020B0609020204030204" pitchFamily="49" charset="0"/>
              </a:rPr>
              <a:t>'</a:t>
            </a:r>
            <a:endParaRPr lang="en-US" sz="2000" b="0">
              <a:solidFill>
                <a:srgbClr val="000000"/>
              </a:solidFill>
              <a:effectLst/>
              <a:latin typeface="Consolas" panose="020B0609020204030204" pitchFamily="49" charset="0"/>
            </a:endParaRPr>
          </a:p>
          <a:p>
            <a:pPr marL="0" indent="0">
              <a:lnSpc>
                <a:spcPct val="120000"/>
              </a:lnSpc>
              <a:spcBef>
                <a:spcPts val="0"/>
              </a:spcBef>
              <a:buNone/>
            </a:pPr>
            <a:br>
              <a:rPr lang="en-US" sz="2000" b="0">
                <a:solidFill>
                  <a:srgbClr val="000000"/>
                </a:solidFill>
                <a:effectLst/>
                <a:latin typeface="Consolas" panose="020B0609020204030204" pitchFamily="49" charset="0"/>
              </a:rPr>
            </a:br>
            <a:r>
              <a:rPr lang="en-US" sz="2000" b="0">
                <a:solidFill>
                  <a:srgbClr val="795E26"/>
                </a:solidFill>
                <a:effectLst/>
                <a:latin typeface="Consolas" panose="020B0609020204030204" pitchFamily="49" charset="0"/>
              </a:rPr>
              <a:t>@app.route</a:t>
            </a:r>
            <a:r>
              <a:rPr lang="en-US" sz="2000" b="0">
                <a:solidFill>
                  <a:srgbClr val="000000"/>
                </a:solidFill>
                <a:effectLst/>
                <a:latin typeface="Consolas" panose="020B0609020204030204" pitchFamily="49" charset="0"/>
              </a:rPr>
              <a:t>(</a:t>
            </a:r>
            <a:r>
              <a:rPr lang="en-US" sz="2000" b="0">
                <a:solidFill>
                  <a:srgbClr val="A31515"/>
                </a:solidFill>
                <a:effectLst/>
                <a:latin typeface="Consolas" panose="020B0609020204030204" pitchFamily="49" charset="0"/>
              </a:rPr>
              <a:t>'/'</a:t>
            </a:r>
            <a:r>
              <a:rPr lang="en-US" sz="2000" b="0">
                <a:solidFill>
                  <a:srgbClr val="000000"/>
                </a:solidFill>
                <a:effectLst/>
                <a:latin typeface="Consolas" panose="020B0609020204030204" pitchFamily="49" charset="0"/>
              </a:rPr>
              <a:t>)</a:t>
            </a:r>
          </a:p>
          <a:p>
            <a:pPr marL="0" indent="0">
              <a:lnSpc>
                <a:spcPct val="120000"/>
              </a:lnSpc>
              <a:spcBef>
                <a:spcPts val="0"/>
              </a:spcBef>
              <a:buNone/>
            </a:pPr>
            <a:r>
              <a:rPr lang="en-US" sz="2000" b="0">
                <a:solidFill>
                  <a:srgbClr val="0000FF"/>
                </a:solidFill>
                <a:effectLst/>
                <a:latin typeface="Consolas" panose="020B0609020204030204" pitchFamily="49" charset="0"/>
              </a:rPr>
              <a:t>def</a:t>
            </a:r>
            <a:r>
              <a:rPr lang="en-US" sz="2000" b="0">
                <a:solidFill>
                  <a:srgbClr val="000000"/>
                </a:solidFill>
                <a:effectLst/>
                <a:latin typeface="Consolas" panose="020B0609020204030204" pitchFamily="49" charset="0"/>
              </a:rPr>
              <a:t> </a:t>
            </a:r>
            <a:r>
              <a:rPr lang="en-US" sz="2000" b="0">
                <a:solidFill>
                  <a:srgbClr val="795E26"/>
                </a:solidFill>
                <a:effectLst/>
                <a:latin typeface="Consolas" panose="020B0609020204030204" pitchFamily="49" charset="0"/>
              </a:rPr>
              <a:t>index</a:t>
            </a:r>
            <a:r>
              <a:rPr lang="en-US" sz="2000" b="0">
                <a:solidFill>
                  <a:srgbClr val="000000"/>
                </a:solidFill>
                <a:effectLst/>
                <a:latin typeface="Consolas" panose="020B0609020204030204" pitchFamily="49" charset="0"/>
              </a:rPr>
              <a:t>():</a:t>
            </a:r>
          </a:p>
          <a:p>
            <a:pPr marL="0" indent="0">
              <a:lnSpc>
                <a:spcPct val="120000"/>
              </a:lnSpc>
              <a:spcBef>
                <a:spcPts val="0"/>
              </a:spcBef>
              <a:buNone/>
            </a:pPr>
            <a:r>
              <a:rPr lang="en-US" sz="2000" b="0">
                <a:solidFill>
                  <a:srgbClr val="000000"/>
                </a:solidFill>
                <a:effectLst/>
                <a:latin typeface="Consolas" panose="020B0609020204030204" pitchFamily="49" charset="0"/>
              </a:rPr>
              <a:t>    </a:t>
            </a:r>
            <a:r>
              <a:rPr lang="en-US" sz="2000" b="0">
                <a:solidFill>
                  <a:srgbClr val="001080"/>
                </a:solidFill>
                <a:effectLst/>
                <a:latin typeface="Consolas" panose="020B0609020204030204" pitchFamily="49" charset="0"/>
              </a:rPr>
              <a:t>val</a:t>
            </a:r>
            <a:r>
              <a:rPr lang="en-US" sz="2000" b="0">
                <a:solidFill>
                  <a:srgbClr val="000000"/>
                </a:solidFill>
                <a:effectLst/>
                <a:latin typeface="Consolas" panose="020B0609020204030204" pitchFamily="49" charset="0"/>
              </a:rPr>
              <a:t> = </a:t>
            </a:r>
            <a:r>
              <a:rPr lang="en-US" sz="2000" b="0">
                <a:solidFill>
                  <a:srgbClr val="795E26"/>
                </a:solidFill>
                <a:effectLst/>
                <a:latin typeface="Consolas" panose="020B0609020204030204" pitchFamily="49" charset="0"/>
              </a:rPr>
              <a:t>url_for</a:t>
            </a:r>
            <a:r>
              <a:rPr lang="en-US" sz="2000" b="0">
                <a:solidFill>
                  <a:srgbClr val="000000"/>
                </a:solidFill>
                <a:effectLst/>
                <a:latin typeface="Consolas" panose="020B0609020204030204" pitchFamily="49" charset="0"/>
              </a:rPr>
              <a:t>(</a:t>
            </a:r>
            <a:r>
              <a:rPr lang="en-US" sz="2000" b="0">
                <a:solidFill>
                  <a:srgbClr val="A31515"/>
                </a:solidFill>
                <a:effectLst/>
                <a:latin typeface="Consolas" panose="020B0609020204030204" pitchFamily="49" charset="0"/>
              </a:rPr>
              <a:t>'show_post'</a:t>
            </a:r>
            <a:r>
              <a:rPr lang="en-US" sz="2000" b="0">
                <a:solidFill>
                  <a:srgbClr val="000000"/>
                </a:solidFill>
                <a:effectLst/>
                <a:latin typeface="Consolas" panose="020B0609020204030204" pitchFamily="49" charset="0"/>
              </a:rPr>
              <a:t>, </a:t>
            </a:r>
            <a:r>
              <a:rPr lang="en-US" sz="2000" b="0">
                <a:solidFill>
                  <a:srgbClr val="001080"/>
                </a:solidFill>
                <a:effectLst/>
                <a:latin typeface="Consolas" panose="020B0609020204030204" pitchFamily="49" charset="0"/>
              </a:rPr>
              <a:t>post_id</a:t>
            </a:r>
            <a:r>
              <a:rPr lang="en-US" sz="2000" b="0">
                <a:solidFill>
                  <a:srgbClr val="000000"/>
                </a:solidFill>
                <a:effectLst/>
                <a:latin typeface="Consolas" panose="020B0609020204030204" pitchFamily="49" charset="0"/>
              </a:rPr>
              <a:t>=</a:t>
            </a:r>
            <a:r>
              <a:rPr lang="en-US" sz="2000" b="0">
                <a:solidFill>
                  <a:srgbClr val="098658"/>
                </a:solidFill>
                <a:effectLst/>
                <a:latin typeface="Consolas" panose="020B0609020204030204" pitchFamily="49" charset="0"/>
              </a:rPr>
              <a:t>1</a:t>
            </a:r>
            <a:r>
              <a:rPr lang="en-US" sz="2000" b="0">
                <a:solidFill>
                  <a:srgbClr val="000000"/>
                </a:solidFill>
                <a:effectLst/>
                <a:latin typeface="Consolas" panose="020B0609020204030204" pitchFamily="49" charset="0"/>
              </a:rPr>
              <a:t>)</a:t>
            </a:r>
          </a:p>
          <a:p>
            <a:pPr marL="0" indent="0">
              <a:lnSpc>
                <a:spcPct val="120000"/>
              </a:lnSpc>
              <a:spcBef>
                <a:spcPts val="0"/>
              </a:spcBef>
              <a:buNone/>
            </a:pPr>
            <a:r>
              <a:rPr lang="en-US" sz="2000" b="0">
                <a:solidFill>
                  <a:srgbClr val="000000"/>
                </a:solidFill>
                <a:effectLst/>
                <a:latin typeface="Consolas" panose="020B0609020204030204" pitchFamily="49" charset="0"/>
              </a:rPr>
              <a:t>    </a:t>
            </a:r>
            <a:r>
              <a:rPr lang="en-US" sz="2000" b="0">
                <a:solidFill>
                  <a:srgbClr val="AF00DB"/>
                </a:solidFill>
                <a:effectLst/>
                <a:latin typeface="Consolas" panose="020B0609020204030204" pitchFamily="49" charset="0"/>
              </a:rPr>
              <a:t>return</a:t>
            </a:r>
            <a:r>
              <a:rPr lang="en-US" sz="2000" b="0">
                <a:solidFill>
                  <a:srgbClr val="000000"/>
                </a:solidFill>
                <a:effectLst/>
                <a:latin typeface="Consolas" panose="020B0609020204030204" pitchFamily="49" charset="0"/>
              </a:rPr>
              <a:t> </a:t>
            </a:r>
            <a:r>
              <a:rPr lang="en-US" sz="2000" b="0">
                <a:solidFill>
                  <a:srgbClr val="001080"/>
                </a:solidFill>
                <a:effectLst/>
                <a:latin typeface="Consolas" panose="020B0609020204030204" pitchFamily="49" charset="0"/>
              </a:rPr>
              <a:t>val</a:t>
            </a:r>
            <a:endParaRPr lang="en-US" sz="2000" b="0">
              <a:solidFill>
                <a:srgbClr val="000000"/>
              </a:solidFill>
              <a:effectLst/>
              <a:latin typeface="Consolas" panose="020B0609020204030204" pitchFamily="49" charset="0"/>
            </a:endParaRPr>
          </a:p>
        </p:txBody>
      </p:sp>
      <p:sp>
        <p:nvSpPr>
          <p:cNvPr id="3" name="Date Placeholder 2">
            <a:extLst>
              <a:ext uri="{FF2B5EF4-FFF2-40B4-BE49-F238E27FC236}">
                <a16:creationId xmlns:a16="http://schemas.microsoft.com/office/drawing/2014/main" id="{BF2A5078-5AB8-1634-0573-4E9A014580EC}"/>
              </a:ext>
            </a:extLst>
          </p:cNvPr>
          <p:cNvSpPr>
            <a:spLocks noGrp="1"/>
          </p:cNvSpPr>
          <p:nvPr>
            <p:ph type="dt" sz="half" idx="10"/>
          </p:nvPr>
        </p:nvSpPr>
        <p:spPr/>
        <p:txBody>
          <a:bodyPr/>
          <a:lstStyle/>
          <a:p>
            <a:fld id="{240FC657-FB12-43C0-84D5-47AF1D75157E}" type="datetime1">
              <a:rPr lang="en-US" smtClean="0"/>
              <a:t>3/7/2023</a:t>
            </a:fld>
            <a:endParaRPr lang="en-US"/>
          </a:p>
        </p:txBody>
      </p:sp>
      <p:sp>
        <p:nvSpPr>
          <p:cNvPr id="4" name="Footer Placeholder 3">
            <a:extLst>
              <a:ext uri="{FF2B5EF4-FFF2-40B4-BE49-F238E27FC236}">
                <a16:creationId xmlns:a16="http://schemas.microsoft.com/office/drawing/2014/main" id="{E835542E-2EA0-2A41-E5EC-2D5880B2C191}"/>
              </a:ext>
            </a:extLst>
          </p:cNvPr>
          <p:cNvSpPr>
            <a:spLocks noGrp="1"/>
          </p:cNvSpPr>
          <p:nvPr>
            <p:ph type="ftr" sz="quarter" idx="11"/>
          </p:nvPr>
        </p:nvSpPr>
        <p:spPr/>
        <p:txBody>
          <a:bodyPr/>
          <a:lstStyle/>
          <a:p>
            <a:r>
              <a:rPr lang="en-US"/>
              <a:t>Prepared by D.Dubois</a:t>
            </a:r>
          </a:p>
        </p:txBody>
      </p:sp>
      <p:sp>
        <p:nvSpPr>
          <p:cNvPr id="5" name="Slide Number Placeholder 4">
            <a:extLst>
              <a:ext uri="{FF2B5EF4-FFF2-40B4-BE49-F238E27FC236}">
                <a16:creationId xmlns:a16="http://schemas.microsoft.com/office/drawing/2014/main" id="{11A8B653-F2B7-E123-99F9-AE5FFA723A45}"/>
              </a:ext>
            </a:extLst>
          </p:cNvPr>
          <p:cNvSpPr>
            <a:spLocks noGrp="1"/>
          </p:cNvSpPr>
          <p:nvPr>
            <p:ph type="sldNum" sz="quarter" idx="12"/>
          </p:nvPr>
        </p:nvSpPr>
        <p:spPr/>
        <p:txBody>
          <a:bodyPr/>
          <a:lstStyle/>
          <a:p>
            <a:fld id="{A8282526-EA3C-4E03-851D-0CECC913DF3E}" type="slidenum">
              <a:rPr lang="en-US" smtClean="0"/>
              <a:t>15</a:t>
            </a:fld>
            <a:endParaRPr lang="en-US"/>
          </a:p>
        </p:txBody>
      </p:sp>
    </p:spTree>
    <p:extLst>
      <p:ext uri="{BB962C8B-B14F-4D97-AF65-F5344CB8AC3E}">
        <p14:creationId xmlns:p14="http://schemas.microsoft.com/office/powerpoint/2010/main" val="16431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30EDA-FD96-C00F-A5E0-8F83E62D5D30}"/>
              </a:ext>
            </a:extLst>
          </p:cNvPr>
          <p:cNvSpPr>
            <a:spLocks noGrp="1"/>
          </p:cNvSpPr>
          <p:nvPr>
            <p:ph type="title"/>
          </p:nvPr>
        </p:nvSpPr>
        <p:spPr/>
        <p:txBody>
          <a:bodyPr>
            <a:normAutofit fontScale="90000"/>
          </a:bodyPr>
          <a:lstStyle/>
          <a:p>
            <a:r>
              <a:rPr lang="en-US" dirty="0"/>
              <a:t>Redirection occurs on some URLs</a:t>
            </a:r>
          </a:p>
        </p:txBody>
      </p:sp>
      <p:sp>
        <p:nvSpPr>
          <p:cNvPr id="7" name="Content Placeholder 6">
            <a:extLst>
              <a:ext uri="{FF2B5EF4-FFF2-40B4-BE49-F238E27FC236}">
                <a16:creationId xmlns:a16="http://schemas.microsoft.com/office/drawing/2014/main" id="{E0F5E733-3523-3790-E51F-E9B855156ACC}"/>
              </a:ext>
            </a:extLst>
          </p:cNvPr>
          <p:cNvSpPr>
            <a:spLocks noGrp="1"/>
          </p:cNvSpPr>
          <p:nvPr>
            <p:ph sz="half" idx="1"/>
          </p:nvPr>
        </p:nvSpPr>
        <p:spPr/>
        <p:txBody>
          <a:bodyPr/>
          <a:lstStyle/>
          <a:p>
            <a:r>
              <a:rPr lang="en-US" dirty="0"/>
              <a:t>Trailing slashes form the canonical URL</a:t>
            </a:r>
          </a:p>
          <a:p>
            <a:r>
              <a:rPr lang="en-US" dirty="0"/>
              <a:t>Navigating to a </a:t>
            </a:r>
            <a:r>
              <a:rPr lang="en-US" dirty="0" err="1"/>
              <a:t>url</a:t>
            </a:r>
            <a:r>
              <a:rPr lang="en-US" dirty="0"/>
              <a:t> without the trailing slash is not an issue, Flask will redirect you</a:t>
            </a:r>
          </a:p>
          <a:p>
            <a:r>
              <a:rPr lang="en-US" dirty="0"/>
              <a:t>Defining a route without the trailing slash, will prevent the redirect</a:t>
            </a:r>
          </a:p>
        </p:txBody>
      </p:sp>
      <p:sp>
        <p:nvSpPr>
          <p:cNvPr id="8" name="Content Placeholder 7">
            <a:extLst>
              <a:ext uri="{FF2B5EF4-FFF2-40B4-BE49-F238E27FC236}">
                <a16:creationId xmlns:a16="http://schemas.microsoft.com/office/drawing/2014/main" id="{D4761023-79D1-3B4F-F924-6D1DBA51A83A}"/>
              </a:ext>
            </a:extLst>
          </p:cNvPr>
          <p:cNvSpPr>
            <a:spLocks noGrp="1"/>
          </p:cNvSpPr>
          <p:nvPr>
            <p:ph sz="half" idx="2"/>
          </p:nvPr>
        </p:nvSpPr>
        <p:spPr/>
        <p:txBody>
          <a:bodyPr/>
          <a:lstStyle/>
          <a:p>
            <a:pPr marL="0" indent="0">
              <a:lnSpc>
                <a:spcPct val="100000"/>
              </a:lnSpc>
              <a:spcBef>
                <a:spcPts val="0"/>
              </a:spcBef>
              <a:buNone/>
            </a:pPr>
            <a:r>
              <a:rPr lang="en-US" b="0">
                <a:solidFill>
                  <a:srgbClr val="795E26"/>
                </a:solidFill>
                <a:effectLst/>
                <a:latin typeface="Consolas" panose="020B0609020204030204" pitchFamily="49" charset="0"/>
              </a:rPr>
              <a:t>@app.route</a:t>
            </a:r>
            <a:r>
              <a:rPr lang="en-US" b="0">
                <a:solidFill>
                  <a:srgbClr val="000000"/>
                </a:solidFill>
                <a:effectLst/>
                <a:latin typeface="Consolas" panose="020B0609020204030204" pitchFamily="49" charset="0"/>
              </a:rPr>
              <a:t>(</a:t>
            </a:r>
            <a:r>
              <a:rPr lang="en-US" b="0">
                <a:solidFill>
                  <a:srgbClr val="A31515"/>
                </a:solidFill>
                <a:effectLst/>
                <a:latin typeface="Consolas" panose="020B0609020204030204" pitchFamily="49" charset="0"/>
              </a:rPr>
              <a:t>'/projects/'</a:t>
            </a:r>
            <a:r>
              <a:rPr lang="en-US" b="0">
                <a:solidFill>
                  <a:srgbClr val="000000"/>
                </a:solidFill>
                <a:effectLst/>
                <a:latin typeface="Consolas" panose="020B0609020204030204" pitchFamily="49" charset="0"/>
              </a:rPr>
              <a:t>)</a:t>
            </a:r>
          </a:p>
          <a:p>
            <a:pPr marL="0" indent="0">
              <a:lnSpc>
                <a:spcPct val="100000"/>
              </a:lnSpc>
              <a:spcBef>
                <a:spcPts val="0"/>
              </a:spcBef>
              <a:buNone/>
            </a:pPr>
            <a:r>
              <a:rPr lang="en-US" b="0">
                <a:solidFill>
                  <a:srgbClr val="0000FF"/>
                </a:solidFill>
                <a:effectLst/>
                <a:latin typeface="Consolas" panose="020B0609020204030204" pitchFamily="49" charset="0"/>
              </a:rPr>
              <a:t>def</a:t>
            </a:r>
            <a:r>
              <a:rPr lang="en-US" b="0">
                <a:solidFill>
                  <a:srgbClr val="000000"/>
                </a:solidFill>
                <a:effectLst/>
                <a:latin typeface="Consolas" panose="020B0609020204030204" pitchFamily="49" charset="0"/>
              </a:rPr>
              <a:t> </a:t>
            </a:r>
            <a:r>
              <a:rPr lang="en-US" b="0">
                <a:solidFill>
                  <a:srgbClr val="795E26"/>
                </a:solidFill>
                <a:effectLst/>
                <a:latin typeface="Consolas" panose="020B0609020204030204" pitchFamily="49" charset="0"/>
              </a:rPr>
              <a:t>projects</a:t>
            </a:r>
            <a:r>
              <a:rPr lang="en-US" b="0">
                <a:solidFill>
                  <a:srgbClr val="000000"/>
                </a:solidFill>
                <a:effectLst/>
                <a:latin typeface="Consolas" panose="020B0609020204030204" pitchFamily="49" charset="0"/>
              </a:rPr>
              <a:t>():</a:t>
            </a:r>
          </a:p>
          <a:p>
            <a:pPr marL="0" indent="0">
              <a:lnSpc>
                <a:spcPct val="100000"/>
              </a:lnSpc>
              <a:spcBef>
                <a:spcPts val="0"/>
              </a:spcBef>
              <a:buNone/>
            </a:pPr>
            <a:r>
              <a:rPr lang="en-US" b="0">
                <a:solidFill>
                  <a:srgbClr val="000000"/>
                </a:solidFill>
                <a:effectLst/>
                <a:latin typeface="Consolas" panose="020B0609020204030204" pitchFamily="49" charset="0"/>
              </a:rPr>
              <a:t>    </a:t>
            </a:r>
            <a:r>
              <a:rPr lang="en-US" b="0">
                <a:solidFill>
                  <a:srgbClr val="AF00DB"/>
                </a:solidFill>
                <a:effectLst/>
                <a:latin typeface="Consolas" panose="020B0609020204030204" pitchFamily="49" charset="0"/>
              </a:rPr>
              <a:t>return</a:t>
            </a:r>
            <a:r>
              <a:rPr lang="en-US" b="0">
                <a:solidFill>
                  <a:srgbClr val="000000"/>
                </a:solidFill>
                <a:effectLst/>
                <a:latin typeface="Consolas" panose="020B0609020204030204" pitchFamily="49" charset="0"/>
              </a:rPr>
              <a:t> </a:t>
            </a:r>
            <a:r>
              <a:rPr lang="en-US" b="0">
                <a:solidFill>
                  <a:srgbClr val="A31515"/>
                </a:solidFill>
                <a:effectLst/>
                <a:latin typeface="Consolas" panose="020B0609020204030204" pitchFamily="49" charset="0"/>
              </a:rPr>
              <a:t>'The project page'</a:t>
            </a:r>
            <a:endParaRPr lang="en-US" b="0">
              <a:solidFill>
                <a:srgbClr val="000000"/>
              </a:solidFill>
              <a:effectLst/>
              <a:latin typeface="Consolas" panose="020B0609020204030204" pitchFamily="49" charset="0"/>
            </a:endParaRPr>
          </a:p>
          <a:p>
            <a:pPr marL="0" indent="0">
              <a:lnSpc>
                <a:spcPct val="100000"/>
              </a:lnSpc>
              <a:spcBef>
                <a:spcPts val="0"/>
              </a:spcBef>
              <a:buNone/>
            </a:pPr>
            <a:br>
              <a:rPr lang="en-US" b="0">
                <a:solidFill>
                  <a:srgbClr val="000000"/>
                </a:solidFill>
                <a:effectLst/>
                <a:latin typeface="Consolas" panose="020B0609020204030204" pitchFamily="49" charset="0"/>
              </a:rPr>
            </a:br>
            <a:r>
              <a:rPr lang="en-US" b="0">
                <a:solidFill>
                  <a:srgbClr val="795E26"/>
                </a:solidFill>
                <a:effectLst/>
                <a:latin typeface="Consolas" panose="020B0609020204030204" pitchFamily="49" charset="0"/>
              </a:rPr>
              <a:t>@app.route</a:t>
            </a:r>
            <a:r>
              <a:rPr lang="en-US" b="0">
                <a:solidFill>
                  <a:srgbClr val="000000"/>
                </a:solidFill>
                <a:effectLst/>
                <a:latin typeface="Consolas" panose="020B0609020204030204" pitchFamily="49" charset="0"/>
              </a:rPr>
              <a:t>(</a:t>
            </a:r>
            <a:r>
              <a:rPr lang="en-US" b="0">
                <a:solidFill>
                  <a:srgbClr val="A31515"/>
                </a:solidFill>
                <a:effectLst/>
                <a:latin typeface="Consolas" panose="020B0609020204030204" pitchFamily="49" charset="0"/>
              </a:rPr>
              <a:t>'/about'</a:t>
            </a:r>
            <a:r>
              <a:rPr lang="en-US" b="0">
                <a:solidFill>
                  <a:srgbClr val="000000"/>
                </a:solidFill>
                <a:effectLst/>
                <a:latin typeface="Consolas" panose="020B0609020204030204" pitchFamily="49" charset="0"/>
              </a:rPr>
              <a:t>)</a:t>
            </a:r>
          </a:p>
          <a:p>
            <a:pPr marL="0" indent="0">
              <a:lnSpc>
                <a:spcPct val="100000"/>
              </a:lnSpc>
              <a:spcBef>
                <a:spcPts val="0"/>
              </a:spcBef>
              <a:buNone/>
            </a:pPr>
            <a:r>
              <a:rPr lang="en-US" b="0">
                <a:solidFill>
                  <a:srgbClr val="0000FF"/>
                </a:solidFill>
                <a:effectLst/>
                <a:latin typeface="Consolas" panose="020B0609020204030204" pitchFamily="49" charset="0"/>
              </a:rPr>
              <a:t>def</a:t>
            </a:r>
            <a:r>
              <a:rPr lang="en-US" b="0">
                <a:solidFill>
                  <a:srgbClr val="000000"/>
                </a:solidFill>
                <a:effectLst/>
                <a:latin typeface="Consolas" panose="020B0609020204030204" pitchFamily="49" charset="0"/>
              </a:rPr>
              <a:t> </a:t>
            </a:r>
            <a:r>
              <a:rPr lang="en-US" b="0">
                <a:solidFill>
                  <a:srgbClr val="795E26"/>
                </a:solidFill>
                <a:effectLst/>
                <a:latin typeface="Consolas" panose="020B0609020204030204" pitchFamily="49" charset="0"/>
              </a:rPr>
              <a:t>about</a:t>
            </a:r>
            <a:r>
              <a:rPr lang="en-US" b="0">
                <a:solidFill>
                  <a:srgbClr val="000000"/>
                </a:solidFill>
                <a:effectLst/>
                <a:latin typeface="Consolas" panose="020B0609020204030204" pitchFamily="49" charset="0"/>
              </a:rPr>
              <a:t>():</a:t>
            </a:r>
          </a:p>
          <a:p>
            <a:pPr marL="0" indent="0">
              <a:lnSpc>
                <a:spcPct val="100000"/>
              </a:lnSpc>
              <a:spcBef>
                <a:spcPts val="0"/>
              </a:spcBef>
              <a:buNone/>
            </a:pPr>
            <a:r>
              <a:rPr lang="en-US" b="0">
                <a:solidFill>
                  <a:srgbClr val="000000"/>
                </a:solidFill>
                <a:effectLst/>
                <a:latin typeface="Consolas" panose="020B0609020204030204" pitchFamily="49" charset="0"/>
              </a:rPr>
              <a:t>    </a:t>
            </a:r>
            <a:r>
              <a:rPr lang="en-US" b="0">
                <a:solidFill>
                  <a:srgbClr val="AF00DB"/>
                </a:solidFill>
                <a:effectLst/>
                <a:latin typeface="Consolas" panose="020B0609020204030204" pitchFamily="49" charset="0"/>
              </a:rPr>
              <a:t>return</a:t>
            </a:r>
            <a:r>
              <a:rPr lang="en-US" b="0">
                <a:solidFill>
                  <a:srgbClr val="000000"/>
                </a:solidFill>
                <a:effectLst/>
                <a:latin typeface="Consolas" panose="020B0609020204030204" pitchFamily="49" charset="0"/>
              </a:rPr>
              <a:t> </a:t>
            </a:r>
            <a:r>
              <a:rPr lang="en-US" b="0">
                <a:solidFill>
                  <a:srgbClr val="A31515"/>
                </a:solidFill>
                <a:effectLst/>
                <a:latin typeface="Consolas" panose="020B0609020204030204" pitchFamily="49" charset="0"/>
              </a:rPr>
              <a:t>'The about page'</a:t>
            </a:r>
            <a:endParaRPr lang="en-US" b="0">
              <a:solidFill>
                <a:srgbClr val="000000"/>
              </a:solidFill>
              <a:effectLst/>
              <a:latin typeface="Consolas" panose="020B0609020204030204" pitchFamily="49" charset="0"/>
            </a:endParaRPr>
          </a:p>
        </p:txBody>
      </p:sp>
      <p:sp>
        <p:nvSpPr>
          <p:cNvPr id="4" name="Date Placeholder 3">
            <a:extLst>
              <a:ext uri="{FF2B5EF4-FFF2-40B4-BE49-F238E27FC236}">
                <a16:creationId xmlns:a16="http://schemas.microsoft.com/office/drawing/2014/main" id="{71525E6A-F720-4BD4-9707-0C7FD49951A1}"/>
              </a:ext>
            </a:extLst>
          </p:cNvPr>
          <p:cNvSpPr>
            <a:spLocks noGrp="1"/>
          </p:cNvSpPr>
          <p:nvPr>
            <p:ph type="dt" sz="half" idx="10"/>
          </p:nvPr>
        </p:nvSpPr>
        <p:spPr/>
        <p:txBody>
          <a:bodyPr/>
          <a:lstStyle/>
          <a:p>
            <a:fld id="{FA4B2584-043A-44A9-9263-F058AD949B6A}" type="datetime1">
              <a:rPr lang="en-US" smtClean="0"/>
              <a:t>3/7/2023</a:t>
            </a:fld>
            <a:endParaRPr lang="en-US"/>
          </a:p>
        </p:txBody>
      </p:sp>
      <p:sp>
        <p:nvSpPr>
          <p:cNvPr id="5" name="Footer Placeholder 4">
            <a:extLst>
              <a:ext uri="{FF2B5EF4-FFF2-40B4-BE49-F238E27FC236}">
                <a16:creationId xmlns:a16="http://schemas.microsoft.com/office/drawing/2014/main" id="{9D36E8E7-B21B-36AD-E264-A05AB96D3C9D}"/>
              </a:ext>
            </a:extLst>
          </p:cNvPr>
          <p:cNvSpPr>
            <a:spLocks noGrp="1"/>
          </p:cNvSpPr>
          <p:nvPr>
            <p:ph type="ftr" sz="quarter" idx="11"/>
          </p:nvPr>
        </p:nvSpPr>
        <p:spPr/>
        <p:txBody>
          <a:bodyPr/>
          <a:lstStyle/>
          <a:p>
            <a:r>
              <a:rPr lang="en-US"/>
              <a:t>Prepared by D.Dubois</a:t>
            </a:r>
          </a:p>
        </p:txBody>
      </p:sp>
      <p:sp>
        <p:nvSpPr>
          <p:cNvPr id="6" name="Slide Number Placeholder 5">
            <a:extLst>
              <a:ext uri="{FF2B5EF4-FFF2-40B4-BE49-F238E27FC236}">
                <a16:creationId xmlns:a16="http://schemas.microsoft.com/office/drawing/2014/main" id="{0AE43E85-5D66-C3F0-3542-938E5A28F3C7}"/>
              </a:ext>
            </a:extLst>
          </p:cNvPr>
          <p:cNvSpPr>
            <a:spLocks noGrp="1"/>
          </p:cNvSpPr>
          <p:nvPr>
            <p:ph type="sldNum" sz="quarter" idx="12"/>
          </p:nvPr>
        </p:nvSpPr>
        <p:spPr/>
        <p:txBody>
          <a:bodyPr/>
          <a:lstStyle/>
          <a:p>
            <a:fld id="{A8282526-EA3C-4E03-851D-0CECC913DF3E}" type="slidenum">
              <a:rPr lang="en-US" smtClean="0"/>
              <a:t>16</a:t>
            </a:fld>
            <a:endParaRPr lang="en-US"/>
          </a:p>
        </p:txBody>
      </p:sp>
    </p:spTree>
    <p:extLst>
      <p:ext uri="{BB962C8B-B14F-4D97-AF65-F5344CB8AC3E}">
        <p14:creationId xmlns:p14="http://schemas.microsoft.com/office/powerpoint/2010/main" val="1216117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266E9-ED17-5663-4BEF-123FB6709434}"/>
              </a:ext>
            </a:extLst>
          </p:cNvPr>
          <p:cNvSpPr>
            <a:spLocks noGrp="1"/>
          </p:cNvSpPr>
          <p:nvPr>
            <p:ph type="title"/>
          </p:nvPr>
        </p:nvSpPr>
        <p:spPr/>
        <p:txBody>
          <a:bodyPr>
            <a:normAutofit fontScale="90000"/>
          </a:bodyPr>
          <a:lstStyle/>
          <a:p>
            <a:r>
              <a:rPr lang="en-US" dirty="0">
                <a:latin typeface="Consolas" panose="020B0609020204030204" pitchFamily="49" charset="0"/>
              </a:rPr>
              <a:t>redirect</a:t>
            </a:r>
            <a:r>
              <a:rPr lang="en-US" dirty="0"/>
              <a:t> function routes people programmatically</a:t>
            </a:r>
          </a:p>
        </p:txBody>
      </p:sp>
      <p:sp>
        <p:nvSpPr>
          <p:cNvPr id="7" name="Content Placeholder 6">
            <a:extLst>
              <a:ext uri="{FF2B5EF4-FFF2-40B4-BE49-F238E27FC236}">
                <a16:creationId xmlns:a16="http://schemas.microsoft.com/office/drawing/2014/main" id="{70D830EB-5DD9-48C1-DB53-ADE0FFB37726}"/>
              </a:ext>
            </a:extLst>
          </p:cNvPr>
          <p:cNvSpPr>
            <a:spLocks noGrp="1"/>
          </p:cNvSpPr>
          <p:nvPr>
            <p:ph sz="half" idx="1"/>
          </p:nvPr>
        </p:nvSpPr>
        <p:spPr>
          <a:xfrm>
            <a:off x="838200" y="1825625"/>
            <a:ext cx="3383844" cy="4351338"/>
          </a:xfrm>
        </p:spPr>
        <p:txBody>
          <a:bodyPr>
            <a:normAutofit fontScale="92500"/>
          </a:bodyPr>
          <a:lstStyle/>
          <a:p>
            <a:r>
              <a:rPr lang="en-US" dirty="0">
                <a:latin typeface="Consolas" panose="020B0609020204030204" pitchFamily="49" charset="0"/>
              </a:rPr>
              <a:t>redirect</a:t>
            </a:r>
            <a:r>
              <a:rPr lang="en-US" dirty="0"/>
              <a:t> takes a </a:t>
            </a:r>
            <a:r>
              <a:rPr lang="en-US" dirty="0" err="1"/>
              <a:t>url</a:t>
            </a:r>
            <a:endParaRPr lang="en-US" dirty="0"/>
          </a:p>
          <a:p>
            <a:r>
              <a:rPr lang="en-US" dirty="0"/>
              <a:t>Routes the webserver to a new page</a:t>
            </a:r>
          </a:p>
          <a:p>
            <a:r>
              <a:rPr lang="en-US" dirty="0"/>
              <a:t>Redirect and </a:t>
            </a:r>
            <a:r>
              <a:rPr lang="en-US" dirty="0" err="1">
                <a:latin typeface="Consolas" panose="020B0609020204030204" pitchFamily="49" charset="0"/>
              </a:rPr>
              <a:t>url_for</a:t>
            </a:r>
            <a:r>
              <a:rPr lang="en-US" dirty="0"/>
              <a:t> can be combined together</a:t>
            </a:r>
          </a:p>
        </p:txBody>
      </p:sp>
      <p:sp>
        <p:nvSpPr>
          <p:cNvPr id="8" name="Content Placeholder 7">
            <a:extLst>
              <a:ext uri="{FF2B5EF4-FFF2-40B4-BE49-F238E27FC236}">
                <a16:creationId xmlns:a16="http://schemas.microsoft.com/office/drawing/2014/main" id="{B281BC2E-27AA-2A2F-6C37-715922120B60}"/>
              </a:ext>
            </a:extLst>
          </p:cNvPr>
          <p:cNvSpPr>
            <a:spLocks noGrp="1"/>
          </p:cNvSpPr>
          <p:nvPr>
            <p:ph sz="half" idx="2"/>
          </p:nvPr>
        </p:nvSpPr>
        <p:spPr>
          <a:xfrm>
            <a:off x="4222044" y="1825625"/>
            <a:ext cx="7131756" cy="4351338"/>
          </a:xfrm>
        </p:spPr>
        <p:txBody>
          <a:bodyPr>
            <a:normAutofit fontScale="92500"/>
          </a:bodyPr>
          <a:lstStyle/>
          <a:p>
            <a:pPr marL="0" indent="0">
              <a:lnSpc>
                <a:spcPct val="110000"/>
              </a:lnSpc>
              <a:spcBef>
                <a:spcPts val="0"/>
              </a:spcBef>
              <a:buNone/>
            </a:pPr>
            <a:r>
              <a:rPr lang="en-US" b="0">
                <a:solidFill>
                  <a:srgbClr val="AF00DB"/>
                </a:solidFill>
                <a:effectLst/>
                <a:latin typeface="Consolas" panose="020B0609020204030204" pitchFamily="49" charset="0"/>
              </a:rPr>
              <a:t>from</a:t>
            </a:r>
            <a:r>
              <a:rPr lang="en-US" b="0">
                <a:solidFill>
                  <a:srgbClr val="000000"/>
                </a:solidFill>
                <a:effectLst/>
                <a:latin typeface="Consolas" panose="020B0609020204030204" pitchFamily="49" charset="0"/>
              </a:rPr>
              <a:t> </a:t>
            </a:r>
            <a:r>
              <a:rPr lang="en-US" b="0">
                <a:solidFill>
                  <a:srgbClr val="267F99"/>
                </a:solidFill>
                <a:effectLst/>
                <a:latin typeface="Consolas" panose="020B0609020204030204" pitchFamily="49" charset="0"/>
              </a:rPr>
              <a:t>flask</a:t>
            </a:r>
            <a:r>
              <a:rPr lang="en-US" b="0">
                <a:solidFill>
                  <a:srgbClr val="000000"/>
                </a:solidFill>
                <a:effectLst/>
                <a:latin typeface="Consolas" panose="020B0609020204030204" pitchFamily="49" charset="0"/>
              </a:rPr>
              <a:t> </a:t>
            </a:r>
            <a:r>
              <a:rPr lang="en-US" b="0">
                <a:solidFill>
                  <a:srgbClr val="AF00DB"/>
                </a:solidFill>
                <a:effectLst/>
                <a:latin typeface="Consolas" panose="020B0609020204030204" pitchFamily="49" charset="0"/>
              </a:rPr>
              <a:t>import</a:t>
            </a:r>
            <a:r>
              <a:rPr lang="en-US" b="0">
                <a:solidFill>
                  <a:srgbClr val="000000"/>
                </a:solidFill>
                <a:effectLst/>
                <a:latin typeface="Consolas" panose="020B0609020204030204" pitchFamily="49" charset="0"/>
              </a:rPr>
              <a:t> </a:t>
            </a:r>
            <a:r>
              <a:rPr lang="en-US" b="0">
                <a:solidFill>
                  <a:srgbClr val="795E26"/>
                </a:solidFill>
                <a:effectLst/>
                <a:latin typeface="Consolas" panose="020B0609020204030204" pitchFamily="49" charset="0"/>
              </a:rPr>
              <a:t>abort</a:t>
            </a:r>
            <a:r>
              <a:rPr lang="en-US" b="0">
                <a:solidFill>
                  <a:srgbClr val="000000"/>
                </a:solidFill>
                <a:effectLst/>
                <a:latin typeface="Consolas" panose="020B0609020204030204" pitchFamily="49" charset="0"/>
              </a:rPr>
              <a:t>, </a:t>
            </a:r>
            <a:r>
              <a:rPr lang="en-US" b="0">
                <a:solidFill>
                  <a:srgbClr val="795E26"/>
                </a:solidFill>
                <a:effectLst/>
                <a:latin typeface="Consolas" panose="020B0609020204030204" pitchFamily="49" charset="0"/>
              </a:rPr>
              <a:t>redirect</a:t>
            </a:r>
            <a:r>
              <a:rPr lang="en-US" b="0">
                <a:solidFill>
                  <a:srgbClr val="000000"/>
                </a:solidFill>
                <a:effectLst/>
                <a:latin typeface="Consolas" panose="020B0609020204030204" pitchFamily="49" charset="0"/>
              </a:rPr>
              <a:t>, </a:t>
            </a:r>
            <a:r>
              <a:rPr lang="en-US" b="0">
                <a:solidFill>
                  <a:srgbClr val="795E26"/>
                </a:solidFill>
                <a:effectLst/>
                <a:latin typeface="Consolas" panose="020B0609020204030204" pitchFamily="49" charset="0"/>
              </a:rPr>
              <a:t>url_for</a:t>
            </a:r>
            <a:endParaRPr lang="en-US" b="0">
              <a:solidFill>
                <a:srgbClr val="000000"/>
              </a:solidFill>
              <a:effectLst/>
              <a:latin typeface="Consolas" panose="020B0609020204030204" pitchFamily="49" charset="0"/>
            </a:endParaRPr>
          </a:p>
          <a:p>
            <a:pPr marL="0" indent="0">
              <a:lnSpc>
                <a:spcPct val="110000"/>
              </a:lnSpc>
              <a:spcBef>
                <a:spcPts val="0"/>
              </a:spcBef>
              <a:buNone/>
            </a:pPr>
            <a:r>
              <a:rPr lang="en-US" b="0">
                <a:solidFill>
                  <a:srgbClr val="795E26"/>
                </a:solidFill>
                <a:effectLst/>
                <a:latin typeface="Consolas" panose="020B0609020204030204" pitchFamily="49" charset="0"/>
              </a:rPr>
              <a:t>@app.route</a:t>
            </a:r>
            <a:r>
              <a:rPr lang="en-US" b="0">
                <a:solidFill>
                  <a:srgbClr val="000000"/>
                </a:solidFill>
                <a:effectLst/>
                <a:latin typeface="Consolas" panose="020B0609020204030204" pitchFamily="49" charset="0"/>
              </a:rPr>
              <a:t>(</a:t>
            </a:r>
            <a:r>
              <a:rPr lang="en-US" b="0">
                <a:solidFill>
                  <a:srgbClr val="A31515"/>
                </a:solidFill>
                <a:effectLst/>
                <a:latin typeface="Consolas" panose="020B0609020204030204" pitchFamily="49" charset="0"/>
              </a:rPr>
              <a:t>'/about'</a:t>
            </a:r>
            <a:r>
              <a:rPr lang="en-US" b="0">
                <a:solidFill>
                  <a:srgbClr val="000000"/>
                </a:solidFill>
                <a:effectLst/>
                <a:latin typeface="Consolas" panose="020B0609020204030204" pitchFamily="49" charset="0"/>
              </a:rPr>
              <a:t>)</a:t>
            </a:r>
          </a:p>
          <a:p>
            <a:pPr marL="0" indent="0">
              <a:lnSpc>
                <a:spcPct val="110000"/>
              </a:lnSpc>
              <a:spcBef>
                <a:spcPts val="0"/>
              </a:spcBef>
              <a:buNone/>
            </a:pPr>
            <a:r>
              <a:rPr lang="en-US" b="0">
                <a:solidFill>
                  <a:srgbClr val="0000FF"/>
                </a:solidFill>
                <a:effectLst/>
                <a:latin typeface="Consolas" panose="020B0609020204030204" pitchFamily="49" charset="0"/>
              </a:rPr>
              <a:t>def</a:t>
            </a:r>
            <a:r>
              <a:rPr lang="en-US" b="0">
                <a:solidFill>
                  <a:srgbClr val="000000"/>
                </a:solidFill>
                <a:effectLst/>
                <a:latin typeface="Consolas" panose="020B0609020204030204" pitchFamily="49" charset="0"/>
              </a:rPr>
              <a:t> </a:t>
            </a:r>
            <a:r>
              <a:rPr lang="en-US" b="0">
                <a:solidFill>
                  <a:srgbClr val="795E26"/>
                </a:solidFill>
                <a:effectLst/>
                <a:latin typeface="Consolas" panose="020B0609020204030204" pitchFamily="49" charset="0"/>
              </a:rPr>
              <a:t>about</a:t>
            </a:r>
            <a:r>
              <a:rPr lang="en-US" b="0">
                <a:solidFill>
                  <a:srgbClr val="000000"/>
                </a:solidFill>
                <a:effectLst/>
                <a:latin typeface="Consolas" panose="020B0609020204030204" pitchFamily="49" charset="0"/>
              </a:rPr>
              <a:t>():</a:t>
            </a:r>
          </a:p>
          <a:p>
            <a:pPr marL="0" indent="0">
              <a:lnSpc>
                <a:spcPct val="110000"/>
              </a:lnSpc>
              <a:spcBef>
                <a:spcPts val="0"/>
              </a:spcBef>
              <a:buNone/>
            </a:pPr>
            <a:r>
              <a:rPr lang="en-US" b="0">
                <a:solidFill>
                  <a:srgbClr val="000000"/>
                </a:solidFill>
                <a:effectLst/>
                <a:latin typeface="Consolas" panose="020B0609020204030204" pitchFamily="49" charset="0"/>
              </a:rPr>
              <a:t>    </a:t>
            </a:r>
            <a:r>
              <a:rPr lang="en-US" b="0">
                <a:solidFill>
                  <a:srgbClr val="AF00DB"/>
                </a:solidFill>
                <a:effectLst/>
                <a:latin typeface="Consolas" panose="020B0609020204030204" pitchFamily="49" charset="0"/>
              </a:rPr>
              <a:t>return</a:t>
            </a:r>
            <a:r>
              <a:rPr lang="en-US" b="0">
                <a:solidFill>
                  <a:srgbClr val="000000"/>
                </a:solidFill>
                <a:effectLst/>
                <a:latin typeface="Consolas" panose="020B0609020204030204" pitchFamily="49" charset="0"/>
              </a:rPr>
              <a:t> </a:t>
            </a:r>
            <a:r>
              <a:rPr lang="en-US" b="0">
                <a:solidFill>
                  <a:srgbClr val="A31515"/>
                </a:solidFill>
                <a:effectLst/>
                <a:latin typeface="Consolas" panose="020B0609020204030204" pitchFamily="49" charset="0"/>
              </a:rPr>
              <a:t>'The about page'</a:t>
            </a:r>
            <a:endParaRPr lang="en-US" b="0">
              <a:solidFill>
                <a:srgbClr val="000000"/>
              </a:solidFill>
              <a:effectLst/>
              <a:latin typeface="Consolas" panose="020B0609020204030204" pitchFamily="49" charset="0"/>
            </a:endParaRPr>
          </a:p>
          <a:p>
            <a:pPr marL="0" indent="0">
              <a:lnSpc>
                <a:spcPct val="110000"/>
              </a:lnSpc>
              <a:spcBef>
                <a:spcPts val="0"/>
              </a:spcBef>
              <a:buNone/>
            </a:pPr>
            <a:br>
              <a:rPr lang="en-US" b="0">
                <a:solidFill>
                  <a:srgbClr val="000000"/>
                </a:solidFill>
                <a:effectLst/>
                <a:latin typeface="Consolas" panose="020B0609020204030204" pitchFamily="49" charset="0"/>
              </a:rPr>
            </a:br>
            <a:r>
              <a:rPr lang="en-US" b="0">
                <a:solidFill>
                  <a:srgbClr val="795E26"/>
                </a:solidFill>
                <a:effectLst/>
                <a:latin typeface="Consolas" panose="020B0609020204030204" pitchFamily="49" charset="0"/>
              </a:rPr>
              <a:t>@app.route</a:t>
            </a:r>
            <a:r>
              <a:rPr lang="en-US" b="0">
                <a:solidFill>
                  <a:srgbClr val="000000"/>
                </a:solidFill>
                <a:effectLst/>
                <a:latin typeface="Consolas" panose="020B0609020204030204" pitchFamily="49" charset="0"/>
              </a:rPr>
              <a:t>(</a:t>
            </a:r>
            <a:r>
              <a:rPr lang="en-US" b="0">
                <a:solidFill>
                  <a:srgbClr val="A31515"/>
                </a:solidFill>
                <a:effectLst/>
                <a:latin typeface="Consolas" panose="020B0609020204030204" pitchFamily="49" charset="0"/>
              </a:rPr>
              <a:t>'/'</a:t>
            </a:r>
            <a:r>
              <a:rPr lang="en-US" b="0">
                <a:solidFill>
                  <a:srgbClr val="000000"/>
                </a:solidFill>
                <a:effectLst/>
                <a:latin typeface="Consolas" panose="020B0609020204030204" pitchFamily="49" charset="0"/>
              </a:rPr>
              <a:t>)</a:t>
            </a:r>
          </a:p>
          <a:p>
            <a:pPr marL="0" indent="0">
              <a:lnSpc>
                <a:spcPct val="110000"/>
              </a:lnSpc>
              <a:spcBef>
                <a:spcPts val="0"/>
              </a:spcBef>
              <a:buNone/>
            </a:pPr>
            <a:r>
              <a:rPr lang="en-US" b="0">
                <a:solidFill>
                  <a:srgbClr val="0000FF"/>
                </a:solidFill>
                <a:effectLst/>
                <a:latin typeface="Consolas" panose="020B0609020204030204" pitchFamily="49" charset="0"/>
              </a:rPr>
              <a:t>def</a:t>
            </a:r>
            <a:r>
              <a:rPr lang="en-US" b="0">
                <a:solidFill>
                  <a:srgbClr val="000000"/>
                </a:solidFill>
                <a:effectLst/>
                <a:latin typeface="Consolas" panose="020B0609020204030204" pitchFamily="49" charset="0"/>
              </a:rPr>
              <a:t> </a:t>
            </a:r>
            <a:r>
              <a:rPr lang="en-US" b="0">
                <a:solidFill>
                  <a:srgbClr val="795E26"/>
                </a:solidFill>
                <a:effectLst/>
                <a:latin typeface="Consolas" panose="020B0609020204030204" pitchFamily="49" charset="0"/>
              </a:rPr>
              <a:t>index</a:t>
            </a:r>
            <a:r>
              <a:rPr lang="en-US" b="0">
                <a:solidFill>
                  <a:srgbClr val="000000"/>
                </a:solidFill>
                <a:effectLst/>
                <a:latin typeface="Consolas" panose="020B0609020204030204" pitchFamily="49" charset="0"/>
              </a:rPr>
              <a:t>():</a:t>
            </a:r>
          </a:p>
          <a:p>
            <a:pPr marL="0" indent="0">
              <a:lnSpc>
                <a:spcPct val="110000"/>
              </a:lnSpc>
              <a:spcBef>
                <a:spcPts val="0"/>
              </a:spcBef>
              <a:buNone/>
            </a:pPr>
            <a:r>
              <a:rPr lang="en-US" b="0">
                <a:solidFill>
                  <a:srgbClr val="000000"/>
                </a:solidFill>
                <a:effectLst/>
                <a:latin typeface="Consolas" panose="020B0609020204030204" pitchFamily="49" charset="0"/>
              </a:rPr>
              <a:t>    </a:t>
            </a:r>
            <a:r>
              <a:rPr lang="en-US" b="0">
                <a:solidFill>
                  <a:srgbClr val="AF00DB"/>
                </a:solidFill>
                <a:effectLst/>
                <a:latin typeface="Consolas" panose="020B0609020204030204" pitchFamily="49" charset="0"/>
              </a:rPr>
              <a:t>return</a:t>
            </a:r>
            <a:r>
              <a:rPr lang="en-US" b="0">
                <a:solidFill>
                  <a:srgbClr val="000000"/>
                </a:solidFill>
                <a:effectLst/>
                <a:latin typeface="Consolas" panose="020B0609020204030204" pitchFamily="49" charset="0"/>
              </a:rPr>
              <a:t> </a:t>
            </a:r>
            <a:r>
              <a:rPr lang="en-US" b="0">
                <a:solidFill>
                  <a:srgbClr val="795E26"/>
                </a:solidFill>
                <a:effectLst/>
                <a:latin typeface="Consolas" panose="020B0609020204030204" pitchFamily="49" charset="0"/>
              </a:rPr>
              <a:t>redirect</a:t>
            </a:r>
            <a:r>
              <a:rPr lang="en-US" b="0">
                <a:solidFill>
                  <a:srgbClr val="000000"/>
                </a:solidFill>
                <a:effectLst/>
                <a:latin typeface="Consolas" panose="020B0609020204030204" pitchFamily="49" charset="0"/>
              </a:rPr>
              <a:t>(</a:t>
            </a:r>
            <a:r>
              <a:rPr lang="en-US" b="0">
                <a:solidFill>
                  <a:srgbClr val="795E26"/>
                </a:solidFill>
                <a:effectLst/>
                <a:latin typeface="Consolas" panose="020B0609020204030204" pitchFamily="49" charset="0"/>
              </a:rPr>
              <a:t>url_for</a:t>
            </a:r>
            <a:r>
              <a:rPr lang="en-US" b="0">
                <a:solidFill>
                  <a:srgbClr val="000000"/>
                </a:solidFill>
                <a:effectLst/>
                <a:latin typeface="Consolas" panose="020B0609020204030204" pitchFamily="49" charset="0"/>
              </a:rPr>
              <a:t>(</a:t>
            </a:r>
            <a:r>
              <a:rPr lang="en-US" b="0">
                <a:solidFill>
                  <a:srgbClr val="A31515"/>
                </a:solidFill>
                <a:effectLst/>
                <a:latin typeface="Consolas" panose="020B0609020204030204" pitchFamily="49" charset="0"/>
              </a:rPr>
              <a:t>'about'</a:t>
            </a:r>
            <a:r>
              <a:rPr lang="en-US" b="0">
                <a:solidFill>
                  <a:srgbClr val="000000"/>
                </a:solidFill>
                <a:effectLst/>
                <a:latin typeface="Consolas" panose="020B0609020204030204" pitchFamily="49" charset="0"/>
              </a:rPr>
              <a:t>))</a:t>
            </a:r>
          </a:p>
        </p:txBody>
      </p:sp>
      <p:sp>
        <p:nvSpPr>
          <p:cNvPr id="4" name="Date Placeholder 3">
            <a:extLst>
              <a:ext uri="{FF2B5EF4-FFF2-40B4-BE49-F238E27FC236}">
                <a16:creationId xmlns:a16="http://schemas.microsoft.com/office/drawing/2014/main" id="{DD05FC7C-8E67-8899-AF3E-18AF38EECCB7}"/>
              </a:ext>
            </a:extLst>
          </p:cNvPr>
          <p:cNvSpPr>
            <a:spLocks noGrp="1"/>
          </p:cNvSpPr>
          <p:nvPr>
            <p:ph type="dt" sz="half" idx="10"/>
          </p:nvPr>
        </p:nvSpPr>
        <p:spPr/>
        <p:txBody>
          <a:bodyPr/>
          <a:lstStyle/>
          <a:p>
            <a:fld id="{FA4B2584-043A-44A9-9263-F058AD949B6A}" type="datetime1">
              <a:rPr lang="en-US" smtClean="0"/>
              <a:t>3/7/2023</a:t>
            </a:fld>
            <a:endParaRPr lang="en-US"/>
          </a:p>
        </p:txBody>
      </p:sp>
      <p:sp>
        <p:nvSpPr>
          <p:cNvPr id="5" name="Footer Placeholder 4">
            <a:extLst>
              <a:ext uri="{FF2B5EF4-FFF2-40B4-BE49-F238E27FC236}">
                <a16:creationId xmlns:a16="http://schemas.microsoft.com/office/drawing/2014/main" id="{93CE69DF-91FF-2B5C-A6A6-995654C8D8F8}"/>
              </a:ext>
            </a:extLst>
          </p:cNvPr>
          <p:cNvSpPr>
            <a:spLocks noGrp="1"/>
          </p:cNvSpPr>
          <p:nvPr>
            <p:ph type="ftr" sz="quarter" idx="11"/>
          </p:nvPr>
        </p:nvSpPr>
        <p:spPr/>
        <p:txBody>
          <a:bodyPr/>
          <a:lstStyle/>
          <a:p>
            <a:r>
              <a:rPr lang="en-US"/>
              <a:t>Prepared by D.Dubois</a:t>
            </a:r>
          </a:p>
        </p:txBody>
      </p:sp>
      <p:sp>
        <p:nvSpPr>
          <p:cNvPr id="6" name="Slide Number Placeholder 5">
            <a:extLst>
              <a:ext uri="{FF2B5EF4-FFF2-40B4-BE49-F238E27FC236}">
                <a16:creationId xmlns:a16="http://schemas.microsoft.com/office/drawing/2014/main" id="{9F495F04-7503-E3BC-1B89-EF516A8CEC95}"/>
              </a:ext>
            </a:extLst>
          </p:cNvPr>
          <p:cNvSpPr>
            <a:spLocks noGrp="1"/>
          </p:cNvSpPr>
          <p:nvPr>
            <p:ph type="sldNum" sz="quarter" idx="12"/>
          </p:nvPr>
        </p:nvSpPr>
        <p:spPr/>
        <p:txBody>
          <a:bodyPr/>
          <a:lstStyle/>
          <a:p>
            <a:fld id="{A8282526-EA3C-4E03-851D-0CECC913DF3E}" type="slidenum">
              <a:rPr lang="en-US" smtClean="0"/>
              <a:t>17</a:t>
            </a:fld>
            <a:endParaRPr lang="en-US"/>
          </a:p>
        </p:txBody>
      </p:sp>
    </p:spTree>
    <p:extLst>
      <p:ext uri="{BB962C8B-B14F-4D97-AF65-F5344CB8AC3E}">
        <p14:creationId xmlns:p14="http://schemas.microsoft.com/office/powerpoint/2010/main" val="2052698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3990A-A49E-5B74-6126-1E63B3199DAA}"/>
              </a:ext>
            </a:extLst>
          </p:cNvPr>
          <p:cNvSpPr>
            <a:spLocks noGrp="1"/>
          </p:cNvSpPr>
          <p:nvPr>
            <p:ph type="title"/>
          </p:nvPr>
        </p:nvSpPr>
        <p:spPr/>
        <p:txBody>
          <a:bodyPr/>
          <a:lstStyle/>
          <a:p>
            <a:r>
              <a:rPr lang="en-US" dirty="0"/>
              <a:t>Recall the HTTP status codes</a:t>
            </a:r>
          </a:p>
        </p:txBody>
      </p:sp>
      <p:graphicFrame>
        <p:nvGraphicFramePr>
          <p:cNvPr id="7" name="Table 7">
            <a:extLst>
              <a:ext uri="{FF2B5EF4-FFF2-40B4-BE49-F238E27FC236}">
                <a16:creationId xmlns:a16="http://schemas.microsoft.com/office/drawing/2014/main" id="{5CD04518-510F-1CAA-D7FC-185A46FE2A0C}"/>
              </a:ext>
            </a:extLst>
          </p:cNvPr>
          <p:cNvGraphicFramePr>
            <a:graphicFrameLocks noGrp="1"/>
          </p:cNvGraphicFramePr>
          <p:nvPr>
            <p:ph idx="1"/>
            <p:extLst>
              <p:ext uri="{D42A27DB-BD31-4B8C-83A1-F6EECF244321}">
                <p14:modId xmlns:p14="http://schemas.microsoft.com/office/powerpoint/2010/main" val="2161332597"/>
              </p:ext>
            </p:extLst>
          </p:nvPr>
        </p:nvGraphicFramePr>
        <p:xfrm>
          <a:off x="838200" y="1825625"/>
          <a:ext cx="10515600" cy="3840480"/>
        </p:xfrm>
        <a:graphic>
          <a:graphicData uri="http://schemas.openxmlformats.org/drawingml/2006/table">
            <a:tbl>
              <a:tblPr firstRow="1" bandRow="1">
                <a:tableStyleId>{5C22544A-7EE6-4342-B048-85BDC9FD1C3A}</a:tableStyleId>
              </a:tblPr>
              <a:tblGrid>
                <a:gridCol w="5980289">
                  <a:extLst>
                    <a:ext uri="{9D8B030D-6E8A-4147-A177-3AD203B41FA5}">
                      <a16:colId xmlns:a16="http://schemas.microsoft.com/office/drawing/2014/main" val="1535015857"/>
                    </a:ext>
                  </a:extLst>
                </a:gridCol>
                <a:gridCol w="4535311">
                  <a:extLst>
                    <a:ext uri="{9D8B030D-6E8A-4147-A177-3AD203B41FA5}">
                      <a16:colId xmlns:a16="http://schemas.microsoft.com/office/drawing/2014/main" val="3894657600"/>
                    </a:ext>
                  </a:extLst>
                </a:gridCol>
              </a:tblGrid>
              <a:tr h="370840">
                <a:tc>
                  <a:txBody>
                    <a:bodyPr/>
                    <a:lstStyle/>
                    <a:p>
                      <a:r>
                        <a:rPr lang="en-US" sz="3600" dirty="0"/>
                        <a:t>HTTP Category </a:t>
                      </a:r>
                    </a:p>
                  </a:txBody>
                  <a:tcPr/>
                </a:tc>
                <a:tc>
                  <a:txBody>
                    <a:bodyPr/>
                    <a:lstStyle/>
                    <a:p>
                      <a:r>
                        <a:rPr lang="en-US" sz="3600" dirty="0"/>
                        <a:t>Status Codes</a:t>
                      </a:r>
                    </a:p>
                  </a:txBody>
                  <a:tcPr/>
                </a:tc>
                <a:extLst>
                  <a:ext uri="{0D108BD9-81ED-4DB2-BD59-A6C34878D82A}">
                    <a16:rowId xmlns:a16="http://schemas.microsoft.com/office/drawing/2014/main" val="2765250310"/>
                  </a:ext>
                </a:extLst>
              </a:tr>
              <a:tr h="370840">
                <a:tc>
                  <a:txBody>
                    <a:bodyPr/>
                    <a:lstStyle/>
                    <a:p>
                      <a:r>
                        <a:rPr lang="en-US" sz="3600" dirty="0"/>
                        <a:t>Informational responses</a:t>
                      </a:r>
                    </a:p>
                  </a:txBody>
                  <a:tcPr/>
                </a:tc>
                <a:tc>
                  <a:txBody>
                    <a:bodyPr/>
                    <a:lstStyle/>
                    <a:p>
                      <a:r>
                        <a:rPr lang="en-US" sz="3600" dirty="0"/>
                        <a:t>100 – 199</a:t>
                      </a:r>
                    </a:p>
                  </a:txBody>
                  <a:tcPr/>
                </a:tc>
                <a:extLst>
                  <a:ext uri="{0D108BD9-81ED-4DB2-BD59-A6C34878D82A}">
                    <a16:rowId xmlns:a16="http://schemas.microsoft.com/office/drawing/2014/main" val="2445905131"/>
                  </a:ext>
                </a:extLst>
              </a:tr>
              <a:tr h="370840">
                <a:tc>
                  <a:txBody>
                    <a:bodyPr/>
                    <a:lstStyle/>
                    <a:p>
                      <a:r>
                        <a:rPr lang="en-US" sz="3600" dirty="0"/>
                        <a:t>Successful responses</a:t>
                      </a:r>
                    </a:p>
                  </a:txBody>
                  <a:tcPr/>
                </a:tc>
                <a:tc>
                  <a:txBody>
                    <a:bodyPr/>
                    <a:lstStyle/>
                    <a:p>
                      <a:r>
                        <a:rPr lang="en-US" sz="3600" dirty="0"/>
                        <a:t>200 – 299</a:t>
                      </a:r>
                    </a:p>
                  </a:txBody>
                  <a:tcPr/>
                </a:tc>
                <a:extLst>
                  <a:ext uri="{0D108BD9-81ED-4DB2-BD59-A6C34878D82A}">
                    <a16:rowId xmlns:a16="http://schemas.microsoft.com/office/drawing/2014/main" val="2465861606"/>
                  </a:ext>
                </a:extLst>
              </a:tr>
              <a:tr h="370840">
                <a:tc>
                  <a:txBody>
                    <a:bodyPr/>
                    <a:lstStyle/>
                    <a:p>
                      <a:r>
                        <a:rPr lang="en-US" sz="3600" dirty="0"/>
                        <a:t>Redirection messages</a:t>
                      </a:r>
                    </a:p>
                  </a:txBody>
                  <a:tcPr/>
                </a:tc>
                <a:tc>
                  <a:txBody>
                    <a:bodyPr/>
                    <a:lstStyle/>
                    <a:p>
                      <a:r>
                        <a:rPr lang="en-US" sz="3600" dirty="0"/>
                        <a:t>300 – 399</a:t>
                      </a:r>
                    </a:p>
                  </a:txBody>
                  <a:tcPr/>
                </a:tc>
                <a:extLst>
                  <a:ext uri="{0D108BD9-81ED-4DB2-BD59-A6C34878D82A}">
                    <a16:rowId xmlns:a16="http://schemas.microsoft.com/office/drawing/2014/main" val="4134709932"/>
                  </a:ext>
                </a:extLst>
              </a:tr>
              <a:tr h="370840">
                <a:tc>
                  <a:txBody>
                    <a:bodyPr/>
                    <a:lstStyle/>
                    <a:p>
                      <a:r>
                        <a:rPr lang="en-US" sz="3600" dirty="0"/>
                        <a:t>Client error responses</a:t>
                      </a:r>
                    </a:p>
                  </a:txBody>
                  <a:tcPr/>
                </a:tc>
                <a:tc>
                  <a:txBody>
                    <a:bodyPr/>
                    <a:lstStyle/>
                    <a:p>
                      <a:r>
                        <a:rPr lang="en-US" sz="3600" dirty="0"/>
                        <a:t>400 – 499</a:t>
                      </a:r>
                    </a:p>
                  </a:txBody>
                  <a:tcPr/>
                </a:tc>
                <a:extLst>
                  <a:ext uri="{0D108BD9-81ED-4DB2-BD59-A6C34878D82A}">
                    <a16:rowId xmlns:a16="http://schemas.microsoft.com/office/drawing/2014/main" val="1638246519"/>
                  </a:ext>
                </a:extLst>
              </a:tr>
              <a:tr h="370840">
                <a:tc>
                  <a:txBody>
                    <a:bodyPr/>
                    <a:lstStyle/>
                    <a:p>
                      <a:r>
                        <a:rPr lang="en-US" sz="3600" dirty="0"/>
                        <a:t>Server error responses</a:t>
                      </a:r>
                    </a:p>
                  </a:txBody>
                  <a:tcPr/>
                </a:tc>
                <a:tc>
                  <a:txBody>
                    <a:bodyPr/>
                    <a:lstStyle/>
                    <a:p>
                      <a:r>
                        <a:rPr lang="en-US" sz="3600" dirty="0"/>
                        <a:t>500 – 599</a:t>
                      </a:r>
                    </a:p>
                  </a:txBody>
                  <a:tcPr/>
                </a:tc>
                <a:extLst>
                  <a:ext uri="{0D108BD9-81ED-4DB2-BD59-A6C34878D82A}">
                    <a16:rowId xmlns:a16="http://schemas.microsoft.com/office/drawing/2014/main" val="4247889374"/>
                  </a:ext>
                </a:extLst>
              </a:tr>
            </a:tbl>
          </a:graphicData>
        </a:graphic>
      </p:graphicFrame>
      <p:sp>
        <p:nvSpPr>
          <p:cNvPr id="4" name="Date Placeholder 3">
            <a:extLst>
              <a:ext uri="{FF2B5EF4-FFF2-40B4-BE49-F238E27FC236}">
                <a16:creationId xmlns:a16="http://schemas.microsoft.com/office/drawing/2014/main" id="{3A84CCDF-48CF-04F0-D11D-A11D980478D3}"/>
              </a:ext>
            </a:extLst>
          </p:cNvPr>
          <p:cNvSpPr>
            <a:spLocks noGrp="1"/>
          </p:cNvSpPr>
          <p:nvPr>
            <p:ph type="dt" sz="half" idx="10"/>
          </p:nvPr>
        </p:nvSpPr>
        <p:spPr/>
        <p:txBody>
          <a:bodyPr/>
          <a:lstStyle/>
          <a:p>
            <a:fld id="{FA4B2584-043A-44A9-9263-F058AD949B6A}" type="datetime1">
              <a:rPr lang="en-US" smtClean="0"/>
              <a:t>3/7/2023</a:t>
            </a:fld>
            <a:endParaRPr lang="en-US"/>
          </a:p>
        </p:txBody>
      </p:sp>
      <p:sp>
        <p:nvSpPr>
          <p:cNvPr id="5" name="Footer Placeholder 4">
            <a:extLst>
              <a:ext uri="{FF2B5EF4-FFF2-40B4-BE49-F238E27FC236}">
                <a16:creationId xmlns:a16="http://schemas.microsoft.com/office/drawing/2014/main" id="{385A9B38-6AFB-2BD9-9213-B6D7D4EBD478}"/>
              </a:ext>
            </a:extLst>
          </p:cNvPr>
          <p:cNvSpPr>
            <a:spLocks noGrp="1"/>
          </p:cNvSpPr>
          <p:nvPr>
            <p:ph type="ftr" sz="quarter" idx="11"/>
          </p:nvPr>
        </p:nvSpPr>
        <p:spPr/>
        <p:txBody>
          <a:bodyPr/>
          <a:lstStyle/>
          <a:p>
            <a:r>
              <a:rPr lang="en-US"/>
              <a:t>Prepared by D.Dubois</a:t>
            </a:r>
          </a:p>
        </p:txBody>
      </p:sp>
      <p:sp>
        <p:nvSpPr>
          <p:cNvPr id="6" name="Slide Number Placeholder 5">
            <a:extLst>
              <a:ext uri="{FF2B5EF4-FFF2-40B4-BE49-F238E27FC236}">
                <a16:creationId xmlns:a16="http://schemas.microsoft.com/office/drawing/2014/main" id="{D08EC6A7-56E6-4321-AA23-0315FE44DE7A}"/>
              </a:ext>
            </a:extLst>
          </p:cNvPr>
          <p:cNvSpPr>
            <a:spLocks noGrp="1"/>
          </p:cNvSpPr>
          <p:nvPr>
            <p:ph type="sldNum" sz="quarter" idx="12"/>
          </p:nvPr>
        </p:nvSpPr>
        <p:spPr/>
        <p:txBody>
          <a:bodyPr/>
          <a:lstStyle/>
          <a:p>
            <a:fld id="{A8282526-EA3C-4E03-851D-0CECC913DF3E}" type="slidenum">
              <a:rPr lang="en-US" smtClean="0"/>
              <a:t>18</a:t>
            </a:fld>
            <a:endParaRPr lang="en-US"/>
          </a:p>
        </p:txBody>
      </p:sp>
    </p:spTree>
    <p:extLst>
      <p:ext uri="{BB962C8B-B14F-4D97-AF65-F5344CB8AC3E}">
        <p14:creationId xmlns:p14="http://schemas.microsoft.com/office/powerpoint/2010/main" val="2327072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BAC8C-D359-A683-077F-B25AD9E30386}"/>
              </a:ext>
            </a:extLst>
          </p:cNvPr>
          <p:cNvSpPr>
            <a:spLocks noGrp="1"/>
          </p:cNvSpPr>
          <p:nvPr>
            <p:ph type="title"/>
          </p:nvPr>
        </p:nvSpPr>
        <p:spPr/>
        <p:txBody>
          <a:bodyPr/>
          <a:lstStyle/>
          <a:p>
            <a:r>
              <a:rPr lang="en-US" dirty="0"/>
              <a:t>Common HTTP codes</a:t>
            </a:r>
          </a:p>
        </p:txBody>
      </p:sp>
      <p:sp>
        <p:nvSpPr>
          <p:cNvPr id="4" name="Date Placeholder 3">
            <a:extLst>
              <a:ext uri="{FF2B5EF4-FFF2-40B4-BE49-F238E27FC236}">
                <a16:creationId xmlns:a16="http://schemas.microsoft.com/office/drawing/2014/main" id="{3476C4D9-741C-C68C-CDEF-993ED4D2CE21}"/>
              </a:ext>
            </a:extLst>
          </p:cNvPr>
          <p:cNvSpPr>
            <a:spLocks noGrp="1"/>
          </p:cNvSpPr>
          <p:nvPr>
            <p:ph type="dt" sz="half" idx="10"/>
          </p:nvPr>
        </p:nvSpPr>
        <p:spPr/>
        <p:txBody>
          <a:bodyPr/>
          <a:lstStyle/>
          <a:p>
            <a:fld id="{FA4B2584-043A-44A9-9263-F058AD949B6A}" type="datetime1">
              <a:rPr lang="en-US" smtClean="0"/>
              <a:t>3/7/2023</a:t>
            </a:fld>
            <a:endParaRPr lang="en-US"/>
          </a:p>
        </p:txBody>
      </p:sp>
      <p:sp>
        <p:nvSpPr>
          <p:cNvPr id="5" name="Footer Placeholder 4">
            <a:extLst>
              <a:ext uri="{FF2B5EF4-FFF2-40B4-BE49-F238E27FC236}">
                <a16:creationId xmlns:a16="http://schemas.microsoft.com/office/drawing/2014/main" id="{C092ABAC-7C98-A3AA-7DA5-4108C79885BC}"/>
              </a:ext>
            </a:extLst>
          </p:cNvPr>
          <p:cNvSpPr>
            <a:spLocks noGrp="1"/>
          </p:cNvSpPr>
          <p:nvPr>
            <p:ph type="ftr" sz="quarter" idx="11"/>
          </p:nvPr>
        </p:nvSpPr>
        <p:spPr/>
        <p:txBody>
          <a:bodyPr/>
          <a:lstStyle/>
          <a:p>
            <a:r>
              <a:rPr lang="en-US"/>
              <a:t>Prepared by D.Dubois</a:t>
            </a:r>
          </a:p>
        </p:txBody>
      </p:sp>
      <p:sp>
        <p:nvSpPr>
          <p:cNvPr id="6" name="Slide Number Placeholder 5">
            <a:extLst>
              <a:ext uri="{FF2B5EF4-FFF2-40B4-BE49-F238E27FC236}">
                <a16:creationId xmlns:a16="http://schemas.microsoft.com/office/drawing/2014/main" id="{6C533693-FE41-61F6-5833-FC6472324BB9}"/>
              </a:ext>
            </a:extLst>
          </p:cNvPr>
          <p:cNvSpPr>
            <a:spLocks noGrp="1"/>
          </p:cNvSpPr>
          <p:nvPr>
            <p:ph type="sldNum" sz="quarter" idx="12"/>
          </p:nvPr>
        </p:nvSpPr>
        <p:spPr/>
        <p:txBody>
          <a:bodyPr/>
          <a:lstStyle/>
          <a:p>
            <a:fld id="{A8282526-EA3C-4E03-851D-0CECC913DF3E}" type="slidenum">
              <a:rPr lang="en-US" smtClean="0"/>
              <a:t>19</a:t>
            </a:fld>
            <a:endParaRPr lang="en-US"/>
          </a:p>
        </p:txBody>
      </p:sp>
      <p:graphicFrame>
        <p:nvGraphicFramePr>
          <p:cNvPr id="7" name="Table 9">
            <a:extLst>
              <a:ext uri="{FF2B5EF4-FFF2-40B4-BE49-F238E27FC236}">
                <a16:creationId xmlns:a16="http://schemas.microsoft.com/office/drawing/2014/main" id="{D8996623-1174-47D7-B5D9-6E462E87A01D}"/>
              </a:ext>
            </a:extLst>
          </p:cNvPr>
          <p:cNvGraphicFramePr>
            <a:graphicFrameLocks noGrp="1"/>
          </p:cNvGraphicFramePr>
          <p:nvPr>
            <p:ph idx="1"/>
            <p:extLst>
              <p:ext uri="{D42A27DB-BD31-4B8C-83A1-F6EECF244321}">
                <p14:modId xmlns:p14="http://schemas.microsoft.com/office/powerpoint/2010/main" val="125676543"/>
              </p:ext>
            </p:extLst>
          </p:nvPr>
        </p:nvGraphicFramePr>
        <p:xfrm>
          <a:off x="838200" y="1825625"/>
          <a:ext cx="10515600" cy="4023360"/>
        </p:xfrm>
        <a:graphic>
          <a:graphicData uri="http://schemas.openxmlformats.org/drawingml/2006/table">
            <a:tbl>
              <a:tblPr firstRow="1" bandRow="1">
                <a:tableStyleId>{5C22544A-7EE6-4342-B048-85BDC9FD1C3A}</a:tableStyleId>
              </a:tblPr>
              <a:tblGrid>
                <a:gridCol w="1306689">
                  <a:extLst>
                    <a:ext uri="{9D8B030D-6E8A-4147-A177-3AD203B41FA5}">
                      <a16:colId xmlns:a16="http://schemas.microsoft.com/office/drawing/2014/main" val="2906929351"/>
                    </a:ext>
                  </a:extLst>
                </a:gridCol>
                <a:gridCol w="9208911">
                  <a:extLst>
                    <a:ext uri="{9D8B030D-6E8A-4147-A177-3AD203B41FA5}">
                      <a16:colId xmlns:a16="http://schemas.microsoft.com/office/drawing/2014/main" val="1470499418"/>
                    </a:ext>
                  </a:extLst>
                </a:gridCol>
              </a:tblGrid>
              <a:tr h="370840">
                <a:tc>
                  <a:txBody>
                    <a:bodyPr/>
                    <a:lstStyle/>
                    <a:p>
                      <a:r>
                        <a:rPr lang="en-US" sz="2000" dirty="0"/>
                        <a:t>Http code</a:t>
                      </a:r>
                    </a:p>
                  </a:txBody>
                  <a:tcPr/>
                </a:tc>
                <a:tc>
                  <a:txBody>
                    <a:bodyPr/>
                    <a:lstStyle/>
                    <a:p>
                      <a:r>
                        <a:rPr lang="en-US" sz="2000" dirty="0"/>
                        <a:t>Description</a:t>
                      </a:r>
                    </a:p>
                  </a:txBody>
                  <a:tcPr/>
                </a:tc>
                <a:extLst>
                  <a:ext uri="{0D108BD9-81ED-4DB2-BD59-A6C34878D82A}">
                    <a16:rowId xmlns:a16="http://schemas.microsoft.com/office/drawing/2014/main" val="1039674167"/>
                  </a:ext>
                </a:extLst>
              </a:tr>
              <a:tr h="327166">
                <a:tc>
                  <a:txBody>
                    <a:bodyPr/>
                    <a:lstStyle/>
                    <a:p>
                      <a:r>
                        <a:rPr lang="en-US" sz="2000" dirty="0"/>
                        <a:t>401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Although the HTTP standard specifies "unauthorized", semantically this response means "unauthenticated". That is, the client must authenticate itself to get the requested response. </a:t>
                      </a:r>
                    </a:p>
                  </a:txBody>
                  <a:tcPr/>
                </a:tc>
                <a:extLst>
                  <a:ext uri="{0D108BD9-81ED-4DB2-BD59-A6C34878D82A}">
                    <a16:rowId xmlns:a16="http://schemas.microsoft.com/office/drawing/2014/main" val="551200035"/>
                  </a:ext>
                </a:extLst>
              </a:tr>
              <a:tr h="327166">
                <a:tc>
                  <a:txBody>
                    <a:bodyPr/>
                    <a:lstStyle/>
                    <a:p>
                      <a:r>
                        <a:rPr lang="en-US" sz="2000" dirty="0"/>
                        <a:t>403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The client does not have access rights to the content; that is, it is unauthorized, so the server is refusing to give the requested resource. Unlike 401 Unauthorized, the client's identity is known to the server.</a:t>
                      </a:r>
                    </a:p>
                  </a:txBody>
                  <a:tcPr/>
                </a:tc>
                <a:extLst>
                  <a:ext uri="{0D108BD9-81ED-4DB2-BD59-A6C34878D82A}">
                    <a16:rowId xmlns:a16="http://schemas.microsoft.com/office/drawing/2014/main" val="2386777434"/>
                  </a:ext>
                </a:extLst>
              </a:tr>
              <a:tr h="327166">
                <a:tc>
                  <a:txBody>
                    <a:bodyPr/>
                    <a:lstStyle/>
                    <a:p>
                      <a:r>
                        <a:rPr lang="en-US" sz="2000" dirty="0"/>
                        <a:t>404</a:t>
                      </a:r>
                    </a:p>
                  </a:txBody>
                  <a:tcPr/>
                </a:tc>
                <a:tc>
                  <a:txBody>
                    <a:bodyPr/>
                    <a:lstStyle/>
                    <a:p>
                      <a:r>
                        <a:rPr lang="en-US" sz="2000" dirty="0"/>
                        <a:t>The server cannot find the requested resource. In the browser, this means the URL is not recognized. In an API, this can also mean that the endpoint is valid but the resource itself does not exist. Servers may also send this response instead of 403 Forbidden to hide the existence of a resource from an unauthorized client. This response code is probably the most well known due to its frequent occurrence on the web. </a:t>
                      </a:r>
                    </a:p>
                  </a:txBody>
                  <a:tcPr/>
                </a:tc>
                <a:extLst>
                  <a:ext uri="{0D108BD9-81ED-4DB2-BD59-A6C34878D82A}">
                    <a16:rowId xmlns:a16="http://schemas.microsoft.com/office/drawing/2014/main" val="4200270584"/>
                  </a:ext>
                </a:extLst>
              </a:tr>
            </a:tbl>
          </a:graphicData>
        </a:graphic>
      </p:graphicFrame>
    </p:spTree>
    <p:extLst>
      <p:ext uri="{BB962C8B-B14F-4D97-AF65-F5344CB8AC3E}">
        <p14:creationId xmlns:p14="http://schemas.microsoft.com/office/powerpoint/2010/main" val="274834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776F9-C744-4729-9F54-3727C57EF344}"/>
              </a:ext>
            </a:extLst>
          </p:cNvPr>
          <p:cNvSpPr>
            <a:spLocks noGrp="1"/>
          </p:cNvSpPr>
          <p:nvPr>
            <p:ph type="title"/>
          </p:nvPr>
        </p:nvSpPr>
        <p:spPr/>
        <p:txBody>
          <a:bodyPr/>
          <a:lstStyle/>
          <a:p>
            <a:r>
              <a:rPr lang="en-US" dirty="0"/>
              <a:t>Let’s review</a:t>
            </a:r>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7" name="Content Placeholder 6" title="Poll Everywhere Presenter">
                <a:extLst>
                  <a:ext uri="{FF2B5EF4-FFF2-40B4-BE49-F238E27FC236}">
                    <a16:creationId xmlns:a16="http://schemas.microsoft.com/office/drawing/2014/main" id="{228EF774-BFE3-BF41-2C25-611E5884BD1F}"/>
                  </a:ext>
                </a:extLst>
              </p:cNvPr>
              <p:cNvGraphicFramePr>
                <a:graphicFrameLocks noGrp="1"/>
              </p:cNvGraphicFramePr>
              <p:nvPr>
                <p:ph idx="1"/>
              </p:nvPr>
            </p:nvGraphicFramePr>
            <p:xfrm>
              <a:off x="838200" y="1825625"/>
              <a:ext cx="10515600" cy="4351338"/>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7" name="Content Placeholder 6" title="Poll Everywhere Presenter">
                <a:extLst>
                  <a:ext uri="{FF2B5EF4-FFF2-40B4-BE49-F238E27FC236}">
                    <a16:creationId xmlns:a16="http://schemas.microsoft.com/office/drawing/2014/main" id="{228EF774-BFE3-BF41-2C25-611E5884BD1F}"/>
                  </a:ext>
                </a:extLst>
              </p:cNvPr>
              <p:cNvPicPr>
                <a:picLocks noGrp="1" noRot="1" noChangeAspect="1" noMove="1" noResize="1" noEditPoints="1" noAdjustHandles="1" noChangeArrowheads="1" noChangeShapeType="1"/>
              </p:cNvPicPr>
              <p:nvPr/>
            </p:nvPicPr>
            <p:blipFill>
              <a:blip r:embed="rId3"/>
              <a:stretch>
                <a:fillRect/>
              </a:stretch>
            </p:blipFill>
            <p:spPr>
              <a:xfrm>
                <a:off x="838200" y="1825625"/>
                <a:ext cx="10515600" cy="4351338"/>
              </a:xfrm>
              <a:prstGeom prst="rect">
                <a:avLst/>
              </a:prstGeom>
            </p:spPr>
          </p:pic>
        </mc:Fallback>
      </mc:AlternateContent>
      <p:sp>
        <p:nvSpPr>
          <p:cNvPr id="4" name="Date Placeholder 3">
            <a:extLst>
              <a:ext uri="{FF2B5EF4-FFF2-40B4-BE49-F238E27FC236}">
                <a16:creationId xmlns:a16="http://schemas.microsoft.com/office/drawing/2014/main" id="{5FE2C182-7C22-9C07-CE65-DE547BD67FCD}"/>
              </a:ext>
            </a:extLst>
          </p:cNvPr>
          <p:cNvSpPr>
            <a:spLocks noGrp="1"/>
          </p:cNvSpPr>
          <p:nvPr>
            <p:ph type="dt" sz="half" idx="10"/>
          </p:nvPr>
        </p:nvSpPr>
        <p:spPr/>
        <p:txBody>
          <a:bodyPr/>
          <a:lstStyle/>
          <a:p>
            <a:fld id="{FA4B2584-043A-44A9-9263-F058AD949B6A}" type="datetime1">
              <a:rPr lang="en-US" smtClean="0"/>
              <a:t>3/7/2023</a:t>
            </a:fld>
            <a:endParaRPr lang="en-US"/>
          </a:p>
        </p:txBody>
      </p:sp>
      <p:sp>
        <p:nvSpPr>
          <p:cNvPr id="5" name="Footer Placeholder 4">
            <a:extLst>
              <a:ext uri="{FF2B5EF4-FFF2-40B4-BE49-F238E27FC236}">
                <a16:creationId xmlns:a16="http://schemas.microsoft.com/office/drawing/2014/main" id="{B0594860-CCD0-B6F2-F8FB-DE56E0874098}"/>
              </a:ext>
            </a:extLst>
          </p:cNvPr>
          <p:cNvSpPr>
            <a:spLocks noGrp="1"/>
          </p:cNvSpPr>
          <p:nvPr>
            <p:ph type="ftr" sz="quarter" idx="11"/>
          </p:nvPr>
        </p:nvSpPr>
        <p:spPr/>
        <p:txBody>
          <a:bodyPr/>
          <a:lstStyle/>
          <a:p>
            <a:r>
              <a:rPr lang="en-US"/>
              <a:t>Prepared by D.Dubois</a:t>
            </a:r>
          </a:p>
        </p:txBody>
      </p:sp>
      <p:sp>
        <p:nvSpPr>
          <p:cNvPr id="6" name="Slide Number Placeholder 5">
            <a:extLst>
              <a:ext uri="{FF2B5EF4-FFF2-40B4-BE49-F238E27FC236}">
                <a16:creationId xmlns:a16="http://schemas.microsoft.com/office/drawing/2014/main" id="{845E4710-0750-394C-7FFE-EFB5D8F82EB9}"/>
              </a:ext>
            </a:extLst>
          </p:cNvPr>
          <p:cNvSpPr>
            <a:spLocks noGrp="1"/>
          </p:cNvSpPr>
          <p:nvPr>
            <p:ph type="sldNum" sz="quarter" idx="12"/>
          </p:nvPr>
        </p:nvSpPr>
        <p:spPr/>
        <p:txBody>
          <a:bodyPr/>
          <a:lstStyle/>
          <a:p>
            <a:fld id="{A8282526-EA3C-4E03-851D-0CECC913DF3E}" type="slidenum">
              <a:rPr lang="en-US" smtClean="0"/>
              <a:t>2</a:t>
            </a:fld>
            <a:endParaRPr lang="en-US"/>
          </a:p>
        </p:txBody>
      </p:sp>
    </p:spTree>
    <p:extLst>
      <p:ext uri="{BB962C8B-B14F-4D97-AF65-F5344CB8AC3E}">
        <p14:creationId xmlns:p14="http://schemas.microsoft.com/office/powerpoint/2010/main" val="20146742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D32B8-8C46-2505-54AD-0B272CEE27B9}"/>
              </a:ext>
            </a:extLst>
          </p:cNvPr>
          <p:cNvSpPr>
            <a:spLocks noGrp="1"/>
          </p:cNvSpPr>
          <p:nvPr>
            <p:ph type="title"/>
          </p:nvPr>
        </p:nvSpPr>
        <p:spPr/>
        <p:txBody>
          <a:bodyPr/>
          <a:lstStyle/>
          <a:p>
            <a:r>
              <a:rPr lang="en-US" dirty="0">
                <a:latin typeface="Consolas" panose="020B0609020204030204" pitchFamily="49" charset="0"/>
              </a:rPr>
              <a:t>abort</a:t>
            </a:r>
            <a:r>
              <a:rPr lang="en-US" dirty="0"/>
              <a:t> generates http errors</a:t>
            </a:r>
          </a:p>
        </p:txBody>
      </p:sp>
      <p:sp>
        <p:nvSpPr>
          <p:cNvPr id="3" name="Content Placeholder 2">
            <a:extLst>
              <a:ext uri="{FF2B5EF4-FFF2-40B4-BE49-F238E27FC236}">
                <a16:creationId xmlns:a16="http://schemas.microsoft.com/office/drawing/2014/main" id="{005A8469-7D3A-EEC6-AB37-8A5C677C594F}"/>
              </a:ext>
            </a:extLst>
          </p:cNvPr>
          <p:cNvSpPr>
            <a:spLocks noGrp="1"/>
          </p:cNvSpPr>
          <p:nvPr>
            <p:ph sz="half" idx="1"/>
          </p:nvPr>
        </p:nvSpPr>
        <p:spPr>
          <a:xfrm>
            <a:off x="838200" y="1825625"/>
            <a:ext cx="3200400" cy="4351338"/>
          </a:xfrm>
        </p:spPr>
        <p:txBody>
          <a:bodyPr>
            <a:noAutofit/>
          </a:bodyPr>
          <a:lstStyle/>
          <a:p>
            <a:r>
              <a:rPr lang="en-US" sz="3200" dirty="0">
                <a:latin typeface="Consolas" panose="020B0609020204030204" pitchFamily="49" charset="0"/>
              </a:rPr>
              <a:t>abort</a:t>
            </a:r>
            <a:r>
              <a:rPr lang="en-US" sz="3200" dirty="0"/>
              <a:t> function takes http error codes</a:t>
            </a:r>
          </a:p>
          <a:p>
            <a:r>
              <a:rPr lang="en-US" sz="3200" dirty="0"/>
              <a:t>Returns a particular error to the user</a:t>
            </a:r>
          </a:p>
          <a:p>
            <a:r>
              <a:rPr lang="en-US" sz="3200" dirty="0"/>
              <a:t>Useful with parameterized URLs</a:t>
            </a:r>
          </a:p>
        </p:txBody>
      </p:sp>
      <p:sp>
        <p:nvSpPr>
          <p:cNvPr id="4" name="Content Placeholder 3">
            <a:extLst>
              <a:ext uri="{FF2B5EF4-FFF2-40B4-BE49-F238E27FC236}">
                <a16:creationId xmlns:a16="http://schemas.microsoft.com/office/drawing/2014/main" id="{C609D408-B5BE-4BF0-ED54-97777B745E52}"/>
              </a:ext>
            </a:extLst>
          </p:cNvPr>
          <p:cNvSpPr>
            <a:spLocks noGrp="1"/>
          </p:cNvSpPr>
          <p:nvPr>
            <p:ph sz="half" idx="2"/>
          </p:nvPr>
        </p:nvSpPr>
        <p:spPr>
          <a:xfrm>
            <a:off x="4233333" y="1825625"/>
            <a:ext cx="7120467" cy="4351338"/>
          </a:xfrm>
        </p:spPr>
        <p:txBody>
          <a:bodyPr>
            <a:normAutofit fontScale="85000" lnSpcReduction="20000"/>
          </a:bodyPr>
          <a:lstStyle/>
          <a:p>
            <a:pPr marL="0" indent="0">
              <a:buNone/>
            </a:pPr>
            <a:r>
              <a:rPr lang="en-US" b="0" dirty="0">
                <a:solidFill>
                  <a:srgbClr val="795E26"/>
                </a:solidFill>
                <a:effectLst/>
                <a:latin typeface="Consolas" panose="020B0609020204030204" pitchFamily="49" charset="0"/>
              </a:rPr>
              <a:t>@app.route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'/login'</a:t>
            </a:r>
            <a:r>
              <a:rPr lang="en-US" b="0" dirty="0">
                <a:solidFill>
                  <a:srgbClr val="000000"/>
                </a:solidFill>
                <a:effectLst/>
                <a:latin typeface="Consolas" panose="020B0609020204030204" pitchFamily="49" charset="0"/>
              </a:rPr>
              <a:t>)</a:t>
            </a:r>
          </a:p>
          <a:p>
            <a:pPr marL="0" indent="0">
              <a:buNone/>
            </a:pPr>
            <a:r>
              <a:rPr lang="en-US" b="0" dirty="0">
                <a:solidFill>
                  <a:srgbClr val="0000FF"/>
                </a:solidFill>
                <a:effectLst/>
                <a:latin typeface="Consolas" panose="020B0609020204030204" pitchFamily="49" charset="0"/>
              </a:rPr>
              <a:t>def</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login</a:t>
            </a:r>
            <a:r>
              <a:rPr lang="en-US" b="0" dirty="0">
                <a:solidFill>
                  <a:srgbClr val="000000"/>
                </a:solidFill>
                <a:effectLst/>
                <a:latin typeface="Consolas" panose="020B0609020204030204" pitchFamily="49" charset="0"/>
              </a:rPr>
              <a:t>():</a:t>
            </a:r>
          </a:p>
          <a:p>
            <a:pPr marL="0" indent="0">
              <a:buNone/>
            </a:pP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abort</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401</a:t>
            </a:r>
            <a:r>
              <a:rPr lang="en-US" b="0" dirty="0">
                <a:solidFill>
                  <a:srgbClr val="000000"/>
                </a:solidFill>
                <a:effectLst/>
                <a:latin typeface="Consolas" panose="020B0609020204030204" pitchFamily="49" charset="0"/>
              </a:rPr>
              <a:t>)</a:t>
            </a:r>
          </a:p>
          <a:p>
            <a:pPr marL="0" indent="0">
              <a:buNone/>
            </a:pP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this_is_never_executed</a:t>
            </a:r>
            <a:r>
              <a:rPr lang="en-US" b="0" dirty="0">
                <a:solidFill>
                  <a:srgbClr val="000000"/>
                </a:solidFill>
                <a:effectLst/>
                <a:latin typeface="Consolas" panose="020B0609020204030204" pitchFamily="49" charset="0"/>
              </a:rPr>
              <a:t>()</a:t>
            </a:r>
          </a:p>
          <a:p>
            <a:pPr marL="0" indent="0">
              <a:buNone/>
            </a:pPr>
            <a:br>
              <a:rPr lang="en-US" b="0" dirty="0">
                <a:solidFill>
                  <a:srgbClr val="000000"/>
                </a:solidFill>
                <a:effectLst/>
                <a:latin typeface="Consolas" panose="020B0609020204030204" pitchFamily="49" charset="0"/>
              </a:rPr>
            </a:br>
            <a:r>
              <a:rPr lang="en-US" b="0" dirty="0">
                <a:solidFill>
                  <a:srgbClr val="795E26"/>
                </a:solidFill>
                <a:effectLst/>
                <a:latin typeface="Consolas" panose="020B0609020204030204" pitchFamily="49" charset="0"/>
              </a:rPr>
              <a:t>@app.route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'/post/&lt;int:post_id&gt;'</a:t>
            </a:r>
            <a:r>
              <a:rPr lang="en-US" b="0" dirty="0">
                <a:solidFill>
                  <a:srgbClr val="000000"/>
                </a:solidFill>
                <a:effectLst/>
                <a:latin typeface="Consolas" panose="020B0609020204030204" pitchFamily="49" charset="0"/>
              </a:rPr>
              <a:t>)</a:t>
            </a:r>
          </a:p>
          <a:p>
            <a:pPr marL="0" indent="0">
              <a:buNone/>
            </a:pPr>
            <a:r>
              <a:rPr lang="en-US" b="0" dirty="0">
                <a:solidFill>
                  <a:srgbClr val="0000FF"/>
                </a:solidFill>
                <a:effectLst/>
                <a:latin typeface="Consolas" panose="020B0609020204030204" pitchFamily="49" charset="0"/>
              </a:rPr>
              <a:t>def</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show_post</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post_id</a:t>
            </a:r>
            <a:r>
              <a:rPr lang="en-US" b="0" dirty="0">
                <a:solidFill>
                  <a:srgbClr val="000000"/>
                </a:solidFill>
                <a:effectLst/>
                <a:latin typeface="Consolas" panose="020B0609020204030204" pitchFamily="49" charset="0"/>
              </a:rPr>
              <a:t>):</a:t>
            </a:r>
          </a:p>
          <a:p>
            <a:pPr marL="0" indent="0">
              <a:buNone/>
            </a:pP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post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get_post</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post_id</a:t>
            </a:r>
            <a:r>
              <a:rPr lang="en-US" b="0" dirty="0">
                <a:solidFill>
                  <a:srgbClr val="000000"/>
                </a:solidFill>
                <a:effectLst/>
                <a:latin typeface="Consolas" panose="020B0609020204030204" pitchFamily="49" charset="0"/>
              </a:rPr>
              <a:t>)</a:t>
            </a:r>
          </a:p>
          <a:p>
            <a:pPr marL="0" indent="0">
              <a:buNone/>
            </a:pP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post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is</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None</a:t>
            </a:r>
            <a:r>
              <a:rPr lang="en-US" b="0" dirty="0">
                <a:solidFill>
                  <a:srgbClr val="000000"/>
                </a:solidFill>
                <a:effectLst/>
                <a:latin typeface="Consolas" panose="020B0609020204030204" pitchFamily="49" charset="0"/>
              </a:rPr>
              <a:t>:</a:t>
            </a:r>
          </a:p>
          <a:p>
            <a:pPr marL="0" indent="0">
              <a:buNone/>
            </a:pP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abort</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404</a:t>
            </a:r>
            <a:r>
              <a:rPr lang="en-US" b="0" dirty="0">
                <a:solidFill>
                  <a:srgbClr val="000000"/>
                </a:solidFill>
                <a:effectLst/>
                <a:latin typeface="Consolas" panose="020B0609020204030204" pitchFamily="49" charset="0"/>
              </a:rPr>
              <a:t>)</a:t>
            </a:r>
          </a:p>
          <a:p>
            <a:pPr marL="0" indent="0">
              <a:buNone/>
            </a:pP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f</a:t>
            </a:r>
            <a:r>
              <a:rPr lang="en-US" b="0" dirty="0" err="1">
                <a:solidFill>
                  <a:srgbClr val="A31515"/>
                </a:solidFill>
                <a:effectLst/>
                <a:latin typeface="Consolas" panose="020B0609020204030204" pitchFamily="49" charset="0"/>
              </a:rPr>
              <a:t>'Post</a:t>
            </a:r>
            <a:r>
              <a:rPr lang="en-US" b="0" dirty="0">
                <a:solidFill>
                  <a:srgbClr val="A31515"/>
                </a:solidFill>
                <a:effectLst/>
                <a:latin typeface="Consolas" panose="020B0609020204030204" pitchFamily="49" charset="0"/>
              </a:rPr>
              <a:t> </a:t>
            </a:r>
            <a:r>
              <a:rPr lang="en-US" b="0" dirty="0">
                <a:solidFill>
                  <a:srgbClr val="0000FF"/>
                </a:solidFill>
                <a:effectLst/>
                <a:latin typeface="Consolas" panose="020B0609020204030204" pitchFamily="49" charset="0"/>
              </a:rPr>
              <a:t>{</a:t>
            </a:r>
            <a:r>
              <a:rPr lang="en-US" b="0" dirty="0">
                <a:solidFill>
                  <a:srgbClr val="001080"/>
                </a:solidFill>
                <a:effectLst/>
                <a:latin typeface="Consolas" panose="020B0609020204030204" pitchFamily="49" charset="0"/>
              </a:rPr>
              <a:t>post</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5" name="Date Placeholder 4">
            <a:extLst>
              <a:ext uri="{FF2B5EF4-FFF2-40B4-BE49-F238E27FC236}">
                <a16:creationId xmlns:a16="http://schemas.microsoft.com/office/drawing/2014/main" id="{0416C148-988F-CF48-F764-E731DC6A8C55}"/>
              </a:ext>
            </a:extLst>
          </p:cNvPr>
          <p:cNvSpPr>
            <a:spLocks noGrp="1"/>
          </p:cNvSpPr>
          <p:nvPr>
            <p:ph type="dt" sz="half" idx="10"/>
          </p:nvPr>
        </p:nvSpPr>
        <p:spPr/>
        <p:txBody>
          <a:bodyPr/>
          <a:lstStyle/>
          <a:p>
            <a:fld id="{FBAC342B-6119-4987-B998-EB8FD807C7C2}" type="datetime1">
              <a:rPr lang="en-US" smtClean="0"/>
              <a:t>3/7/2023</a:t>
            </a:fld>
            <a:endParaRPr lang="en-US"/>
          </a:p>
        </p:txBody>
      </p:sp>
      <p:sp>
        <p:nvSpPr>
          <p:cNvPr id="6" name="Footer Placeholder 5">
            <a:extLst>
              <a:ext uri="{FF2B5EF4-FFF2-40B4-BE49-F238E27FC236}">
                <a16:creationId xmlns:a16="http://schemas.microsoft.com/office/drawing/2014/main" id="{51C75A24-924E-0867-D42C-9D3119756814}"/>
              </a:ext>
            </a:extLst>
          </p:cNvPr>
          <p:cNvSpPr>
            <a:spLocks noGrp="1"/>
          </p:cNvSpPr>
          <p:nvPr>
            <p:ph type="ftr" sz="quarter" idx="11"/>
          </p:nvPr>
        </p:nvSpPr>
        <p:spPr/>
        <p:txBody>
          <a:bodyPr/>
          <a:lstStyle/>
          <a:p>
            <a:r>
              <a:rPr lang="en-US"/>
              <a:t>Prepared by D.Dubois</a:t>
            </a:r>
          </a:p>
        </p:txBody>
      </p:sp>
      <p:sp>
        <p:nvSpPr>
          <p:cNvPr id="7" name="Slide Number Placeholder 6">
            <a:extLst>
              <a:ext uri="{FF2B5EF4-FFF2-40B4-BE49-F238E27FC236}">
                <a16:creationId xmlns:a16="http://schemas.microsoft.com/office/drawing/2014/main" id="{0EF61213-5C5B-EB00-7C64-C09AABE0750A}"/>
              </a:ext>
            </a:extLst>
          </p:cNvPr>
          <p:cNvSpPr>
            <a:spLocks noGrp="1"/>
          </p:cNvSpPr>
          <p:nvPr>
            <p:ph type="sldNum" sz="quarter" idx="12"/>
          </p:nvPr>
        </p:nvSpPr>
        <p:spPr/>
        <p:txBody>
          <a:bodyPr/>
          <a:lstStyle/>
          <a:p>
            <a:fld id="{A8282526-EA3C-4E03-851D-0CECC913DF3E}" type="slidenum">
              <a:rPr lang="en-US" smtClean="0"/>
              <a:t>20</a:t>
            </a:fld>
            <a:endParaRPr lang="en-US"/>
          </a:p>
        </p:txBody>
      </p:sp>
    </p:spTree>
    <p:extLst>
      <p:ext uri="{BB962C8B-B14F-4D97-AF65-F5344CB8AC3E}">
        <p14:creationId xmlns:p14="http://schemas.microsoft.com/office/powerpoint/2010/main" val="2143739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1EB5F35-7535-928C-E2E2-41DC034E5C60}"/>
              </a:ext>
            </a:extLst>
          </p:cNvPr>
          <p:cNvSpPr>
            <a:spLocks noGrp="1"/>
          </p:cNvSpPr>
          <p:nvPr>
            <p:ph type="body" idx="1"/>
          </p:nvPr>
        </p:nvSpPr>
        <p:spPr/>
        <p:txBody>
          <a:bodyPr/>
          <a:lstStyle/>
          <a:p>
            <a:r>
              <a:rPr lang="en-US" dirty="0"/>
              <a:t>Handling error and redirects</a:t>
            </a:r>
          </a:p>
        </p:txBody>
      </p:sp>
      <p:sp>
        <p:nvSpPr>
          <p:cNvPr id="3" name="Date Placeholder 2">
            <a:extLst>
              <a:ext uri="{FF2B5EF4-FFF2-40B4-BE49-F238E27FC236}">
                <a16:creationId xmlns:a16="http://schemas.microsoft.com/office/drawing/2014/main" id="{4627975A-E84D-47D5-1A73-4C590E838464}"/>
              </a:ext>
            </a:extLst>
          </p:cNvPr>
          <p:cNvSpPr>
            <a:spLocks noGrp="1"/>
          </p:cNvSpPr>
          <p:nvPr>
            <p:ph type="dt" sz="half" idx="10"/>
          </p:nvPr>
        </p:nvSpPr>
        <p:spPr/>
        <p:txBody>
          <a:bodyPr/>
          <a:lstStyle/>
          <a:p>
            <a:fld id="{240FC657-FB12-43C0-84D5-47AF1D75157E}" type="datetime1">
              <a:rPr lang="en-US" smtClean="0"/>
              <a:t>3/7/2023</a:t>
            </a:fld>
            <a:endParaRPr lang="en-US"/>
          </a:p>
        </p:txBody>
      </p:sp>
      <p:sp>
        <p:nvSpPr>
          <p:cNvPr id="4" name="Footer Placeholder 3">
            <a:extLst>
              <a:ext uri="{FF2B5EF4-FFF2-40B4-BE49-F238E27FC236}">
                <a16:creationId xmlns:a16="http://schemas.microsoft.com/office/drawing/2014/main" id="{167AE045-2E66-3772-FCAA-EA5D5EF214ED}"/>
              </a:ext>
            </a:extLst>
          </p:cNvPr>
          <p:cNvSpPr>
            <a:spLocks noGrp="1"/>
          </p:cNvSpPr>
          <p:nvPr>
            <p:ph type="ftr" sz="quarter" idx="11"/>
          </p:nvPr>
        </p:nvSpPr>
        <p:spPr/>
        <p:txBody>
          <a:bodyPr/>
          <a:lstStyle/>
          <a:p>
            <a:r>
              <a:rPr lang="en-US"/>
              <a:t>Prepared by D.Dubois</a:t>
            </a:r>
          </a:p>
        </p:txBody>
      </p:sp>
      <p:sp>
        <p:nvSpPr>
          <p:cNvPr id="5" name="Slide Number Placeholder 4">
            <a:extLst>
              <a:ext uri="{FF2B5EF4-FFF2-40B4-BE49-F238E27FC236}">
                <a16:creationId xmlns:a16="http://schemas.microsoft.com/office/drawing/2014/main" id="{12D3731C-9F0F-813A-AA45-875FE09B14B3}"/>
              </a:ext>
            </a:extLst>
          </p:cNvPr>
          <p:cNvSpPr>
            <a:spLocks noGrp="1"/>
          </p:cNvSpPr>
          <p:nvPr>
            <p:ph type="sldNum" sz="quarter" idx="12"/>
          </p:nvPr>
        </p:nvSpPr>
        <p:spPr/>
        <p:txBody>
          <a:bodyPr/>
          <a:lstStyle/>
          <a:p>
            <a:fld id="{A8282526-EA3C-4E03-851D-0CECC913DF3E}" type="slidenum">
              <a:rPr lang="en-US" smtClean="0"/>
              <a:t>21</a:t>
            </a:fld>
            <a:endParaRPr lang="en-US"/>
          </a:p>
        </p:txBody>
      </p:sp>
      <p:sp>
        <p:nvSpPr>
          <p:cNvPr id="6" name="Text Placeholder 5">
            <a:extLst>
              <a:ext uri="{FF2B5EF4-FFF2-40B4-BE49-F238E27FC236}">
                <a16:creationId xmlns:a16="http://schemas.microsoft.com/office/drawing/2014/main" id="{0F5AAE86-1091-1B2F-B4D7-338B815F38B3}"/>
              </a:ext>
            </a:extLst>
          </p:cNvPr>
          <p:cNvSpPr>
            <a:spLocks noGrp="1"/>
          </p:cNvSpPr>
          <p:nvPr>
            <p:ph type="body" sz="quarter" idx="13"/>
          </p:nvPr>
        </p:nvSpPr>
        <p:spPr/>
        <p:txBody>
          <a:bodyPr/>
          <a:lstStyle/>
          <a:p>
            <a:r>
              <a:rPr lang="en-US" dirty="0"/>
              <a:t>Modify </a:t>
            </a:r>
            <a:r>
              <a:rPr lang="en-US" dirty="0" err="1">
                <a:latin typeface="Consolas" panose="020B0609020204030204" pitchFamily="49" charset="0"/>
              </a:rPr>
              <a:t>get_posts</a:t>
            </a:r>
            <a:r>
              <a:rPr lang="en-US" dirty="0"/>
              <a:t> to return 404 if there are no posts</a:t>
            </a:r>
          </a:p>
          <a:p>
            <a:r>
              <a:rPr lang="en-US" dirty="0"/>
              <a:t>Modify </a:t>
            </a:r>
            <a:r>
              <a:rPr lang="en-US" dirty="0" err="1">
                <a:latin typeface="Consolas" panose="020B0609020204030204" pitchFamily="49" charset="0"/>
              </a:rPr>
              <a:t>get_post</a:t>
            </a:r>
            <a:r>
              <a:rPr lang="en-US" dirty="0"/>
              <a:t> to redirect to </a:t>
            </a:r>
            <a:r>
              <a:rPr lang="en-US" dirty="0" err="1">
                <a:latin typeface="Consolas" panose="020B0609020204030204" pitchFamily="49" charset="0"/>
              </a:rPr>
              <a:t>get_posts</a:t>
            </a:r>
            <a:r>
              <a:rPr lang="en-US" dirty="0"/>
              <a:t> if a post cannot be found</a:t>
            </a:r>
          </a:p>
        </p:txBody>
      </p:sp>
    </p:spTree>
    <p:extLst>
      <p:ext uri="{BB962C8B-B14F-4D97-AF65-F5344CB8AC3E}">
        <p14:creationId xmlns:p14="http://schemas.microsoft.com/office/powerpoint/2010/main" val="17239981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03FE949-A301-540B-E91F-2ACE03D89723}"/>
              </a:ext>
            </a:extLst>
          </p:cNvPr>
          <p:cNvSpPr>
            <a:spLocks noGrp="1"/>
          </p:cNvSpPr>
          <p:nvPr>
            <p:ph type="title"/>
          </p:nvPr>
        </p:nvSpPr>
        <p:spPr/>
        <p:txBody>
          <a:bodyPr>
            <a:normAutofit fontScale="90000"/>
          </a:bodyPr>
          <a:lstStyle/>
          <a:p>
            <a:r>
              <a:rPr lang="en-US" dirty="0"/>
              <a:t>Creating custom error pages allows for personal branding</a:t>
            </a:r>
          </a:p>
        </p:txBody>
      </p:sp>
      <p:sp>
        <p:nvSpPr>
          <p:cNvPr id="8" name="Content Placeholder 7">
            <a:extLst>
              <a:ext uri="{FF2B5EF4-FFF2-40B4-BE49-F238E27FC236}">
                <a16:creationId xmlns:a16="http://schemas.microsoft.com/office/drawing/2014/main" id="{8A66F934-26B1-4CD1-E8FA-1066015E474A}"/>
              </a:ext>
            </a:extLst>
          </p:cNvPr>
          <p:cNvSpPr>
            <a:spLocks noGrp="1"/>
          </p:cNvSpPr>
          <p:nvPr>
            <p:ph sz="half" idx="1"/>
          </p:nvPr>
        </p:nvSpPr>
        <p:spPr/>
        <p:txBody>
          <a:bodyPr/>
          <a:lstStyle/>
          <a:p>
            <a:r>
              <a:rPr lang="en-US" dirty="0"/>
              <a:t>Flask has a decorator for indicating what functions should be called for a given error code</a:t>
            </a:r>
          </a:p>
          <a:p>
            <a:r>
              <a:rPr lang="en-US" dirty="0"/>
              <a:t>404 is the common page not found error, so let’s have a custom page</a:t>
            </a:r>
          </a:p>
        </p:txBody>
      </p:sp>
      <p:sp>
        <p:nvSpPr>
          <p:cNvPr id="9" name="Content Placeholder 8">
            <a:extLst>
              <a:ext uri="{FF2B5EF4-FFF2-40B4-BE49-F238E27FC236}">
                <a16:creationId xmlns:a16="http://schemas.microsoft.com/office/drawing/2014/main" id="{44825B79-60E9-9053-9802-2F78A01D7CD7}"/>
              </a:ext>
            </a:extLst>
          </p:cNvPr>
          <p:cNvSpPr>
            <a:spLocks noGrp="1"/>
          </p:cNvSpPr>
          <p:nvPr>
            <p:ph sz="half" idx="2"/>
          </p:nvPr>
        </p:nvSpPr>
        <p:spPr/>
        <p:txBody>
          <a:bodyPr>
            <a:normAutofit/>
          </a:bodyPr>
          <a:lstStyle/>
          <a:p>
            <a:pPr marL="0" indent="0">
              <a:lnSpc>
                <a:spcPct val="100000"/>
              </a:lnSpc>
              <a:spcBef>
                <a:spcPts val="0"/>
              </a:spcBef>
              <a:buNone/>
            </a:pPr>
            <a:r>
              <a:rPr lang="en-US" sz="2000" b="0" dirty="0">
                <a:solidFill>
                  <a:srgbClr val="AF00DB"/>
                </a:solidFill>
                <a:effectLst/>
                <a:latin typeface="Consolas" panose="020B0609020204030204" pitchFamily="49" charset="0"/>
              </a:rPr>
              <a:t>from</a:t>
            </a:r>
            <a:r>
              <a:rPr lang="en-US" sz="2000" b="0" dirty="0">
                <a:solidFill>
                  <a:srgbClr val="000000"/>
                </a:solidFill>
                <a:effectLst/>
                <a:latin typeface="Consolas" panose="020B0609020204030204" pitchFamily="49" charset="0"/>
              </a:rPr>
              <a:t> flask </a:t>
            </a:r>
            <a:r>
              <a:rPr lang="en-US" sz="2000" b="0" dirty="0">
                <a:solidFill>
                  <a:srgbClr val="AF00DB"/>
                </a:solidFill>
                <a:effectLst/>
                <a:latin typeface="Consolas" panose="020B0609020204030204" pitchFamily="49" charset="0"/>
              </a:rPr>
              <a:t>import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render_template</a:t>
            </a:r>
            <a:endParaRPr lang="en-US" sz="2000" b="0" dirty="0">
              <a:solidFill>
                <a:srgbClr val="000000"/>
              </a:solidFill>
              <a:effectLst/>
              <a:latin typeface="Consolas" panose="020B0609020204030204" pitchFamily="49" charset="0"/>
            </a:endParaRPr>
          </a:p>
          <a:p>
            <a:pPr marL="0" indent="0">
              <a:lnSpc>
                <a:spcPct val="100000"/>
              </a:lnSpc>
              <a:spcBef>
                <a:spcPts val="0"/>
              </a:spcBef>
              <a:buNone/>
            </a:pPr>
            <a:br>
              <a:rPr lang="en-US" sz="2000" b="0" dirty="0">
                <a:solidFill>
                  <a:srgbClr val="000000"/>
                </a:solidFill>
                <a:effectLst/>
                <a:latin typeface="Consolas" panose="020B0609020204030204" pitchFamily="49" charset="0"/>
              </a:rPr>
            </a:br>
            <a:r>
              <a:rPr lang="en-US" sz="2000" b="0" dirty="0">
                <a:solidFill>
                  <a:srgbClr val="795E26"/>
                </a:solidFill>
                <a:effectLst/>
                <a:latin typeface="Consolas" panose="020B0609020204030204" pitchFamily="49" charset="0"/>
              </a:rPr>
              <a:t>@app.errorhandler</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404</a:t>
            </a:r>
            <a:r>
              <a:rPr lang="en-US" sz="2000" b="0" dirty="0">
                <a:solidFill>
                  <a:srgbClr val="000000"/>
                </a:solidFill>
                <a:effectLst/>
                <a:latin typeface="Consolas" panose="020B0609020204030204" pitchFamily="49" charset="0"/>
              </a:rPr>
              <a:t>)</a:t>
            </a:r>
          </a:p>
          <a:p>
            <a:pPr marL="0" indent="0">
              <a:lnSpc>
                <a:spcPct val="100000"/>
              </a:lnSpc>
              <a:spcBef>
                <a:spcPts val="0"/>
              </a:spcBef>
              <a:buNone/>
            </a:pPr>
            <a:r>
              <a:rPr lang="en-US" sz="2000" b="0" dirty="0">
                <a:solidFill>
                  <a:srgbClr val="0000FF"/>
                </a:solidFill>
                <a:effectLst/>
                <a:latin typeface="Consolas" panose="020B0609020204030204" pitchFamily="49" charset="0"/>
              </a:rPr>
              <a:t>def</a:t>
            </a:r>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page_not_found</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error</a:t>
            </a:r>
            <a:r>
              <a:rPr lang="en-US" sz="2000" b="0" dirty="0">
                <a:solidFill>
                  <a:srgbClr val="000000"/>
                </a:solidFill>
                <a:effectLst/>
                <a:latin typeface="Consolas" panose="020B0609020204030204" pitchFamily="49" charset="0"/>
              </a:rPr>
              <a:t>):</a:t>
            </a:r>
          </a:p>
          <a:p>
            <a:pPr marL="0" indent="0">
              <a:lnSpc>
                <a:spcPct val="100000"/>
              </a:lnSpc>
              <a:spcBef>
                <a:spcPts val="0"/>
              </a:spcBef>
              <a:buNone/>
            </a:pPr>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render_template</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'page_not_found.html'</a:t>
            </a:r>
            <a:r>
              <a:rPr lang="en-US" sz="2000" b="0" dirty="0">
                <a:solidFill>
                  <a:srgbClr val="000000"/>
                </a:solidFill>
                <a:effectLst/>
                <a:latin typeface="Consolas" panose="020B0609020204030204" pitchFamily="49" charset="0"/>
              </a:rPr>
              <a:t>), </a:t>
            </a:r>
            <a:r>
              <a:rPr lang="en-US" sz="2000" b="0" dirty="0">
                <a:solidFill>
                  <a:srgbClr val="098658"/>
                </a:solidFill>
                <a:effectLst/>
                <a:latin typeface="Consolas" panose="020B0609020204030204" pitchFamily="49" charset="0"/>
              </a:rPr>
              <a:t>404</a:t>
            </a:r>
            <a:endParaRPr lang="en-US" sz="2000" b="0" dirty="0">
              <a:solidFill>
                <a:srgbClr val="000000"/>
              </a:solidFill>
              <a:effectLst/>
              <a:latin typeface="Consolas" panose="020B0609020204030204" pitchFamily="49" charset="0"/>
            </a:endParaRPr>
          </a:p>
          <a:p>
            <a:pPr marL="0" indent="0">
              <a:lnSpc>
                <a:spcPct val="100000"/>
              </a:lnSpc>
              <a:spcBef>
                <a:spcPts val="0"/>
              </a:spcBef>
              <a:buNone/>
            </a:pPr>
            <a:endParaRPr lang="en-US" sz="2000" dirty="0"/>
          </a:p>
        </p:txBody>
      </p:sp>
      <p:sp>
        <p:nvSpPr>
          <p:cNvPr id="3" name="Date Placeholder 2">
            <a:extLst>
              <a:ext uri="{FF2B5EF4-FFF2-40B4-BE49-F238E27FC236}">
                <a16:creationId xmlns:a16="http://schemas.microsoft.com/office/drawing/2014/main" id="{D1F0CC7E-922E-438A-9BBD-F7297215001B}"/>
              </a:ext>
            </a:extLst>
          </p:cNvPr>
          <p:cNvSpPr>
            <a:spLocks noGrp="1"/>
          </p:cNvSpPr>
          <p:nvPr>
            <p:ph type="dt" sz="half" idx="10"/>
          </p:nvPr>
        </p:nvSpPr>
        <p:spPr/>
        <p:txBody>
          <a:bodyPr/>
          <a:lstStyle/>
          <a:p>
            <a:fld id="{240FC657-FB12-43C0-84D5-47AF1D75157E}" type="datetime1">
              <a:rPr lang="en-US" smtClean="0"/>
              <a:t>3/7/2023</a:t>
            </a:fld>
            <a:endParaRPr lang="en-US"/>
          </a:p>
        </p:txBody>
      </p:sp>
      <p:sp>
        <p:nvSpPr>
          <p:cNvPr id="4" name="Footer Placeholder 3">
            <a:extLst>
              <a:ext uri="{FF2B5EF4-FFF2-40B4-BE49-F238E27FC236}">
                <a16:creationId xmlns:a16="http://schemas.microsoft.com/office/drawing/2014/main" id="{A2674320-20AE-45E9-57B3-4B9F44631B19}"/>
              </a:ext>
            </a:extLst>
          </p:cNvPr>
          <p:cNvSpPr>
            <a:spLocks noGrp="1"/>
          </p:cNvSpPr>
          <p:nvPr>
            <p:ph type="ftr" sz="quarter" idx="11"/>
          </p:nvPr>
        </p:nvSpPr>
        <p:spPr/>
        <p:txBody>
          <a:bodyPr/>
          <a:lstStyle/>
          <a:p>
            <a:r>
              <a:rPr lang="en-US"/>
              <a:t>Prepared by D.Dubois</a:t>
            </a:r>
          </a:p>
        </p:txBody>
      </p:sp>
      <p:sp>
        <p:nvSpPr>
          <p:cNvPr id="5" name="Slide Number Placeholder 4">
            <a:extLst>
              <a:ext uri="{FF2B5EF4-FFF2-40B4-BE49-F238E27FC236}">
                <a16:creationId xmlns:a16="http://schemas.microsoft.com/office/drawing/2014/main" id="{C5FA30A0-4010-B6BB-E29C-48559FCACD26}"/>
              </a:ext>
            </a:extLst>
          </p:cNvPr>
          <p:cNvSpPr>
            <a:spLocks noGrp="1"/>
          </p:cNvSpPr>
          <p:nvPr>
            <p:ph type="sldNum" sz="quarter" idx="12"/>
          </p:nvPr>
        </p:nvSpPr>
        <p:spPr/>
        <p:txBody>
          <a:bodyPr/>
          <a:lstStyle/>
          <a:p>
            <a:fld id="{A8282526-EA3C-4E03-851D-0CECC913DF3E}" type="slidenum">
              <a:rPr lang="en-US" smtClean="0"/>
              <a:t>22</a:t>
            </a:fld>
            <a:endParaRPr lang="en-US"/>
          </a:p>
        </p:txBody>
      </p:sp>
    </p:spTree>
    <p:extLst>
      <p:ext uri="{BB962C8B-B14F-4D97-AF65-F5344CB8AC3E}">
        <p14:creationId xmlns:p14="http://schemas.microsoft.com/office/powerpoint/2010/main" val="6751260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3509B-730F-D65A-5D85-F5CAE048ED08}"/>
              </a:ext>
            </a:extLst>
          </p:cNvPr>
          <p:cNvSpPr>
            <a:spLocks noGrp="1"/>
          </p:cNvSpPr>
          <p:nvPr>
            <p:ph type="title"/>
          </p:nvPr>
        </p:nvSpPr>
        <p:spPr/>
        <p:txBody>
          <a:bodyPr/>
          <a:lstStyle/>
          <a:p>
            <a:r>
              <a:rPr lang="en-US" dirty="0"/>
              <a:t>Additional Resources</a:t>
            </a:r>
          </a:p>
        </p:txBody>
      </p:sp>
      <p:sp>
        <p:nvSpPr>
          <p:cNvPr id="3" name="Content Placeholder 2">
            <a:extLst>
              <a:ext uri="{FF2B5EF4-FFF2-40B4-BE49-F238E27FC236}">
                <a16:creationId xmlns:a16="http://schemas.microsoft.com/office/drawing/2014/main" id="{4DFCC688-9E06-3F6B-4330-C9B08725E29B}"/>
              </a:ext>
            </a:extLst>
          </p:cNvPr>
          <p:cNvSpPr>
            <a:spLocks noGrp="1"/>
          </p:cNvSpPr>
          <p:nvPr>
            <p:ph idx="1"/>
          </p:nvPr>
        </p:nvSpPr>
        <p:spPr/>
        <p:txBody>
          <a:bodyPr/>
          <a:lstStyle/>
          <a:p>
            <a:r>
              <a:rPr lang="en-US" dirty="0"/>
              <a:t>URLs : </a:t>
            </a:r>
            <a:r>
              <a:rPr lang="en-US" dirty="0">
                <a:hlinkClick r:id="rId2"/>
              </a:rPr>
              <a:t>https://developer.mozilla.org/en-US/docs/Learn/Common_questions/What_is_a_URL</a:t>
            </a:r>
            <a:endParaRPr lang="en-US" dirty="0"/>
          </a:p>
          <a:p>
            <a:r>
              <a:rPr lang="en-US" dirty="0"/>
              <a:t>Webserver: </a:t>
            </a:r>
            <a:r>
              <a:rPr lang="en-US" dirty="0">
                <a:hlinkClick r:id="rId3"/>
              </a:rPr>
              <a:t>https://developer.mozilla.org/en-US/docs/Learn/Common_questions/What_is_a_web_server</a:t>
            </a:r>
            <a:endParaRPr lang="en-US" dirty="0"/>
          </a:p>
          <a:p>
            <a:r>
              <a:rPr lang="en-US" dirty="0"/>
              <a:t>Http codes: </a:t>
            </a:r>
            <a:r>
              <a:rPr lang="en-US" dirty="0">
                <a:hlinkClick r:id="rId4"/>
              </a:rPr>
              <a:t>https://developer.mozilla.org/en-US/docs/Web/HTTP/Status</a:t>
            </a:r>
            <a:endParaRPr lang="en-US" dirty="0"/>
          </a:p>
          <a:p>
            <a:endParaRPr lang="en-US" dirty="0"/>
          </a:p>
          <a:p>
            <a:endParaRPr lang="en-US" dirty="0"/>
          </a:p>
        </p:txBody>
      </p:sp>
      <p:sp>
        <p:nvSpPr>
          <p:cNvPr id="4" name="Date Placeholder 3">
            <a:extLst>
              <a:ext uri="{FF2B5EF4-FFF2-40B4-BE49-F238E27FC236}">
                <a16:creationId xmlns:a16="http://schemas.microsoft.com/office/drawing/2014/main" id="{77DC2647-1E91-2CD6-A588-10C74D53FFEB}"/>
              </a:ext>
            </a:extLst>
          </p:cNvPr>
          <p:cNvSpPr>
            <a:spLocks noGrp="1"/>
          </p:cNvSpPr>
          <p:nvPr>
            <p:ph type="dt" sz="half" idx="10"/>
          </p:nvPr>
        </p:nvSpPr>
        <p:spPr/>
        <p:txBody>
          <a:bodyPr/>
          <a:lstStyle/>
          <a:p>
            <a:fld id="{FA4B2584-043A-44A9-9263-F058AD949B6A}" type="datetime1">
              <a:rPr lang="en-US" smtClean="0"/>
              <a:t>3/7/2023</a:t>
            </a:fld>
            <a:endParaRPr lang="en-US"/>
          </a:p>
        </p:txBody>
      </p:sp>
      <p:sp>
        <p:nvSpPr>
          <p:cNvPr id="5" name="Footer Placeholder 4">
            <a:extLst>
              <a:ext uri="{FF2B5EF4-FFF2-40B4-BE49-F238E27FC236}">
                <a16:creationId xmlns:a16="http://schemas.microsoft.com/office/drawing/2014/main" id="{98C811B6-9651-6A95-62CD-9B3904DFBC1D}"/>
              </a:ext>
            </a:extLst>
          </p:cNvPr>
          <p:cNvSpPr>
            <a:spLocks noGrp="1"/>
          </p:cNvSpPr>
          <p:nvPr>
            <p:ph type="ftr" sz="quarter" idx="11"/>
          </p:nvPr>
        </p:nvSpPr>
        <p:spPr/>
        <p:txBody>
          <a:bodyPr/>
          <a:lstStyle/>
          <a:p>
            <a:r>
              <a:rPr lang="en-US"/>
              <a:t>Prepared by D.Dubois</a:t>
            </a:r>
          </a:p>
        </p:txBody>
      </p:sp>
      <p:sp>
        <p:nvSpPr>
          <p:cNvPr id="6" name="Slide Number Placeholder 5">
            <a:extLst>
              <a:ext uri="{FF2B5EF4-FFF2-40B4-BE49-F238E27FC236}">
                <a16:creationId xmlns:a16="http://schemas.microsoft.com/office/drawing/2014/main" id="{56BA54CB-AB75-D637-262B-08762292DD12}"/>
              </a:ext>
            </a:extLst>
          </p:cNvPr>
          <p:cNvSpPr>
            <a:spLocks noGrp="1"/>
          </p:cNvSpPr>
          <p:nvPr>
            <p:ph type="sldNum" sz="quarter" idx="12"/>
          </p:nvPr>
        </p:nvSpPr>
        <p:spPr/>
        <p:txBody>
          <a:bodyPr/>
          <a:lstStyle/>
          <a:p>
            <a:fld id="{A8282526-EA3C-4E03-851D-0CECC913DF3E}" type="slidenum">
              <a:rPr lang="en-US" smtClean="0"/>
              <a:t>23</a:t>
            </a:fld>
            <a:endParaRPr lang="en-US"/>
          </a:p>
        </p:txBody>
      </p:sp>
    </p:spTree>
    <p:extLst>
      <p:ext uri="{BB962C8B-B14F-4D97-AF65-F5344CB8AC3E}">
        <p14:creationId xmlns:p14="http://schemas.microsoft.com/office/powerpoint/2010/main" val="3043889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A159C-E350-4A2F-A663-BCC435469796}"/>
              </a:ext>
            </a:extLst>
          </p:cNvPr>
          <p:cNvSpPr>
            <a:spLocks noGrp="1"/>
          </p:cNvSpPr>
          <p:nvPr>
            <p:ph type="title"/>
          </p:nvPr>
        </p:nvSpPr>
        <p:spPr/>
        <p:txBody>
          <a:bodyPr/>
          <a:lstStyle/>
          <a:p>
            <a:r>
              <a:rPr lang="en-US" dirty="0"/>
              <a:t>Let’s review</a:t>
            </a:r>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7" name="Content Placeholder 6" title="Poll Everywhere Presenter">
                <a:extLst>
                  <a:ext uri="{FF2B5EF4-FFF2-40B4-BE49-F238E27FC236}">
                    <a16:creationId xmlns:a16="http://schemas.microsoft.com/office/drawing/2014/main" id="{086EF619-C8C1-04EC-A45B-A30C1A5AC6C9}"/>
                  </a:ext>
                </a:extLst>
              </p:cNvPr>
              <p:cNvGraphicFramePr>
                <a:graphicFrameLocks noGrp="1"/>
              </p:cNvGraphicFramePr>
              <p:nvPr>
                <p:ph idx="1"/>
              </p:nvPr>
            </p:nvGraphicFramePr>
            <p:xfrm>
              <a:off x="838200" y="1825625"/>
              <a:ext cx="10515600" cy="4351338"/>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7" name="Content Placeholder 6" title="Poll Everywhere Presenter">
                <a:extLst>
                  <a:ext uri="{FF2B5EF4-FFF2-40B4-BE49-F238E27FC236}">
                    <a16:creationId xmlns:a16="http://schemas.microsoft.com/office/drawing/2014/main" id="{086EF619-C8C1-04EC-A45B-A30C1A5AC6C9}"/>
                  </a:ext>
                </a:extLst>
              </p:cNvPr>
              <p:cNvPicPr>
                <a:picLocks noGrp="1" noRot="1" noChangeAspect="1" noMove="1" noResize="1" noEditPoints="1" noAdjustHandles="1" noChangeArrowheads="1" noChangeShapeType="1"/>
              </p:cNvPicPr>
              <p:nvPr/>
            </p:nvPicPr>
            <p:blipFill>
              <a:blip r:embed="rId3"/>
              <a:stretch>
                <a:fillRect/>
              </a:stretch>
            </p:blipFill>
            <p:spPr>
              <a:xfrm>
                <a:off x="838200" y="1825625"/>
                <a:ext cx="10515600" cy="4351338"/>
              </a:xfrm>
              <a:prstGeom prst="rect">
                <a:avLst/>
              </a:prstGeom>
            </p:spPr>
          </p:pic>
        </mc:Fallback>
      </mc:AlternateContent>
      <p:sp>
        <p:nvSpPr>
          <p:cNvPr id="4" name="Date Placeholder 3">
            <a:extLst>
              <a:ext uri="{FF2B5EF4-FFF2-40B4-BE49-F238E27FC236}">
                <a16:creationId xmlns:a16="http://schemas.microsoft.com/office/drawing/2014/main" id="{4F9F3431-9FBF-DADE-98A9-B424B9D86B02}"/>
              </a:ext>
            </a:extLst>
          </p:cNvPr>
          <p:cNvSpPr>
            <a:spLocks noGrp="1"/>
          </p:cNvSpPr>
          <p:nvPr>
            <p:ph type="dt" sz="half" idx="10"/>
          </p:nvPr>
        </p:nvSpPr>
        <p:spPr/>
        <p:txBody>
          <a:bodyPr/>
          <a:lstStyle/>
          <a:p>
            <a:fld id="{FA4B2584-043A-44A9-9263-F058AD949B6A}" type="datetime1">
              <a:rPr lang="en-US" smtClean="0"/>
              <a:t>3/7/2023</a:t>
            </a:fld>
            <a:endParaRPr lang="en-US"/>
          </a:p>
        </p:txBody>
      </p:sp>
      <p:sp>
        <p:nvSpPr>
          <p:cNvPr id="5" name="Footer Placeholder 4">
            <a:extLst>
              <a:ext uri="{FF2B5EF4-FFF2-40B4-BE49-F238E27FC236}">
                <a16:creationId xmlns:a16="http://schemas.microsoft.com/office/drawing/2014/main" id="{A6708358-D439-8346-A6B4-F76B4ABA7C5B}"/>
              </a:ext>
            </a:extLst>
          </p:cNvPr>
          <p:cNvSpPr>
            <a:spLocks noGrp="1"/>
          </p:cNvSpPr>
          <p:nvPr>
            <p:ph type="ftr" sz="quarter" idx="11"/>
          </p:nvPr>
        </p:nvSpPr>
        <p:spPr/>
        <p:txBody>
          <a:bodyPr/>
          <a:lstStyle/>
          <a:p>
            <a:r>
              <a:rPr lang="en-US"/>
              <a:t>Prepared by D.Dubois</a:t>
            </a:r>
          </a:p>
        </p:txBody>
      </p:sp>
      <p:sp>
        <p:nvSpPr>
          <p:cNvPr id="6" name="Slide Number Placeholder 5">
            <a:extLst>
              <a:ext uri="{FF2B5EF4-FFF2-40B4-BE49-F238E27FC236}">
                <a16:creationId xmlns:a16="http://schemas.microsoft.com/office/drawing/2014/main" id="{51E377D7-2827-D1C5-9009-DD794DEDEFCF}"/>
              </a:ext>
            </a:extLst>
          </p:cNvPr>
          <p:cNvSpPr>
            <a:spLocks noGrp="1"/>
          </p:cNvSpPr>
          <p:nvPr>
            <p:ph type="sldNum" sz="quarter" idx="12"/>
          </p:nvPr>
        </p:nvSpPr>
        <p:spPr/>
        <p:txBody>
          <a:bodyPr/>
          <a:lstStyle/>
          <a:p>
            <a:fld id="{A8282526-EA3C-4E03-851D-0CECC913DF3E}" type="slidenum">
              <a:rPr lang="en-US" smtClean="0"/>
              <a:t>3</a:t>
            </a:fld>
            <a:endParaRPr lang="en-US"/>
          </a:p>
        </p:txBody>
      </p:sp>
    </p:spTree>
    <p:extLst>
      <p:ext uri="{BB962C8B-B14F-4D97-AF65-F5344CB8AC3E}">
        <p14:creationId xmlns:p14="http://schemas.microsoft.com/office/powerpoint/2010/main" val="2858072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1D657-0A98-222F-63EE-29945F08B99E}"/>
              </a:ext>
            </a:extLst>
          </p:cNvPr>
          <p:cNvSpPr>
            <a:spLocks noGrp="1"/>
          </p:cNvSpPr>
          <p:nvPr>
            <p:ph type="title"/>
          </p:nvPr>
        </p:nvSpPr>
        <p:spPr/>
        <p:txBody>
          <a:bodyPr/>
          <a:lstStyle/>
          <a:p>
            <a:r>
              <a:rPr lang="en-US" dirty="0"/>
              <a:t>Let’s review</a:t>
            </a:r>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7" name="Content Placeholder 6" title="Poll Everywhere Presenter">
                <a:extLst>
                  <a:ext uri="{FF2B5EF4-FFF2-40B4-BE49-F238E27FC236}">
                    <a16:creationId xmlns:a16="http://schemas.microsoft.com/office/drawing/2014/main" id="{75B2BDDE-BF51-13A8-F4EA-978D5EA94D4C}"/>
                  </a:ext>
                </a:extLst>
              </p:cNvPr>
              <p:cNvGraphicFramePr>
                <a:graphicFrameLocks noGrp="1"/>
              </p:cNvGraphicFramePr>
              <p:nvPr>
                <p:ph idx="1"/>
              </p:nvPr>
            </p:nvGraphicFramePr>
            <p:xfrm>
              <a:off x="838200" y="1825625"/>
              <a:ext cx="10515600" cy="4351338"/>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xmlns="">
          <p:pic>
            <p:nvPicPr>
              <p:cNvPr id="7" name="Content Placeholder 6" title="Poll Everywhere Presenter">
                <a:extLst>
                  <a:ext uri="{FF2B5EF4-FFF2-40B4-BE49-F238E27FC236}">
                    <a16:creationId xmlns:a16="http://schemas.microsoft.com/office/drawing/2014/main" id="{75B2BDDE-BF51-13A8-F4EA-978D5EA94D4C}"/>
                  </a:ext>
                </a:extLst>
              </p:cNvPr>
              <p:cNvPicPr>
                <a:picLocks noGrp="1" noRot="1" noChangeAspect="1" noMove="1" noResize="1" noEditPoints="1" noAdjustHandles="1" noChangeArrowheads="1" noChangeShapeType="1"/>
              </p:cNvPicPr>
              <p:nvPr/>
            </p:nvPicPr>
            <p:blipFill>
              <a:blip r:embed="rId3"/>
              <a:stretch>
                <a:fillRect/>
              </a:stretch>
            </p:blipFill>
            <p:spPr>
              <a:xfrm>
                <a:off x="838200" y="1825625"/>
                <a:ext cx="10515600" cy="4351338"/>
              </a:xfrm>
              <a:prstGeom prst="rect">
                <a:avLst/>
              </a:prstGeom>
            </p:spPr>
          </p:pic>
        </mc:Fallback>
      </mc:AlternateContent>
      <p:sp>
        <p:nvSpPr>
          <p:cNvPr id="4" name="Date Placeholder 3">
            <a:extLst>
              <a:ext uri="{FF2B5EF4-FFF2-40B4-BE49-F238E27FC236}">
                <a16:creationId xmlns:a16="http://schemas.microsoft.com/office/drawing/2014/main" id="{E377EE35-8642-55EC-92EF-BC431C4488DE}"/>
              </a:ext>
            </a:extLst>
          </p:cNvPr>
          <p:cNvSpPr>
            <a:spLocks noGrp="1"/>
          </p:cNvSpPr>
          <p:nvPr>
            <p:ph type="dt" sz="half" idx="10"/>
          </p:nvPr>
        </p:nvSpPr>
        <p:spPr/>
        <p:txBody>
          <a:bodyPr/>
          <a:lstStyle/>
          <a:p>
            <a:fld id="{FA4B2584-043A-44A9-9263-F058AD949B6A}" type="datetime1">
              <a:rPr lang="en-US" smtClean="0"/>
              <a:t>3/7/2023</a:t>
            </a:fld>
            <a:endParaRPr lang="en-US"/>
          </a:p>
        </p:txBody>
      </p:sp>
      <p:sp>
        <p:nvSpPr>
          <p:cNvPr id="5" name="Footer Placeholder 4">
            <a:extLst>
              <a:ext uri="{FF2B5EF4-FFF2-40B4-BE49-F238E27FC236}">
                <a16:creationId xmlns:a16="http://schemas.microsoft.com/office/drawing/2014/main" id="{73E4FC6D-C384-DC06-ABCE-F67B35058AA5}"/>
              </a:ext>
            </a:extLst>
          </p:cNvPr>
          <p:cNvSpPr>
            <a:spLocks noGrp="1"/>
          </p:cNvSpPr>
          <p:nvPr>
            <p:ph type="ftr" sz="quarter" idx="11"/>
          </p:nvPr>
        </p:nvSpPr>
        <p:spPr/>
        <p:txBody>
          <a:bodyPr/>
          <a:lstStyle/>
          <a:p>
            <a:r>
              <a:rPr lang="en-US"/>
              <a:t>Prepared by D.Dubois</a:t>
            </a:r>
          </a:p>
        </p:txBody>
      </p:sp>
      <p:sp>
        <p:nvSpPr>
          <p:cNvPr id="6" name="Slide Number Placeholder 5">
            <a:extLst>
              <a:ext uri="{FF2B5EF4-FFF2-40B4-BE49-F238E27FC236}">
                <a16:creationId xmlns:a16="http://schemas.microsoft.com/office/drawing/2014/main" id="{8A533BF9-0396-E4A6-24CF-5D2C3DA8DED2}"/>
              </a:ext>
            </a:extLst>
          </p:cNvPr>
          <p:cNvSpPr>
            <a:spLocks noGrp="1"/>
          </p:cNvSpPr>
          <p:nvPr>
            <p:ph type="sldNum" sz="quarter" idx="12"/>
          </p:nvPr>
        </p:nvSpPr>
        <p:spPr/>
        <p:txBody>
          <a:bodyPr/>
          <a:lstStyle/>
          <a:p>
            <a:fld id="{A8282526-EA3C-4E03-851D-0CECC913DF3E}" type="slidenum">
              <a:rPr lang="en-US" smtClean="0"/>
              <a:t>4</a:t>
            </a:fld>
            <a:endParaRPr lang="en-US"/>
          </a:p>
        </p:txBody>
      </p:sp>
    </p:spTree>
    <p:extLst>
      <p:ext uri="{BB962C8B-B14F-4D97-AF65-F5344CB8AC3E}">
        <p14:creationId xmlns:p14="http://schemas.microsoft.com/office/powerpoint/2010/main" val="2156834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B4454-5BD1-804E-C05B-1026AF5712CD}"/>
              </a:ext>
            </a:extLst>
          </p:cNvPr>
          <p:cNvSpPr>
            <a:spLocks noGrp="1"/>
          </p:cNvSpPr>
          <p:nvPr>
            <p:ph type="title"/>
          </p:nvPr>
        </p:nvSpPr>
        <p:spPr/>
        <p:txBody>
          <a:bodyPr>
            <a:normAutofit fontScale="90000"/>
          </a:bodyPr>
          <a:lstStyle/>
          <a:p>
            <a:r>
              <a:rPr lang="en-US" dirty="0"/>
              <a:t>Recall what is a Uniform Resource Locators  (URL)</a:t>
            </a:r>
          </a:p>
        </p:txBody>
      </p:sp>
      <p:sp>
        <p:nvSpPr>
          <p:cNvPr id="3" name="Content Placeholder 2">
            <a:extLst>
              <a:ext uri="{FF2B5EF4-FFF2-40B4-BE49-F238E27FC236}">
                <a16:creationId xmlns:a16="http://schemas.microsoft.com/office/drawing/2014/main" id="{951680AA-1039-09F2-85B5-C217F59D776C}"/>
              </a:ext>
            </a:extLst>
          </p:cNvPr>
          <p:cNvSpPr>
            <a:spLocks noGrp="1"/>
          </p:cNvSpPr>
          <p:nvPr>
            <p:ph sz="half" idx="1"/>
          </p:nvPr>
        </p:nvSpPr>
        <p:spPr>
          <a:xfrm>
            <a:off x="838199" y="1825625"/>
            <a:ext cx="10515599" cy="1764242"/>
          </a:xfrm>
        </p:spPr>
        <p:txBody>
          <a:bodyPr/>
          <a:lstStyle/>
          <a:p>
            <a:r>
              <a:rPr lang="en-US" dirty="0"/>
              <a:t>Provides a link to a resource you want to retrieve</a:t>
            </a:r>
          </a:p>
          <a:p>
            <a:r>
              <a:rPr lang="en-US" dirty="0"/>
              <a:t>Works like an address to a piece of information on a server</a:t>
            </a:r>
          </a:p>
          <a:p>
            <a:r>
              <a:rPr lang="en-US" dirty="0"/>
              <a:t>Describes the protocol and how to retrieve info</a:t>
            </a:r>
          </a:p>
        </p:txBody>
      </p:sp>
      <p:pic>
        <p:nvPicPr>
          <p:cNvPr id="9" name="Content Placeholder 8" descr="Graphical user interface, application&#10;&#10;Description automatically generated">
            <a:extLst>
              <a:ext uri="{FF2B5EF4-FFF2-40B4-BE49-F238E27FC236}">
                <a16:creationId xmlns:a16="http://schemas.microsoft.com/office/drawing/2014/main" id="{3F93D45B-B12E-70CC-8B21-454F3C0B64B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8200" y="4374875"/>
            <a:ext cx="10515600" cy="1016550"/>
          </a:xfrm>
        </p:spPr>
      </p:pic>
      <p:sp>
        <p:nvSpPr>
          <p:cNvPr id="5" name="Date Placeholder 4">
            <a:extLst>
              <a:ext uri="{FF2B5EF4-FFF2-40B4-BE49-F238E27FC236}">
                <a16:creationId xmlns:a16="http://schemas.microsoft.com/office/drawing/2014/main" id="{5A731380-C2ED-4C08-03AE-D289E76C9A5A}"/>
              </a:ext>
            </a:extLst>
          </p:cNvPr>
          <p:cNvSpPr>
            <a:spLocks noGrp="1"/>
          </p:cNvSpPr>
          <p:nvPr>
            <p:ph type="dt" sz="half" idx="10"/>
          </p:nvPr>
        </p:nvSpPr>
        <p:spPr/>
        <p:txBody>
          <a:bodyPr/>
          <a:lstStyle/>
          <a:p>
            <a:fld id="{FBAC342B-6119-4987-B998-EB8FD807C7C2}" type="datetime1">
              <a:rPr lang="en-US" smtClean="0"/>
              <a:t>3/7/2023</a:t>
            </a:fld>
            <a:endParaRPr lang="en-US"/>
          </a:p>
        </p:txBody>
      </p:sp>
      <p:sp>
        <p:nvSpPr>
          <p:cNvPr id="6" name="Footer Placeholder 5">
            <a:extLst>
              <a:ext uri="{FF2B5EF4-FFF2-40B4-BE49-F238E27FC236}">
                <a16:creationId xmlns:a16="http://schemas.microsoft.com/office/drawing/2014/main" id="{5ADA5E8E-9C0E-F620-5F54-9B4FF2279D97}"/>
              </a:ext>
            </a:extLst>
          </p:cNvPr>
          <p:cNvSpPr>
            <a:spLocks noGrp="1"/>
          </p:cNvSpPr>
          <p:nvPr>
            <p:ph type="ftr" sz="quarter" idx="11"/>
          </p:nvPr>
        </p:nvSpPr>
        <p:spPr/>
        <p:txBody>
          <a:bodyPr/>
          <a:lstStyle/>
          <a:p>
            <a:r>
              <a:rPr lang="en-US"/>
              <a:t>Prepared by D.Dubois</a:t>
            </a:r>
          </a:p>
        </p:txBody>
      </p:sp>
      <p:sp>
        <p:nvSpPr>
          <p:cNvPr id="7" name="Slide Number Placeholder 6">
            <a:extLst>
              <a:ext uri="{FF2B5EF4-FFF2-40B4-BE49-F238E27FC236}">
                <a16:creationId xmlns:a16="http://schemas.microsoft.com/office/drawing/2014/main" id="{A2507385-9BE1-65E7-9CD3-32981C6CDCDF}"/>
              </a:ext>
            </a:extLst>
          </p:cNvPr>
          <p:cNvSpPr>
            <a:spLocks noGrp="1"/>
          </p:cNvSpPr>
          <p:nvPr>
            <p:ph type="sldNum" sz="quarter" idx="12"/>
          </p:nvPr>
        </p:nvSpPr>
        <p:spPr/>
        <p:txBody>
          <a:bodyPr/>
          <a:lstStyle/>
          <a:p>
            <a:fld id="{A8282526-EA3C-4E03-851D-0CECC913DF3E}" type="slidenum">
              <a:rPr lang="en-US" smtClean="0"/>
              <a:t>5</a:t>
            </a:fld>
            <a:endParaRPr lang="en-US"/>
          </a:p>
        </p:txBody>
      </p:sp>
    </p:spTree>
    <p:extLst>
      <p:ext uri="{BB962C8B-B14F-4D97-AF65-F5344CB8AC3E}">
        <p14:creationId xmlns:p14="http://schemas.microsoft.com/office/powerpoint/2010/main" val="2497270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3C6DB-1F83-CF08-17D5-D4C7F61AB45C}"/>
              </a:ext>
            </a:extLst>
          </p:cNvPr>
          <p:cNvSpPr>
            <a:spLocks noGrp="1"/>
          </p:cNvSpPr>
          <p:nvPr>
            <p:ph type="title"/>
          </p:nvPr>
        </p:nvSpPr>
        <p:spPr/>
        <p:txBody>
          <a:bodyPr/>
          <a:lstStyle/>
          <a:p>
            <a:r>
              <a:rPr lang="en-US" dirty="0"/>
              <a:t>Recall the pieces of a URL</a:t>
            </a:r>
          </a:p>
        </p:txBody>
      </p:sp>
      <p:sp>
        <p:nvSpPr>
          <p:cNvPr id="4" name="Date Placeholder 3">
            <a:extLst>
              <a:ext uri="{FF2B5EF4-FFF2-40B4-BE49-F238E27FC236}">
                <a16:creationId xmlns:a16="http://schemas.microsoft.com/office/drawing/2014/main" id="{6CCEFC9D-860C-CBA0-7E39-B2F91924BC79}"/>
              </a:ext>
            </a:extLst>
          </p:cNvPr>
          <p:cNvSpPr>
            <a:spLocks noGrp="1"/>
          </p:cNvSpPr>
          <p:nvPr>
            <p:ph type="dt" sz="half" idx="10"/>
          </p:nvPr>
        </p:nvSpPr>
        <p:spPr/>
        <p:txBody>
          <a:bodyPr/>
          <a:lstStyle/>
          <a:p>
            <a:fld id="{FA4B2584-043A-44A9-9263-F058AD949B6A}" type="datetime1">
              <a:rPr lang="en-US" smtClean="0"/>
              <a:t>3/7/2023</a:t>
            </a:fld>
            <a:endParaRPr lang="en-US"/>
          </a:p>
        </p:txBody>
      </p:sp>
      <p:sp>
        <p:nvSpPr>
          <p:cNvPr id="5" name="Footer Placeholder 4">
            <a:extLst>
              <a:ext uri="{FF2B5EF4-FFF2-40B4-BE49-F238E27FC236}">
                <a16:creationId xmlns:a16="http://schemas.microsoft.com/office/drawing/2014/main" id="{EA12C687-0CCA-BCF2-2225-D81E505C1EA2}"/>
              </a:ext>
            </a:extLst>
          </p:cNvPr>
          <p:cNvSpPr>
            <a:spLocks noGrp="1"/>
          </p:cNvSpPr>
          <p:nvPr>
            <p:ph type="ftr" sz="quarter" idx="11"/>
          </p:nvPr>
        </p:nvSpPr>
        <p:spPr/>
        <p:txBody>
          <a:bodyPr/>
          <a:lstStyle/>
          <a:p>
            <a:r>
              <a:rPr lang="en-US"/>
              <a:t>Prepared by D.Dubois</a:t>
            </a:r>
          </a:p>
        </p:txBody>
      </p:sp>
      <p:sp>
        <p:nvSpPr>
          <p:cNvPr id="6" name="Slide Number Placeholder 5">
            <a:extLst>
              <a:ext uri="{FF2B5EF4-FFF2-40B4-BE49-F238E27FC236}">
                <a16:creationId xmlns:a16="http://schemas.microsoft.com/office/drawing/2014/main" id="{75FD3E4C-A23A-33AA-5356-DF61BE678A27}"/>
              </a:ext>
            </a:extLst>
          </p:cNvPr>
          <p:cNvSpPr>
            <a:spLocks noGrp="1"/>
          </p:cNvSpPr>
          <p:nvPr>
            <p:ph type="sldNum" sz="quarter" idx="12"/>
          </p:nvPr>
        </p:nvSpPr>
        <p:spPr/>
        <p:txBody>
          <a:bodyPr/>
          <a:lstStyle/>
          <a:p>
            <a:fld id="{A8282526-EA3C-4E03-851D-0CECC913DF3E}" type="slidenum">
              <a:rPr lang="en-US" smtClean="0"/>
              <a:t>6</a:t>
            </a:fld>
            <a:endParaRPr lang="en-US"/>
          </a:p>
        </p:txBody>
      </p:sp>
      <p:pic>
        <p:nvPicPr>
          <p:cNvPr id="12" name="Content Placeholder 11" descr="A picture containing logo&#10;&#10;Description automatically generated">
            <a:extLst>
              <a:ext uri="{FF2B5EF4-FFF2-40B4-BE49-F238E27FC236}">
                <a16:creationId xmlns:a16="http://schemas.microsoft.com/office/drawing/2014/main" id="{0B5E1401-4A50-E6A9-F774-283604FFC7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015494"/>
            <a:ext cx="7495238" cy="1333333"/>
          </a:xfrm>
        </p:spPr>
      </p:pic>
      <p:pic>
        <p:nvPicPr>
          <p:cNvPr id="14" name="Picture 13" descr="Graphical user interface&#10;&#10;Description automatically generated with medium confidence">
            <a:extLst>
              <a:ext uri="{FF2B5EF4-FFF2-40B4-BE49-F238E27FC236}">
                <a16:creationId xmlns:a16="http://schemas.microsoft.com/office/drawing/2014/main" id="{6EBA5B15-DD3E-7D41-5E8E-D9B78FD902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468763"/>
            <a:ext cx="8571428" cy="1333333"/>
          </a:xfrm>
          <a:prstGeom prst="rect">
            <a:avLst/>
          </a:prstGeom>
        </p:spPr>
      </p:pic>
      <p:pic>
        <p:nvPicPr>
          <p:cNvPr id="16" name="Picture 15" descr="A picture containing graphical user interface&#10;&#10;Description automatically generated">
            <a:extLst>
              <a:ext uri="{FF2B5EF4-FFF2-40B4-BE49-F238E27FC236}">
                <a16:creationId xmlns:a16="http://schemas.microsoft.com/office/drawing/2014/main" id="{E9E931A2-9CA4-2D34-5D69-03951BEA9E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4971603"/>
            <a:ext cx="8380952" cy="1333333"/>
          </a:xfrm>
          <a:prstGeom prst="rect">
            <a:avLst/>
          </a:prstGeom>
        </p:spPr>
      </p:pic>
    </p:spTree>
    <p:extLst>
      <p:ext uri="{BB962C8B-B14F-4D97-AF65-F5344CB8AC3E}">
        <p14:creationId xmlns:p14="http://schemas.microsoft.com/office/powerpoint/2010/main" val="3547879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A4C18-1B15-C277-6023-273B7F32FA7A}"/>
              </a:ext>
            </a:extLst>
          </p:cNvPr>
          <p:cNvSpPr>
            <a:spLocks noGrp="1"/>
          </p:cNvSpPr>
          <p:nvPr>
            <p:ph type="title"/>
          </p:nvPr>
        </p:nvSpPr>
        <p:spPr/>
        <p:txBody>
          <a:bodyPr/>
          <a:lstStyle/>
          <a:p>
            <a:r>
              <a:rPr lang="en-US" dirty="0"/>
              <a:t>Web-servers process the URL</a:t>
            </a:r>
          </a:p>
        </p:txBody>
      </p:sp>
      <p:pic>
        <p:nvPicPr>
          <p:cNvPr id="8" name="Content Placeholder 7" descr="A picture containing graphical user interface&#10;&#10;Description automatically generated">
            <a:extLst>
              <a:ext uri="{FF2B5EF4-FFF2-40B4-BE49-F238E27FC236}">
                <a16:creationId xmlns:a16="http://schemas.microsoft.com/office/drawing/2014/main" id="{B8328D9E-3F0E-E16C-4F9E-91D43732F2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183161"/>
            <a:ext cx="8380952" cy="1333333"/>
          </a:xfrm>
        </p:spPr>
      </p:pic>
      <p:sp>
        <p:nvSpPr>
          <p:cNvPr id="4" name="Date Placeholder 3">
            <a:extLst>
              <a:ext uri="{FF2B5EF4-FFF2-40B4-BE49-F238E27FC236}">
                <a16:creationId xmlns:a16="http://schemas.microsoft.com/office/drawing/2014/main" id="{531BE219-3E92-80A9-B773-9ACA164B6D09}"/>
              </a:ext>
            </a:extLst>
          </p:cNvPr>
          <p:cNvSpPr>
            <a:spLocks noGrp="1"/>
          </p:cNvSpPr>
          <p:nvPr>
            <p:ph type="dt" sz="half" idx="10"/>
          </p:nvPr>
        </p:nvSpPr>
        <p:spPr/>
        <p:txBody>
          <a:bodyPr/>
          <a:lstStyle/>
          <a:p>
            <a:fld id="{FA4B2584-043A-44A9-9263-F058AD949B6A}" type="datetime1">
              <a:rPr lang="en-US" smtClean="0"/>
              <a:t>3/7/2023</a:t>
            </a:fld>
            <a:endParaRPr lang="en-US"/>
          </a:p>
        </p:txBody>
      </p:sp>
      <p:sp>
        <p:nvSpPr>
          <p:cNvPr id="5" name="Footer Placeholder 4">
            <a:extLst>
              <a:ext uri="{FF2B5EF4-FFF2-40B4-BE49-F238E27FC236}">
                <a16:creationId xmlns:a16="http://schemas.microsoft.com/office/drawing/2014/main" id="{98C03352-6021-3FD5-7FAF-803816054BF7}"/>
              </a:ext>
            </a:extLst>
          </p:cNvPr>
          <p:cNvSpPr>
            <a:spLocks noGrp="1"/>
          </p:cNvSpPr>
          <p:nvPr>
            <p:ph type="ftr" sz="quarter" idx="11"/>
          </p:nvPr>
        </p:nvSpPr>
        <p:spPr/>
        <p:txBody>
          <a:bodyPr/>
          <a:lstStyle/>
          <a:p>
            <a:r>
              <a:rPr lang="en-US"/>
              <a:t>Prepared by D.Dubois</a:t>
            </a:r>
          </a:p>
        </p:txBody>
      </p:sp>
      <p:sp>
        <p:nvSpPr>
          <p:cNvPr id="6" name="Slide Number Placeholder 5">
            <a:extLst>
              <a:ext uri="{FF2B5EF4-FFF2-40B4-BE49-F238E27FC236}">
                <a16:creationId xmlns:a16="http://schemas.microsoft.com/office/drawing/2014/main" id="{9AE3311D-20EE-602D-1651-B92ED34F02C8}"/>
              </a:ext>
            </a:extLst>
          </p:cNvPr>
          <p:cNvSpPr>
            <a:spLocks noGrp="1"/>
          </p:cNvSpPr>
          <p:nvPr>
            <p:ph type="sldNum" sz="quarter" idx="12"/>
          </p:nvPr>
        </p:nvSpPr>
        <p:spPr/>
        <p:txBody>
          <a:bodyPr/>
          <a:lstStyle/>
          <a:p>
            <a:fld id="{A8282526-EA3C-4E03-851D-0CECC913DF3E}" type="slidenum">
              <a:rPr lang="en-US" smtClean="0"/>
              <a:t>7</a:t>
            </a:fld>
            <a:endParaRPr lang="en-US"/>
          </a:p>
        </p:txBody>
      </p:sp>
      <p:pic>
        <p:nvPicPr>
          <p:cNvPr id="10" name="Picture 9" descr="Graphical user interface&#10;&#10;Description automatically generated with medium confidence">
            <a:extLst>
              <a:ext uri="{FF2B5EF4-FFF2-40B4-BE49-F238E27FC236}">
                <a16:creationId xmlns:a16="http://schemas.microsoft.com/office/drawing/2014/main" id="{9A747370-3C42-8D96-63A1-E362A77C13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795860"/>
            <a:ext cx="8382000" cy="1333500"/>
          </a:xfrm>
          <a:prstGeom prst="rect">
            <a:avLst/>
          </a:prstGeom>
        </p:spPr>
      </p:pic>
    </p:spTree>
    <p:extLst>
      <p:ext uri="{BB962C8B-B14F-4D97-AF65-F5344CB8AC3E}">
        <p14:creationId xmlns:p14="http://schemas.microsoft.com/office/powerpoint/2010/main" val="2981893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6AA21-284C-87A9-21B1-5C3AC3CDF246}"/>
              </a:ext>
            </a:extLst>
          </p:cNvPr>
          <p:cNvSpPr>
            <a:spLocks noGrp="1"/>
          </p:cNvSpPr>
          <p:nvPr>
            <p:ph type="title"/>
          </p:nvPr>
        </p:nvSpPr>
        <p:spPr/>
        <p:txBody>
          <a:bodyPr>
            <a:normAutofit fontScale="90000"/>
          </a:bodyPr>
          <a:lstStyle/>
          <a:p>
            <a:r>
              <a:rPr lang="en-US" dirty="0"/>
              <a:t>Routes determine what loads for a given URL</a:t>
            </a:r>
          </a:p>
        </p:txBody>
      </p:sp>
      <p:sp>
        <p:nvSpPr>
          <p:cNvPr id="12" name="Content Placeholder 11">
            <a:extLst>
              <a:ext uri="{FF2B5EF4-FFF2-40B4-BE49-F238E27FC236}">
                <a16:creationId xmlns:a16="http://schemas.microsoft.com/office/drawing/2014/main" id="{EB1205DC-8A7F-1C31-2680-D9F752F14E7B}"/>
              </a:ext>
            </a:extLst>
          </p:cNvPr>
          <p:cNvSpPr>
            <a:spLocks noGrp="1"/>
          </p:cNvSpPr>
          <p:nvPr>
            <p:ph sz="half" idx="1"/>
          </p:nvPr>
        </p:nvSpPr>
        <p:spPr/>
        <p:txBody>
          <a:bodyPr/>
          <a:lstStyle/>
          <a:p>
            <a:r>
              <a:rPr lang="en-US" dirty="0"/>
              <a:t>@app.route tells Flask call the given function for the provided route</a:t>
            </a:r>
          </a:p>
          <a:p>
            <a:r>
              <a:rPr lang="en-US" dirty="0"/>
              <a:t>All routes start from the root path ‘/’</a:t>
            </a:r>
          </a:p>
          <a:p>
            <a:r>
              <a:rPr lang="en-US" dirty="0"/>
              <a:t>Undefined routes return a 404</a:t>
            </a:r>
          </a:p>
          <a:p>
            <a:endParaRPr lang="en-US" dirty="0"/>
          </a:p>
        </p:txBody>
      </p:sp>
      <p:sp>
        <p:nvSpPr>
          <p:cNvPr id="13" name="Content Placeholder 12">
            <a:extLst>
              <a:ext uri="{FF2B5EF4-FFF2-40B4-BE49-F238E27FC236}">
                <a16:creationId xmlns:a16="http://schemas.microsoft.com/office/drawing/2014/main" id="{B3E8E173-2A10-8B0A-654B-432873717482}"/>
              </a:ext>
            </a:extLst>
          </p:cNvPr>
          <p:cNvSpPr>
            <a:spLocks noGrp="1"/>
          </p:cNvSpPr>
          <p:nvPr>
            <p:ph sz="half" idx="2"/>
          </p:nvPr>
        </p:nvSpPr>
        <p:spPr/>
        <p:txBody>
          <a:bodyPr/>
          <a:lstStyle/>
          <a:p>
            <a:pPr marL="0" indent="0">
              <a:buNone/>
            </a:pPr>
            <a:r>
              <a:rPr lang="en-US" b="0">
                <a:solidFill>
                  <a:srgbClr val="795E26"/>
                </a:solidFill>
                <a:effectLst/>
                <a:latin typeface="Consolas" panose="020B0609020204030204" pitchFamily="49" charset="0"/>
              </a:rPr>
              <a:t>@app.route</a:t>
            </a:r>
            <a:r>
              <a:rPr lang="en-US" b="0">
                <a:solidFill>
                  <a:srgbClr val="000000"/>
                </a:solidFill>
                <a:effectLst/>
                <a:latin typeface="Consolas" panose="020B0609020204030204" pitchFamily="49" charset="0"/>
              </a:rPr>
              <a:t>(</a:t>
            </a:r>
            <a:r>
              <a:rPr lang="en-US" b="0">
                <a:solidFill>
                  <a:srgbClr val="A31515"/>
                </a:solidFill>
                <a:effectLst/>
                <a:latin typeface="Consolas" panose="020B0609020204030204" pitchFamily="49" charset="0"/>
              </a:rPr>
              <a:t>'/'</a:t>
            </a:r>
            <a:r>
              <a:rPr lang="en-US" b="0">
                <a:solidFill>
                  <a:srgbClr val="000000"/>
                </a:solidFill>
                <a:effectLst/>
                <a:latin typeface="Consolas" panose="020B0609020204030204" pitchFamily="49" charset="0"/>
              </a:rPr>
              <a:t>)</a:t>
            </a:r>
          </a:p>
          <a:p>
            <a:pPr marL="0" indent="0">
              <a:buNone/>
            </a:pPr>
            <a:r>
              <a:rPr lang="en-US" b="0">
                <a:solidFill>
                  <a:srgbClr val="0000FF"/>
                </a:solidFill>
                <a:effectLst/>
                <a:latin typeface="Consolas" panose="020B0609020204030204" pitchFamily="49" charset="0"/>
              </a:rPr>
              <a:t>def</a:t>
            </a:r>
            <a:r>
              <a:rPr lang="en-US" b="0">
                <a:solidFill>
                  <a:srgbClr val="000000"/>
                </a:solidFill>
                <a:effectLst/>
                <a:latin typeface="Consolas" panose="020B0609020204030204" pitchFamily="49" charset="0"/>
              </a:rPr>
              <a:t> </a:t>
            </a:r>
            <a:r>
              <a:rPr lang="en-US" b="0">
                <a:solidFill>
                  <a:srgbClr val="795E26"/>
                </a:solidFill>
                <a:effectLst/>
                <a:latin typeface="Consolas" panose="020B0609020204030204" pitchFamily="49" charset="0"/>
              </a:rPr>
              <a:t>index</a:t>
            </a:r>
            <a:r>
              <a:rPr lang="en-US" b="0">
                <a:solidFill>
                  <a:srgbClr val="000000"/>
                </a:solidFill>
                <a:effectLst/>
                <a:latin typeface="Consolas" panose="020B0609020204030204" pitchFamily="49" charset="0"/>
              </a:rPr>
              <a:t>():</a:t>
            </a:r>
          </a:p>
          <a:p>
            <a:pPr marL="0" indent="0">
              <a:buNone/>
            </a:pPr>
            <a:r>
              <a:rPr lang="en-US" b="0">
                <a:solidFill>
                  <a:srgbClr val="000000"/>
                </a:solidFill>
                <a:effectLst/>
                <a:latin typeface="Consolas" panose="020B0609020204030204" pitchFamily="49" charset="0"/>
              </a:rPr>
              <a:t>    </a:t>
            </a:r>
            <a:r>
              <a:rPr lang="en-US" b="0">
                <a:solidFill>
                  <a:srgbClr val="AF00DB"/>
                </a:solidFill>
                <a:effectLst/>
                <a:latin typeface="Consolas" panose="020B0609020204030204" pitchFamily="49" charset="0"/>
              </a:rPr>
              <a:t>return</a:t>
            </a:r>
            <a:r>
              <a:rPr lang="en-US" b="0">
                <a:solidFill>
                  <a:srgbClr val="000000"/>
                </a:solidFill>
                <a:effectLst/>
                <a:latin typeface="Consolas" panose="020B0609020204030204" pitchFamily="49" charset="0"/>
              </a:rPr>
              <a:t> </a:t>
            </a:r>
            <a:r>
              <a:rPr lang="en-US" b="0">
                <a:solidFill>
                  <a:srgbClr val="A31515"/>
                </a:solidFill>
                <a:effectLst/>
                <a:latin typeface="Consolas" panose="020B0609020204030204" pitchFamily="49" charset="0"/>
              </a:rPr>
              <a:t>'Index Page'</a:t>
            </a:r>
            <a:endParaRPr lang="en-US" b="0">
              <a:solidFill>
                <a:srgbClr val="000000"/>
              </a:solidFill>
              <a:effectLst/>
              <a:latin typeface="Consolas" panose="020B0609020204030204" pitchFamily="49" charset="0"/>
            </a:endParaRPr>
          </a:p>
          <a:p>
            <a:pPr marL="0" indent="0">
              <a:buNone/>
            </a:pPr>
            <a:br>
              <a:rPr lang="en-US" b="0">
                <a:solidFill>
                  <a:srgbClr val="000000"/>
                </a:solidFill>
                <a:effectLst/>
                <a:latin typeface="Consolas" panose="020B0609020204030204" pitchFamily="49" charset="0"/>
              </a:rPr>
            </a:br>
            <a:r>
              <a:rPr lang="en-US" b="0">
                <a:solidFill>
                  <a:srgbClr val="795E26"/>
                </a:solidFill>
                <a:effectLst/>
                <a:latin typeface="Consolas" panose="020B0609020204030204" pitchFamily="49" charset="0"/>
              </a:rPr>
              <a:t>@app.route</a:t>
            </a:r>
            <a:r>
              <a:rPr lang="en-US" b="0">
                <a:solidFill>
                  <a:srgbClr val="000000"/>
                </a:solidFill>
                <a:effectLst/>
                <a:latin typeface="Consolas" panose="020B0609020204030204" pitchFamily="49" charset="0"/>
              </a:rPr>
              <a:t>(</a:t>
            </a:r>
            <a:r>
              <a:rPr lang="en-US" b="0">
                <a:solidFill>
                  <a:srgbClr val="A31515"/>
                </a:solidFill>
                <a:effectLst/>
                <a:latin typeface="Consolas" panose="020B0609020204030204" pitchFamily="49" charset="0"/>
              </a:rPr>
              <a:t>'/hello'</a:t>
            </a:r>
            <a:r>
              <a:rPr lang="en-US" b="0">
                <a:solidFill>
                  <a:srgbClr val="000000"/>
                </a:solidFill>
                <a:effectLst/>
                <a:latin typeface="Consolas" panose="020B0609020204030204" pitchFamily="49" charset="0"/>
              </a:rPr>
              <a:t>)</a:t>
            </a:r>
          </a:p>
          <a:p>
            <a:pPr marL="0" indent="0">
              <a:buNone/>
            </a:pPr>
            <a:r>
              <a:rPr lang="en-US" b="0">
                <a:solidFill>
                  <a:srgbClr val="0000FF"/>
                </a:solidFill>
                <a:effectLst/>
                <a:latin typeface="Consolas" panose="020B0609020204030204" pitchFamily="49" charset="0"/>
              </a:rPr>
              <a:t>def</a:t>
            </a:r>
            <a:r>
              <a:rPr lang="en-US" b="0">
                <a:solidFill>
                  <a:srgbClr val="000000"/>
                </a:solidFill>
                <a:effectLst/>
                <a:latin typeface="Consolas" panose="020B0609020204030204" pitchFamily="49" charset="0"/>
              </a:rPr>
              <a:t> </a:t>
            </a:r>
            <a:r>
              <a:rPr lang="en-US" b="0">
                <a:solidFill>
                  <a:srgbClr val="795E26"/>
                </a:solidFill>
                <a:effectLst/>
                <a:latin typeface="Consolas" panose="020B0609020204030204" pitchFamily="49" charset="0"/>
              </a:rPr>
              <a:t>hello</a:t>
            </a:r>
            <a:r>
              <a:rPr lang="en-US" b="0">
                <a:solidFill>
                  <a:srgbClr val="000000"/>
                </a:solidFill>
                <a:effectLst/>
                <a:latin typeface="Consolas" panose="020B0609020204030204" pitchFamily="49" charset="0"/>
              </a:rPr>
              <a:t>():</a:t>
            </a:r>
          </a:p>
          <a:p>
            <a:pPr marL="0" indent="0">
              <a:buNone/>
            </a:pPr>
            <a:r>
              <a:rPr lang="en-US" b="0">
                <a:solidFill>
                  <a:srgbClr val="000000"/>
                </a:solidFill>
                <a:effectLst/>
                <a:latin typeface="Consolas" panose="020B0609020204030204" pitchFamily="49" charset="0"/>
              </a:rPr>
              <a:t>    </a:t>
            </a:r>
            <a:r>
              <a:rPr lang="en-US" b="0">
                <a:solidFill>
                  <a:srgbClr val="AF00DB"/>
                </a:solidFill>
                <a:effectLst/>
                <a:latin typeface="Consolas" panose="020B0609020204030204" pitchFamily="49" charset="0"/>
              </a:rPr>
              <a:t>return</a:t>
            </a:r>
            <a:r>
              <a:rPr lang="en-US" b="0">
                <a:solidFill>
                  <a:srgbClr val="000000"/>
                </a:solidFill>
                <a:effectLst/>
                <a:latin typeface="Consolas" panose="020B0609020204030204" pitchFamily="49" charset="0"/>
              </a:rPr>
              <a:t> </a:t>
            </a:r>
            <a:r>
              <a:rPr lang="en-US" b="0">
                <a:solidFill>
                  <a:srgbClr val="A31515"/>
                </a:solidFill>
                <a:effectLst/>
                <a:latin typeface="Consolas" panose="020B0609020204030204" pitchFamily="49" charset="0"/>
              </a:rPr>
              <a:t>'Hello, World'</a:t>
            </a:r>
            <a:endParaRPr lang="en-US" b="0">
              <a:solidFill>
                <a:srgbClr val="000000"/>
              </a:solidFill>
              <a:effectLst/>
              <a:latin typeface="Consolas" panose="020B0609020204030204" pitchFamily="49" charset="0"/>
            </a:endParaRPr>
          </a:p>
        </p:txBody>
      </p:sp>
      <p:sp>
        <p:nvSpPr>
          <p:cNvPr id="3" name="Date Placeholder 2">
            <a:extLst>
              <a:ext uri="{FF2B5EF4-FFF2-40B4-BE49-F238E27FC236}">
                <a16:creationId xmlns:a16="http://schemas.microsoft.com/office/drawing/2014/main" id="{71143699-BF03-40EF-FECD-5CD3A00D020C}"/>
              </a:ext>
            </a:extLst>
          </p:cNvPr>
          <p:cNvSpPr>
            <a:spLocks noGrp="1"/>
          </p:cNvSpPr>
          <p:nvPr>
            <p:ph type="dt" sz="half" idx="10"/>
          </p:nvPr>
        </p:nvSpPr>
        <p:spPr/>
        <p:txBody>
          <a:bodyPr/>
          <a:lstStyle/>
          <a:p>
            <a:fld id="{27D673C2-EF9A-4AB7-B2FA-BE9744F72EE1}" type="datetime1">
              <a:rPr lang="en-US" smtClean="0"/>
              <a:t>3/7/2023</a:t>
            </a:fld>
            <a:endParaRPr lang="en-US"/>
          </a:p>
        </p:txBody>
      </p:sp>
      <p:sp>
        <p:nvSpPr>
          <p:cNvPr id="4" name="Footer Placeholder 3">
            <a:extLst>
              <a:ext uri="{FF2B5EF4-FFF2-40B4-BE49-F238E27FC236}">
                <a16:creationId xmlns:a16="http://schemas.microsoft.com/office/drawing/2014/main" id="{2972DFC6-42F7-16C0-2CF2-477247246A4F}"/>
              </a:ext>
            </a:extLst>
          </p:cNvPr>
          <p:cNvSpPr>
            <a:spLocks noGrp="1"/>
          </p:cNvSpPr>
          <p:nvPr>
            <p:ph type="ftr" sz="quarter" idx="11"/>
          </p:nvPr>
        </p:nvSpPr>
        <p:spPr/>
        <p:txBody>
          <a:bodyPr/>
          <a:lstStyle/>
          <a:p>
            <a:r>
              <a:rPr lang="en-US"/>
              <a:t>Prepared by D.Dubois</a:t>
            </a:r>
          </a:p>
        </p:txBody>
      </p:sp>
      <p:sp>
        <p:nvSpPr>
          <p:cNvPr id="5" name="Slide Number Placeholder 4">
            <a:extLst>
              <a:ext uri="{FF2B5EF4-FFF2-40B4-BE49-F238E27FC236}">
                <a16:creationId xmlns:a16="http://schemas.microsoft.com/office/drawing/2014/main" id="{624F14BE-31C7-219D-1AEE-A91286E7C0D2}"/>
              </a:ext>
            </a:extLst>
          </p:cNvPr>
          <p:cNvSpPr>
            <a:spLocks noGrp="1"/>
          </p:cNvSpPr>
          <p:nvPr>
            <p:ph type="sldNum" sz="quarter" idx="12"/>
          </p:nvPr>
        </p:nvSpPr>
        <p:spPr/>
        <p:txBody>
          <a:bodyPr/>
          <a:lstStyle/>
          <a:p>
            <a:fld id="{A8282526-EA3C-4E03-851D-0CECC913DF3E}" type="slidenum">
              <a:rPr lang="en-US" smtClean="0"/>
              <a:t>8</a:t>
            </a:fld>
            <a:endParaRPr lang="en-US"/>
          </a:p>
        </p:txBody>
      </p:sp>
    </p:spTree>
    <p:extLst>
      <p:ext uri="{BB962C8B-B14F-4D97-AF65-F5344CB8AC3E}">
        <p14:creationId xmlns:p14="http://schemas.microsoft.com/office/powerpoint/2010/main" val="2220475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74D682E-A189-ECB7-E98C-D4FA481EFFD7}"/>
              </a:ext>
            </a:extLst>
          </p:cNvPr>
          <p:cNvSpPr>
            <a:spLocks noGrp="1"/>
          </p:cNvSpPr>
          <p:nvPr>
            <p:ph type="body" idx="1"/>
          </p:nvPr>
        </p:nvSpPr>
        <p:spPr/>
        <p:txBody>
          <a:bodyPr/>
          <a:lstStyle/>
          <a:p>
            <a:r>
              <a:rPr lang="en-US" dirty="0"/>
              <a:t>Let’s create a </a:t>
            </a:r>
            <a:r>
              <a:rPr lang="en-US" dirty="0" err="1"/>
              <a:t>url</a:t>
            </a:r>
            <a:r>
              <a:rPr lang="en-US" dirty="0"/>
              <a:t> to show all the posts</a:t>
            </a:r>
          </a:p>
        </p:txBody>
      </p:sp>
      <p:sp>
        <p:nvSpPr>
          <p:cNvPr id="3" name="Date Placeholder 2">
            <a:extLst>
              <a:ext uri="{FF2B5EF4-FFF2-40B4-BE49-F238E27FC236}">
                <a16:creationId xmlns:a16="http://schemas.microsoft.com/office/drawing/2014/main" id="{C8552C8F-5B0E-EA43-D74D-6B2208B36ED7}"/>
              </a:ext>
            </a:extLst>
          </p:cNvPr>
          <p:cNvSpPr>
            <a:spLocks noGrp="1"/>
          </p:cNvSpPr>
          <p:nvPr>
            <p:ph type="dt" sz="half" idx="10"/>
          </p:nvPr>
        </p:nvSpPr>
        <p:spPr/>
        <p:txBody>
          <a:bodyPr/>
          <a:lstStyle/>
          <a:p>
            <a:fld id="{240FC657-FB12-43C0-84D5-47AF1D75157E}" type="datetime1">
              <a:rPr lang="en-US" smtClean="0"/>
              <a:t>3/7/2023</a:t>
            </a:fld>
            <a:endParaRPr lang="en-US"/>
          </a:p>
        </p:txBody>
      </p:sp>
      <p:sp>
        <p:nvSpPr>
          <p:cNvPr id="4" name="Footer Placeholder 3">
            <a:extLst>
              <a:ext uri="{FF2B5EF4-FFF2-40B4-BE49-F238E27FC236}">
                <a16:creationId xmlns:a16="http://schemas.microsoft.com/office/drawing/2014/main" id="{D28DA0E6-95EF-041A-6A6F-1E07D95B506D}"/>
              </a:ext>
            </a:extLst>
          </p:cNvPr>
          <p:cNvSpPr>
            <a:spLocks noGrp="1"/>
          </p:cNvSpPr>
          <p:nvPr>
            <p:ph type="ftr" sz="quarter" idx="11"/>
          </p:nvPr>
        </p:nvSpPr>
        <p:spPr/>
        <p:txBody>
          <a:bodyPr/>
          <a:lstStyle/>
          <a:p>
            <a:r>
              <a:rPr lang="en-US"/>
              <a:t>Prepared by D.Dubois</a:t>
            </a:r>
          </a:p>
        </p:txBody>
      </p:sp>
      <p:sp>
        <p:nvSpPr>
          <p:cNvPr id="5" name="Slide Number Placeholder 4">
            <a:extLst>
              <a:ext uri="{FF2B5EF4-FFF2-40B4-BE49-F238E27FC236}">
                <a16:creationId xmlns:a16="http://schemas.microsoft.com/office/drawing/2014/main" id="{A2BA814A-E872-ECE1-0BAE-0006C915F675}"/>
              </a:ext>
            </a:extLst>
          </p:cNvPr>
          <p:cNvSpPr>
            <a:spLocks noGrp="1"/>
          </p:cNvSpPr>
          <p:nvPr>
            <p:ph type="sldNum" sz="quarter" idx="12"/>
          </p:nvPr>
        </p:nvSpPr>
        <p:spPr/>
        <p:txBody>
          <a:bodyPr/>
          <a:lstStyle/>
          <a:p>
            <a:fld id="{A8282526-EA3C-4E03-851D-0CECC913DF3E}" type="slidenum">
              <a:rPr lang="en-US" smtClean="0"/>
              <a:t>9</a:t>
            </a:fld>
            <a:endParaRPr lang="en-US"/>
          </a:p>
        </p:txBody>
      </p:sp>
      <p:sp>
        <p:nvSpPr>
          <p:cNvPr id="6" name="Text Placeholder 5">
            <a:extLst>
              <a:ext uri="{FF2B5EF4-FFF2-40B4-BE49-F238E27FC236}">
                <a16:creationId xmlns:a16="http://schemas.microsoft.com/office/drawing/2014/main" id="{58D11866-9392-C974-BEB0-6D5BDFA05444}"/>
              </a:ext>
            </a:extLst>
          </p:cNvPr>
          <p:cNvSpPr>
            <a:spLocks noGrp="1"/>
          </p:cNvSpPr>
          <p:nvPr>
            <p:ph type="body" sz="quarter" idx="13"/>
          </p:nvPr>
        </p:nvSpPr>
        <p:spPr/>
        <p:txBody>
          <a:bodyPr>
            <a:normAutofit lnSpcReduction="10000"/>
          </a:bodyPr>
          <a:lstStyle/>
          <a:p>
            <a:r>
              <a:rPr lang="en-US" dirty="0"/>
              <a:t>Create a global list called posts that contains some sample posts</a:t>
            </a:r>
          </a:p>
          <a:p>
            <a:r>
              <a:rPr lang="en-US" dirty="0"/>
              <a:t>Modify app.py to contain a function called </a:t>
            </a:r>
            <a:r>
              <a:rPr lang="en-US" dirty="0" err="1"/>
              <a:t>get_posts</a:t>
            </a:r>
            <a:r>
              <a:rPr lang="en-US" dirty="0"/>
              <a:t>() its route should be /posts</a:t>
            </a:r>
          </a:p>
          <a:p>
            <a:pPr lvl="1"/>
            <a:r>
              <a:rPr lang="en-US" dirty="0"/>
              <a:t>Render the posts list</a:t>
            </a:r>
          </a:p>
        </p:txBody>
      </p:sp>
    </p:spTree>
    <p:extLst>
      <p:ext uri="{BB962C8B-B14F-4D97-AF65-F5344CB8AC3E}">
        <p14:creationId xmlns:p14="http://schemas.microsoft.com/office/powerpoint/2010/main" val="676492166"/>
      </p:ext>
    </p:extLst>
  </p:cSld>
  <p:clrMapOvr>
    <a:masterClrMapping/>
  </p:clrMapOvr>
</p:sld>
</file>

<file path=ppt/theme/theme1.xml><?xml version="1.0" encoding="utf-8"?>
<a:theme xmlns:a="http://schemas.openxmlformats.org/drawingml/2006/main" name="Dawson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wsonTheme" id="{B4D85D8F-D619-46B8-B476-DB47560BAA66}" vid="{1EC7F6A5-1137-4CB9-99E0-D5DB603DA7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4.png"/></Relationships>
</file>

<file path=ppt/webextensions/_rels/webextension2.xml.rels><?xml version="1.0" encoding="UTF-8" standalone="yes"?>
<Relationships xmlns="http://schemas.openxmlformats.org/package/2006/relationships"><Relationship Id="rId1" Type="http://schemas.openxmlformats.org/officeDocument/2006/relationships/image" Target="../media/image5.png"/></Relationships>
</file>

<file path=ppt/webextensions/_rels/webextension3.xml.rels><?xml version="1.0" encoding="UTF-8" standalone="yes"?>
<Relationships xmlns="http://schemas.openxmlformats.org/package/2006/relationships"><Relationship Id="rId1" Type="http://schemas.openxmlformats.org/officeDocument/2006/relationships/image" Target="../media/image6.png"/></Relationships>
</file>

<file path=ppt/webextensions/_rels/webextension4.xml.rels><?xml version="1.0" encoding="UTF-8" standalone="yes"?>
<Relationships xmlns="http://schemas.openxmlformats.org/package/2006/relationships"><Relationship Id="rId1" Type="http://schemas.openxmlformats.org/officeDocument/2006/relationships/image" Target="../media/image12.png"/></Relationships>
</file>

<file path=ppt/webextensions/_rels/webextension5.xml.rels><?xml version="1.0" encoding="UTF-8" standalone="yes"?>
<Relationships xmlns="http://schemas.openxmlformats.org/package/2006/relationships"><Relationship Id="rId1" Type="http://schemas.openxmlformats.org/officeDocument/2006/relationships/image" Target="../media/image13.png"/></Relationships>
</file>

<file path=ppt/webextensions/webextension1.xml><?xml version="1.0" encoding="utf-8"?>
<we:webextension xmlns:we="http://schemas.microsoft.com/office/webextensions/webextension/2010/11" id="{A2E160EB-C121-4C8B-8BFA-C9C75C650194}">
  <we:reference id="wa104218073" version="3.0.0.1" store="en-US" storeType="OMEX"/>
  <we:alternateReferences>
    <we:reference id="wa104218073" version="3.0.0.1" store="wa104218073" storeType="OMEX"/>
  </we:alternateReferences>
  <we:properties>
    <we:property name="appSlideData" value="{&quot;slideId&quot;:273,&quot;confidenceLevel&quot;:2}"/>
    <we:property name="url" value="&quot;multiple_choice_poll/H5y96kL6xTzVq7hAKHISH&quot;"/>
  </we:properties>
  <we:bindings/>
  <we:snapshot xmlns:r="http://schemas.openxmlformats.org/officeDocument/2006/relationships" r:embed="rId1"/>
</we:webextension>
</file>

<file path=ppt/webextensions/webextension2.xml><?xml version="1.0" encoding="utf-8"?>
<we:webextension xmlns:we="http://schemas.microsoft.com/office/webextensions/webextension/2010/11" id="{077FC20F-CC51-421A-9E5C-EEB6B0C1FFFA}">
  <we:reference id="wa104218073" version="3.0.0.1" store="en-US" storeType="OMEX"/>
  <we:alternateReferences>
    <we:reference id="wa104218073" version="3.0.0.1" store="wa104218073" storeType="OMEX"/>
  </we:alternateReferences>
  <we:properties>
    <we:property name="appSlideData" value="{&quot;slideId&quot;:274,&quot;confidenceLevel&quot;:2}"/>
    <we:property name="url" value="&quot;multiple_choice_poll/Rhkp46wfYF1FUO0bQT6XA&quot;"/>
  </we:properties>
  <we:bindings/>
  <we:snapshot xmlns:r="http://schemas.openxmlformats.org/officeDocument/2006/relationships" r:embed="rId1"/>
</we:webextension>
</file>

<file path=ppt/webextensions/webextension3.xml><?xml version="1.0" encoding="utf-8"?>
<we:webextension xmlns:we="http://schemas.microsoft.com/office/webextensions/webextension/2010/11" id="{FBE87A78-AB97-442A-81C8-ACD46DD15B99}">
  <we:reference id="wa104218073" version="3.0.0.1" store="en-US" storeType="OMEX"/>
  <we:alternateReferences>
    <we:reference id="wa104218073" version="3.0.0.1" store="wa104218073" storeType="OMEX"/>
  </we:alternateReferences>
  <we:properties>
    <we:property name="appSlideData" value="{&quot;slideId&quot;:275,&quot;confidenceLevel&quot;:2}"/>
    <we:property name="url" value="&quot;multiple_choice_poll/kbdjPq6tguNpQ15NQqxsM&quot;"/>
  </we:properties>
  <we:bindings/>
  <we:snapshot xmlns:r="http://schemas.openxmlformats.org/officeDocument/2006/relationships" r:embed="rId1"/>
</we:webextension>
</file>

<file path=ppt/webextensions/webextension4.xml><?xml version="1.0" encoding="utf-8"?>
<we:webextension xmlns:we="http://schemas.microsoft.com/office/webextensions/webextension/2010/11" id="{69432E84-002C-4D90-98DA-894B708C4C31}">
  <we:reference id="wa104218073" version="3.0.0.1" store="en-US" storeType="OMEX"/>
  <we:alternateReferences>
    <we:reference id="wa104218073" version="3.0.0.1" store="wa104218073" storeType="OMEX"/>
  </we:alternateReferences>
  <we:properties>
    <we:property name="appSlideData" value="{&quot;slideId&quot;:278,&quot;confidenceLevel&quot;:2}"/>
    <we:property name="url" value="&quot;multiple_choice_poll/I7b6yTt68Q5q4sEYEn3rJ&quot;"/>
  </we:properties>
  <we:bindings/>
  <we:snapshot xmlns:r="http://schemas.openxmlformats.org/officeDocument/2006/relationships" r:embed="rId1"/>
</we:webextension>
</file>

<file path=ppt/webextensions/webextension5.xml><?xml version="1.0" encoding="utf-8"?>
<we:webextension xmlns:we="http://schemas.microsoft.com/office/webextensions/webextension/2010/11" id="{D577B853-1A49-4762-A079-27C51A65F9CA}">
  <we:reference id="wa104218073" version="3.0.0.1" store="en-US" storeType="OMEX"/>
  <we:alternateReferences>
    <we:reference id="wa104218073" version="3.0.0.1" store="wa104218073" storeType="OMEX"/>
  </we:alternateReferences>
  <we:properties>
    <we:property name="appSlideData" value="{&quot;slideId&quot;:277,&quot;confidenceLevel&quot;:2}"/>
    <we:property name="url" value="&quot;multiple_choice_poll/SwM1jYQsFnp5iY4MZ7cWQ&quot;"/>
  </we:properties>
  <we:bindings/>
  <we:snapshot xmlns:r="http://schemas.openxmlformats.org/officeDocument/2006/relationships" r:embed="rId1"/>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2b8a0749-9753-45bd-a076-8f0fa9a8c08d">
      <Terms xmlns="http://schemas.microsoft.com/office/infopath/2007/PartnerControls"/>
    </lcf76f155ced4ddcb4097134ff3c332f>
    <TaxCatchAll xmlns="f660c3cd-82b3-4206-9816-c940742e5ad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2B7688E31C1F04DA867ED2C7BFED062" ma:contentTypeVersion="15" ma:contentTypeDescription="Create a new document." ma:contentTypeScope="" ma:versionID="63bc3ddbb4652306a63e6b9300ee6f7a">
  <xsd:schema xmlns:xsd="http://www.w3.org/2001/XMLSchema" xmlns:xs="http://www.w3.org/2001/XMLSchema" xmlns:p="http://schemas.microsoft.com/office/2006/metadata/properties" xmlns:ns2="2b8a0749-9753-45bd-a076-8f0fa9a8c08d" xmlns:ns3="f660c3cd-82b3-4206-9816-c940742e5ade" targetNamespace="http://schemas.microsoft.com/office/2006/metadata/properties" ma:root="true" ma:fieldsID="1a7d8ec4c7a3566f9aea12b1f8f1bb5c" ns2:_="" ns3:_="">
    <xsd:import namespace="2b8a0749-9753-45bd-a076-8f0fa9a8c08d"/>
    <xsd:import namespace="f660c3cd-82b3-4206-9816-c940742e5ad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DateTaken" minOccurs="0"/>
                <xsd:element ref="ns2:MediaServiceOCR"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b8a0749-9753-45bd-a076-8f0fa9a8c08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fab896fa-f975-4241-972e-2e922d8f5790"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f660c3cd-82b3-4206-9816-c940742e5ade"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c65d4643-5012-4fc4-a6ae-834fe0fa09f4}" ma:internalName="TaxCatchAll" ma:showField="CatchAllData" ma:web="f660c3cd-82b3-4206-9816-c940742e5ad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4B68A42-4949-4321-A34B-18A749A0CCF2}">
  <ds:schemaRefs>
    <ds:schemaRef ds:uri="http://schemas.microsoft.com/sharepoint/v3/contenttype/forms"/>
  </ds:schemaRefs>
</ds:datastoreItem>
</file>

<file path=customXml/itemProps2.xml><?xml version="1.0" encoding="utf-8"?>
<ds:datastoreItem xmlns:ds="http://schemas.openxmlformats.org/officeDocument/2006/customXml" ds:itemID="{BB655EF3-56B0-479D-B761-357248B954E4}">
  <ds:schemaRefs>
    <ds:schemaRef ds:uri="http://schemas.microsoft.com/office/2006/metadata/properties"/>
    <ds:schemaRef ds:uri="http://schemas.microsoft.com/office/infopath/2007/PartnerControls"/>
    <ds:schemaRef ds:uri="2b8a0749-9753-45bd-a076-8f0fa9a8c08d"/>
    <ds:schemaRef ds:uri="f660c3cd-82b3-4206-9816-c940742e5ade"/>
  </ds:schemaRefs>
</ds:datastoreItem>
</file>

<file path=customXml/itemProps3.xml><?xml version="1.0" encoding="utf-8"?>
<ds:datastoreItem xmlns:ds="http://schemas.openxmlformats.org/officeDocument/2006/customXml" ds:itemID="{88D97D4D-7098-4A39-A070-5141555CC5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b8a0749-9753-45bd-a076-8f0fa9a8c08d"/>
    <ds:schemaRef ds:uri="f660c3cd-82b3-4206-9816-c940742e5ad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DawsonTheme</Template>
  <TotalTime>13506</TotalTime>
  <Words>1313</Words>
  <Application>Microsoft Office PowerPoint</Application>
  <PresentationFormat>Widescreen</PresentationFormat>
  <Paragraphs>213</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DawsonTheme</vt:lpstr>
      <vt:lpstr>Server-side Programming</vt:lpstr>
      <vt:lpstr>Let’s review</vt:lpstr>
      <vt:lpstr>Let’s review</vt:lpstr>
      <vt:lpstr>Let’s review</vt:lpstr>
      <vt:lpstr>Recall what is a Uniform Resource Locators  (URL)</vt:lpstr>
      <vt:lpstr>Recall the pieces of a URL</vt:lpstr>
      <vt:lpstr>Web-servers process the URL</vt:lpstr>
      <vt:lpstr>Routes determine what loads for a given URL</vt:lpstr>
      <vt:lpstr>PowerPoint Presentation</vt:lpstr>
      <vt:lpstr>Routes can be dynamic</vt:lpstr>
      <vt:lpstr>Different variables are available</vt:lpstr>
      <vt:lpstr>PowerPoint Presentation</vt:lpstr>
      <vt:lpstr>Let’s review</vt:lpstr>
      <vt:lpstr>Let’s discuss</vt:lpstr>
      <vt:lpstr>url_for returns the route for a given function</vt:lpstr>
      <vt:lpstr>Redirection occurs on some URLs</vt:lpstr>
      <vt:lpstr>redirect function routes people programmatically</vt:lpstr>
      <vt:lpstr>Recall the HTTP status codes</vt:lpstr>
      <vt:lpstr>Common HTTP codes</vt:lpstr>
      <vt:lpstr>abort generates http errors</vt:lpstr>
      <vt:lpstr>PowerPoint Presentation</vt:lpstr>
      <vt:lpstr>Creating custom error pages allows for personal branding</vt:lpstr>
      <vt:lpstr>Additional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Server-side Programming</dc:title>
  <dc:creator>Dirk Dubois</dc:creator>
  <cp:lastModifiedBy>Dirk Dubois</cp:lastModifiedBy>
  <cp:revision>2</cp:revision>
  <dcterms:created xsi:type="dcterms:W3CDTF">2023-01-16T21:53:27Z</dcterms:created>
  <dcterms:modified xsi:type="dcterms:W3CDTF">2023-03-07T20:36:16Z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0x01010092B7688E31C1F04DA867ED2C7BFED062</vt:lpwstr>
  </property>
  <property fmtid="{D5CDD505-2E9C-101B-9397-08002B2CF9AE}" pid="3" name="MediaServiceImageTags">
    <vt:lpwstr/>
  </property>
</Properties>
</file>