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7"/>
  </p:notesMasterIdLst>
  <p:sldIdLst>
    <p:sldId id="256" r:id="rId4"/>
    <p:sldId id="257" r:id="rId5"/>
    <p:sldId id="258" r:id="rId6"/>
    <p:sldId id="259" r:id="rId7"/>
    <p:sldId id="290" r:id="rId8"/>
    <p:sldId id="260" r:id="rId9"/>
    <p:sldId id="261" r:id="rId10"/>
    <p:sldId id="272" r:id="rId11"/>
    <p:sldId id="275" r:id="rId12"/>
    <p:sldId id="283" r:id="rId13"/>
    <p:sldId id="291" r:id="rId14"/>
    <p:sldId id="287" r:id="rId15"/>
    <p:sldId id="288" r:id="rId16"/>
  </p:sldIdLst>
  <p:sldSz cx="9144000" cy="5143500" type="screen16x9"/>
  <p:notesSz cx="6858000" cy="9144000"/>
  <p:embeddedFontLst>
    <p:embeddedFont>
      <p:font typeface="Fira Sans" panose="020B05030500000200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29644-CB43-47B3-A0BA-7460C230007D}" v="31" dt="2024-04-16T22:01:25.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0"/>
  </p:normalViewPr>
  <p:slideViewPr>
    <p:cSldViewPr snapToGrid="0">
      <p:cViewPr varScale="1">
        <p:scale>
          <a:sx n="138" d="100"/>
          <a:sy n="138" d="100"/>
        </p:scale>
        <p:origin x="840" y="12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font" Target="fonts/font15.fntdata"/><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nee Cakes" userId="d23cb6ea43c8b644" providerId="LiveId" clId="{1ECE8510-7D48-4FE8-911C-7CA45C2E80C9}"/>
    <pc:docChg chg="undo redo custSel modSld">
      <pc:chgData name="Fawnee Cakes" userId="d23cb6ea43c8b644" providerId="LiveId" clId="{1ECE8510-7D48-4FE8-911C-7CA45C2E80C9}" dt="2024-04-17T00:35:22.976" v="1680" actId="20577"/>
      <pc:docMkLst>
        <pc:docMk/>
      </pc:docMkLst>
      <pc:sldChg chg="modSp mod">
        <pc:chgData name="Fawnee Cakes" userId="d23cb6ea43c8b644" providerId="LiveId" clId="{1ECE8510-7D48-4FE8-911C-7CA45C2E80C9}" dt="2024-04-17T00:30:09.847" v="1624" actId="1076"/>
        <pc:sldMkLst>
          <pc:docMk/>
          <pc:sldMk cId="0" sldId="257"/>
        </pc:sldMkLst>
        <pc:spChg chg="mod">
          <ac:chgData name="Fawnee Cakes" userId="d23cb6ea43c8b644" providerId="LiveId" clId="{1ECE8510-7D48-4FE8-911C-7CA45C2E80C9}" dt="2024-04-16T22:15:27.113" v="40" actId="20577"/>
          <ac:spMkLst>
            <pc:docMk/>
            <pc:sldMk cId="0" sldId="257"/>
            <ac:spMk id="185" creationId="{00000000-0000-0000-0000-000000000000}"/>
          </ac:spMkLst>
        </pc:spChg>
        <pc:spChg chg="mod">
          <ac:chgData name="Fawnee Cakes" userId="d23cb6ea43c8b644" providerId="LiveId" clId="{1ECE8510-7D48-4FE8-911C-7CA45C2E80C9}" dt="2024-04-16T22:15:38.187" v="62" actId="20577"/>
          <ac:spMkLst>
            <pc:docMk/>
            <pc:sldMk cId="0" sldId="257"/>
            <ac:spMk id="188" creationId="{00000000-0000-0000-0000-000000000000}"/>
          </ac:spMkLst>
        </pc:spChg>
        <pc:grpChg chg="mod">
          <ac:chgData name="Fawnee Cakes" userId="d23cb6ea43c8b644" providerId="LiveId" clId="{1ECE8510-7D48-4FE8-911C-7CA45C2E80C9}" dt="2024-04-17T00:30:09.847" v="1624" actId="1076"/>
          <ac:grpSpMkLst>
            <pc:docMk/>
            <pc:sldMk cId="0" sldId="257"/>
            <ac:grpSpMk id="195" creationId="{00000000-0000-0000-0000-000000000000}"/>
          </ac:grpSpMkLst>
        </pc:grpChg>
      </pc:sldChg>
      <pc:sldChg chg="modSp mod">
        <pc:chgData name="Fawnee Cakes" userId="d23cb6ea43c8b644" providerId="LiveId" clId="{1ECE8510-7D48-4FE8-911C-7CA45C2E80C9}" dt="2024-04-16T23:45:02.445" v="1623" actId="1076"/>
        <pc:sldMkLst>
          <pc:docMk/>
          <pc:sldMk cId="0" sldId="258"/>
        </pc:sldMkLst>
        <pc:spChg chg="mod">
          <ac:chgData name="Fawnee Cakes" userId="d23cb6ea43c8b644" providerId="LiveId" clId="{1ECE8510-7D48-4FE8-911C-7CA45C2E80C9}" dt="2024-04-16T23:45:02.445" v="1623" actId="1076"/>
          <ac:spMkLst>
            <pc:docMk/>
            <pc:sldMk cId="0" sldId="258"/>
            <ac:spMk id="3" creationId="{6A818827-CA2A-B2B8-A37E-4C683CA1257C}"/>
          </ac:spMkLst>
        </pc:spChg>
        <pc:spChg chg="mod">
          <ac:chgData name="Fawnee Cakes" userId="d23cb6ea43c8b644" providerId="LiveId" clId="{1ECE8510-7D48-4FE8-911C-7CA45C2E80C9}" dt="2024-04-16T23:44:53.540" v="1622" actId="1076"/>
          <ac:spMkLst>
            <pc:docMk/>
            <pc:sldMk cId="0" sldId="258"/>
            <ac:spMk id="4" creationId="{BA0E4150-35F2-DCB9-6746-77F335560F77}"/>
          </ac:spMkLst>
        </pc:spChg>
        <pc:spChg chg="mod">
          <ac:chgData name="Fawnee Cakes" userId="d23cb6ea43c8b644" providerId="LiveId" clId="{1ECE8510-7D48-4FE8-911C-7CA45C2E80C9}" dt="2024-04-16T23:10:39.562" v="1074" actId="1076"/>
          <ac:spMkLst>
            <pc:docMk/>
            <pc:sldMk cId="0" sldId="258"/>
            <ac:spMk id="354" creationId="{00000000-0000-0000-0000-000000000000}"/>
          </ac:spMkLst>
        </pc:spChg>
      </pc:sldChg>
      <pc:sldChg chg="modSp mod">
        <pc:chgData name="Fawnee Cakes" userId="d23cb6ea43c8b644" providerId="LiveId" clId="{1ECE8510-7D48-4FE8-911C-7CA45C2E80C9}" dt="2024-04-16T22:54:22.513" v="768" actId="20577"/>
        <pc:sldMkLst>
          <pc:docMk/>
          <pc:sldMk cId="0" sldId="259"/>
        </pc:sldMkLst>
        <pc:spChg chg="mod">
          <ac:chgData name="Fawnee Cakes" userId="d23cb6ea43c8b644" providerId="LiveId" clId="{1ECE8510-7D48-4FE8-911C-7CA45C2E80C9}" dt="2024-04-16T22:54:22.513" v="768" actId="20577"/>
          <ac:spMkLst>
            <pc:docMk/>
            <pc:sldMk cId="0" sldId="259"/>
            <ac:spMk id="432" creationId="{00000000-0000-0000-0000-000000000000}"/>
          </ac:spMkLst>
        </pc:spChg>
      </pc:sldChg>
      <pc:sldChg chg="modSp mod">
        <pc:chgData name="Fawnee Cakes" userId="d23cb6ea43c8b644" providerId="LiveId" clId="{1ECE8510-7D48-4FE8-911C-7CA45C2E80C9}" dt="2024-04-16T23:13:48.286" v="1118" actId="20577"/>
        <pc:sldMkLst>
          <pc:docMk/>
          <pc:sldMk cId="0" sldId="260"/>
        </pc:sldMkLst>
        <pc:spChg chg="mod">
          <ac:chgData name="Fawnee Cakes" userId="d23cb6ea43c8b644" providerId="LiveId" clId="{1ECE8510-7D48-4FE8-911C-7CA45C2E80C9}" dt="2024-04-16T23:13:48.286" v="1118" actId="20577"/>
          <ac:spMkLst>
            <pc:docMk/>
            <pc:sldMk cId="0" sldId="260"/>
            <ac:spMk id="6" creationId="{8662C2D1-56AF-0415-D426-A3D4F2E4C4B0}"/>
          </ac:spMkLst>
        </pc:spChg>
      </pc:sldChg>
      <pc:sldChg chg="modSp mod">
        <pc:chgData name="Fawnee Cakes" userId="d23cb6ea43c8b644" providerId="LiveId" clId="{1ECE8510-7D48-4FE8-911C-7CA45C2E80C9}" dt="2024-04-16T22:20:21.044" v="157" actId="14100"/>
        <pc:sldMkLst>
          <pc:docMk/>
          <pc:sldMk cId="0" sldId="261"/>
        </pc:sldMkLst>
        <pc:spChg chg="mod">
          <ac:chgData name="Fawnee Cakes" userId="d23cb6ea43c8b644" providerId="LiveId" clId="{1ECE8510-7D48-4FE8-911C-7CA45C2E80C9}" dt="2024-04-16T22:20:11.245" v="156" actId="20577"/>
          <ac:spMkLst>
            <pc:docMk/>
            <pc:sldMk cId="0" sldId="261"/>
            <ac:spMk id="11" creationId="{4707CE10-0A8D-04C0-3E88-EB27256AD44D}"/>
          </ac:spMkLst>
        </pc:spChg>
        <pc:spChg chg="mod">
          <ac:chgData name="Fawnee Cakes" userId="d23cb6ea43c8b644" providerId="LiveId" clId="{1ECE8510-7D48-4FE8-911C-7CA45C2E80C9}" dt="2024-04-16T22:20:21.044" v="157" actId="14100"/>
          <ac:spMkLst>
            <pc:docMk/>
            <pc:sldMk cId="0" sldId="261"/>
            <ac:spMk id="12" creationId="{80454A64-FE20-5664-81B2-AF7D3524FBE6}"/>
          </ac:spMkLst>
        </pc:spChg>
      </pc:sldChg>
      <pc:sldChg chg="modSp mod">
        <pc:chgData name="Fawnee Cakes" userId="d23cb6ea43c8b644" providerId="LiveId" clId="{1ECE8510-7D48-4FE8-911C-7CA45C2E80C9}" dt="2024-04-16T23:14:05.850" v="1119" actId="14100"/>
        <pc:sldMkLst>
          <pc:docMk/>
          <pc:sldMk cId="0" sldId="272"/>
        </pc:sldMkLst>
        <pc:spChg chg="mod">
          <ac:chgData name="Fawnee Cakes" userId="d23cb6ea43c8b644" providerId="LiveId" clId="{1ECE8510-7D48-4FE8-911C-7CA45C2E80C9}" dt="2024-04-16T23:14:05.850" v="1119" actId="14100"/>
          <ac:spMkLst>
            <pc:docMk/>
            <pc:sldMk cId="0" sldId="272"/>
            <ac:spMk id="10" creationId="{53C80B49-32D3-BDDD-DC56-1EE7CE03AF62}"/>
          </ac:spMkLst>
        </pc:spChg>
        <pc:spChg chg="mod">
          <ac:chgData name="Fawnee Cakes" userId="d23cb6ea43c8b644" providerId="LiveId" clId="{1ECE8510-7D48-4FE8-911C-7CA45C2E80C9}" dt="2024-04-16T22:57:55.372" v="869" actId="20577"/>
          <ac:spMkLst>
            <pc:docMk/>
            <pc:sldMk cId="0" sldId="272"/>
            <ac:spMk id="11" creationId="{D2ADA007-CAF1-92D3-2557-BFD8BB3A6097}"/>
          </ac:spMkLst>
        </pc:spChg>
        <pc:spChg chg="mod">
          <ac:chgData name="Fawnee Cakes" userId="d23cb6ea43c8b644" providerId="LiveId" clId="{1ECE8510-7D48-4FE8-911C-7CA45C2E80C9}" dt="2024-04-16T22:20:59.300" v="158" actId="1076"/>
          <ac:spMkLst>
            <pc:docMk/>
            <pc:sldMk cId="0" sldId="272"/>
            <ac:spMk id="1805" creationId="{00000000-0000-0000-0000-000000000000}"/>
          </ac:spMkLst>
        </pc:spChg>
      </pc:sldChg>
      <pc:sldChg chg="modSp mod">
        <pc:chgData name="Fawnee Cakes" userId="d23cb6ea43c8b644" providerId="LiveId" clId="{1ECE8510-7D48-4FE8-911C-7CA45C2E80C9}" dt="2024-04-17T00:33:00.717" v="1632" actId="14100"/>
        <pc:sldMkLst>
          <pc:docMk/>
          <pc:sldMk cId="0" sldId="275"/>
        </pc:sldMkLst>
        <pc:spChg chg="mod ord">
          <ac:chgData name="Fawnee Cakes" userId="d23cb6ea43c8b644" providerId="LiveId" clId="{1ECE8510-7D48-4FE8-911C-7CA45C2E80C9}" dt="2024-04-17T00:33:00.717" v="1632" actId="14100"/>
          <ac:spMkLst>
            <pc:docMk/>
            <pc:sldMk cId="0" sldId="275"/>
            <ac:spMk id="6" creationId="{671B81F0-1AF4-3389-E4F9-175FCF1E3BBA}"/>
          </ac:spMkLst>
        </pc:spChg>
        <pc:spChg chg="mod">
          <ac:chgData name="Fawnee Cakes" userId="d23cb6ea43c8b644" providerId="LiveId" clId="{1ECE8510-7D48-4FE8-911C-7CA45C2E80C9}" dt="2024-04-17T00:32:38.782" v="1631" actId="20577"/>
          <ac:spMkLst>
            <pc:docMk/>
            <pc:sldMk cId="0" sldId="275"/>
            <ac:spMk id="7" creationId="{B6C045D0-6461-2233-BF7B-BC470A0E8154}"/>
          </ac:spMkLst>
        </pc:spChg>
        <pc:spChg chg="mod">
          <ac:chgData name="Fawnee Cakes" userId="d23cb6ea43c8b644" providerId="LiveId" clId="{1ECE8510-7D48-4FE8-911C-7CA45C2E80C9}" dt="2024-04-16T23:28:10.304" v="1503" actId="1076"/>
          <ac:spMkLst>
            <pc:docMk/>
            <pc:sldMk cId="0" sldId="275"/>
            <ac:spMk id="2327" creationId="{00000000-0000-0000-0000-000000000000}"/>
          </ac:spMkLst>
        </pc:spChg>
      </pc:sldChg>
      <pc:sldChg chg="modSp mod">
        <pc:chgData name="Fawnee Cakes" userId="d23cb6ea43c8b644" providerId="LiveId" clId="{1ECE8510-7D48-4FE8-911C-7CA45C2E80C9}" dt="2024-04-16T23:09:33.832" v="1060" actId="20577"/>
        <pc:sldMkLst>
          <pc:docMk/>
          <pc:sldMk cId="0" sldId="287"/>
        </pc:sldMkLst>
        <pc:spChg chg="mod">
          <ac:chgData name="Fawnee Cakes" userId="d23cb6ea43c8b644" providerId="LiveId" clId="{1ECE8510-7D48-4FE8-911C-7CA45C2E80C9}" dt="2024-04-16T23:09:33.832" v="1060" actId="20577"/>
          <ac:spMkLst>
            <pc:docMk/>
            <pc:sldMk cId="0" sldId="287"/>
            <ac:spMk id="4" creationId="{B48F453D-3286-B7AC-E5DB-2BBE43F98BDA}"/>
          </ac:spMkLst>
        </pc:spChg>
      </pc:sldChg>
      <pc:sldChg chg="modSp mod">
        <pc:chgData name="Fawnee Cakes" userId="d23cb6ea43c8b644" providerId="LiveId" clId="{1ECE8510-7D48-4FE8-911C-7CA45C2E80C9}" dt="2024-04-16T23:12:39.196" v="1084" actId="1076"/>
        <pc:sldMkLst>
          <pc:docMk/>
          <pc:sldMk cId="0" sldId="288"/>
        </pc:sldMkLst>
        <pc:spChg chg="mod">
          <ac:chgData name="Fawnee Cakes" userId="d23cb6ea43c8b644" providerId="LiveId" clId="{1ECE8510-7D48-4FE8-911C-7CA45C2E80C9}" dt="2024-04-16T23:12:39.196" v="1084" actId="1076"/>
          <ac:spMkLst>
            <pc:docMk/>
            <pc:sldMk cId="0" sldId="288"/>
            <ac:spMk id="2" creationId="{AD782AD3-5C62-AC6C-4B35-4E2B9F19CB3A}"/>
          </ac:spMkLst>
        </pc:spChg>
      </pc:sldChg>
      <pc:sldChg chg="modSp mod">
        <pc:chgData name="Fawnee Cakes" userId="d23cb6ea43c8b644" providerId="LiveId" clId="{1ECE8510-7D48-4FE8-911C-7CA45C2E80C9}" dt="2024-04-17T00:35:22.976" v="1680" actId="20577"/>
        <pc:sldMkLst>
          <pc:docMk/>
          <pc:sldMk cId="3329775556" sldId="290"/>
        </pc:sldMkLst>
        <pc:spChg chg="mod">
          <ac:chgData name="Fawnee Cakes" userId="d23cb6ea43c8b644" providerId="LiveId" clId="{1ECE8510-7D48-4FE8-911C-7CA45C2E80C9}" dt="2024-04-16T22:54:08.556" v="732" actId="20577"/>
          <ac:spMkLst>
            <pc:docMk/>
            <pc:sldMk cId="3329775556" sldId="290"/>
            <ac:spMk id="3" creationId="{A7B04F21-1FA6-FC32-B465-BCF12C8578AA}"/>
          </ac:spMkLst>
        </pc:spChg>
        <pc:spChg chg="mod">
          <ac:chgData name="Fawnee Cakes" userId="d23cb6ea43c8b644" providerId="LiveId" clId="{1ECE8510-7D48-4FE8-911C-7CA45C2E80C9}" dt="2024-04-16T22:54:53.231" v="770" actId="14100"/>
          <ac:spMkLst>
            <pc:docMk/>
            <pc:sldMk cId="3329775556" sldId="290"/>
            <ac:spMk id="80" creationId="{DE4746E5-2AA3-0AFF-22F2-74D644CE6CAC}"/>
          </ac:spMkLst>
        </pc:spChg>
        <pc:spChg chg="mod">
          <ac:chgData name="Fawnee Cakes" userId="d23cb6ea43c8b644" providerId="LiveId" clId="{1ECE8510-7D48-4FE8-911C-7CA45C2E80C9}" dt="2024-04-17T00:35:22.976" v="1680" actId="20577"/>
          <ac:spMkLst>
            <pc:docMk/>
            <pc:sldMk cId="3329775556" sldId="290"/>
            <ac:spMk id="81" creationId="{6152BB4A-D140-4DE9-4908-862822CCC412}"/>
          </ac:spMkLst>
        </pc:spChg>
        <pc:picChg chg="mod">
          <ac:chgData name="Fawnee Cakes" userId="d23cb6ea43c8b644" providerId="LiveId" clId="{1ECE8510-7D48-4FE8-911C-7CA45C2E80C9}" dt="2024-04-16T22:54:27.558" v="769" actId="1076"/>
          <ac:picMkLst>
            <pc:docMk/>
            <pc:sldMk cId="3329775556" sldId="290"/>
            <ac:picMk id="5" creationId="{E94994D6-7A2A-0ED6-0659-2D7BA5332362}"/>
          </ac:picMkLst>
        </pc:picChg>
      </pc:sldChg>
      <pc:sldChg chg="modSp mod">
        <pc:chgData name="Fawnee Cakes" userId="d23cb6ea43c8b644" providerId="LiveId" clId="{1ECE8510-7D48-4FE8-911C-7CA45C2E80C9}" dt="2024-04-16T23:17:19.214" v="1121" actId="14100"/>
        <pc:sldMkLst>
          <pc:docMk/>
          <pc:sldMk cId="3833905345" sldId="291"/>
        </pc:sldMkLst>
        <pc:picChg chg="mod">
          <ac:chgData name="Fawnee Cakes" userId="d23cb6ea43c8b644" providerId="LiveId" clId="{1ECE8510-7D48-4FE8-911C-7CA45C2E80C9}" dt="2024-04-16T23:17:19.214" v="1121" actId="14100"/>
          <ac:picMkLst>
            <pc:docMk/>
            <pc:sldMk cId="3833905345" sldId="291"/>
            <ac:picMk id="9" creationId="{2E818F54-7AF7-60CD-9202-95A1025D55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ae00c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aae00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0"/>
        <p:cNvGrpSpPr/>
        <p:nvPr/>
      </p:nvGrpSpPr>
      <p:grpSpPr>
        <a:xfrm>
          <a:off x="0" y="0"/>
          <a:ext cx="0" cy="0"/>
          <a:chOff x="0" y="0"/>
          <a:chExt cx="0" cy="0"/>
        </a:xfrm>
      </p:grpSpPr>
      <p:sp>
        <p:nvSpPr>
          <p:cNvPr id="3351" name="Google Shape;3351;g94273017a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2" name="Google Shape;3352;g94273017a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7"/>
        <p:cNvGrpSpPr/>
        <p:nvPr/>
      </p:nvGrpSpPr>
      <p:grpSpPr>
        <a:xfrm>
          <a:off x="0" y="0"/>
          <a:ext cx="0" cy="0"/>
          <a:chOff x="0" y="0"/>
          <a:chExt cx="0" cy="0"/>
        </a:xfrm>
      </p:grpSpPr>
      <p:sp>
        <p:nvSpPr>
          <p:cNvPr id="3358" name="Google Shape;3358;g94273017a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9" name="Google Shape;3359;g94273017a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6c5e74a8e_0_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6c5e74a8e_0_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56160e29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956160e29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6c5e74a8e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6c5e74a8e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c5e74a8e_0_10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c5e74a8e_0_10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98856a3ece_1_3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98856a3ece_1_3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98856a3ece_1_4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98856a3ece_1_4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2"/>
        <p:cNvGrpSpPr/>
        <p:nvPr/>
      </p:nvGrpSpPr>
      <p:grpSpPr>
        <a:xfrm>
          <a:off x="0" y="0"/>
          <a:ext cx="0" cy="0"/>
          <a:chOff x="0" y="0"/>
          <a:chExt cx="0" cy="0"/>
        </a:xfrm>
      </p:grpSpPr>
      <p:sp>
        <p:nvSpPr>
          <p:cNvPr id="3153" name="Google Shape;3153;g98856a3ece_1_6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4" name="Google Shape;3154;g98856a3ece_1_6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5" name="Google Shape;95;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3" name="Google Shape;103;p27"/>
          <p:cNvGrpSpPr/>
          <p:nvPr/>
        </p:nvGrpSpPr>
        <p:grpSpPr>
          <a:xfrm>
            <a:off x="3089563" y="714502"/>
            <a:ext cx="5973463" cy="3714496"/>
            <a:chOff x="2992125" y="538850"/>
            <a:chExt cx="6603300" cy="4193214"/>
          </a:xfrm>
        </p:grpSpPr>
        <p:sp>
          <p:nvSpPr>
            <p:cNvPr id="104" name="Google Shape;104;p27"/>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itle 2">
            <a:extLst>
              <a:ext uri="{FF2B5EF4-FFF2-40B4-BE49-F238E27FC236}">
                <a16:creationId xmlns:a16="http://schemas.microsoft.com/office/drawing/2014/main" id="{EF1C38D2-F728-CEB5-F79E-82C5E051AB0D}"/>
              </a:ext>
            </a:extLst>
          </p:cNvPr>
          <p:cNvSpPr txBox="1">
            <a:spLocks/>
          </p:cNvSpPr>
          <p:nvPr/>
        </p:nvSpPr>
        <p:spPr>
          <a:xfrm>
            <a:off x="362607" y="408155"/>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ira Sans"/>
              <a:buNone/>
              <a:defRPr sz="36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9pPr>
          </a:lstStyle>
          <a:p>
            <a:r>
              <a:rPr lang="en-US" dirty="0"/>
              <a:t>Carbon Neutral Crew</a:t>
            </a:r>
          </a:p>
        </p:txBody>
      </p:sp>
      <p:sp>
        <p:nvSpPr>
          <p:cNvPr id="9" name="Title 2">
            <a:extLst>
              <a:ext uri="{FF2B5EF4-FFF2-40B4-BE49-F238E27FC236}">
                <a16:creationId xmlns:a16="http://schemas.microsoft.com/office/drawing/2014/main" id="{7E06B93E-9E22-7790-72CD-3F32B3F8DE87}"/>
              </a:ext>
            </a:extLst>
          </p:cNvPr>
          <p:cNvSpPr txBox="1">
            <a:spLocks/>
          </p:cNvSpPr>
          <p:nvPr/>
        </p:nvSpPr>
        <p:spPr>
          <a:xfrm>
            <a:off x="164225" y="3926909"/>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ira Sans"/>
              <a:buNone/>
              <a:defRPr sz="36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5200"/>
              <a:buFont typeface="Fira Sans"/>
              <a:buNone/>
              <a:defRPr sz="5200" b="1" i="0" u="none" strike="noStrike" cap="none">
                <a:solidFill>
                  <a:schemeClr val="dk1"/>
                </a:solidFill>
                <a:latin typeface="Fira Sans"/>
                <a:ea typeface="Fira Sans"/>
                <a:cs typeface="Fira Sans"/>
                <a:sym typeface="Fira Sans"/>
              </a:defRPr>
            </a:lvl9pPr>
          </a:lstStyle>
          <a:p>
            <a:r>
              <a:rPr lang="en-US" sz="1800" dirty="0"/>
              <a:t>Melissa Avila</a:t>
            </a:r>
          </a:p>
          <a:p>
            <a:r>
              <a:rPr lang="en-US" sz="1800" dirty="0"/>
              <a:t>Fawn Payton</a:t>
            </a:r>
          </a:p>
          <a:p>
            <a:r>
              <a:rPr lang="en-US" sz="1800" dirty="0"/>
              <a:t>Lorenzo Howard</a:t>
            </a:r>
          </a:p>
          <a:p>
            <a:r>
              <a:rPr lang="en-US" sz="1800" dirty="0" err="1"/>
              <a:t>Sheniece</a:t>
            </a:r>
            <a:r>
              <a:rPr lang="en-US" sz="1800" dirty="0"/>
              <a:t> Booker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5"/>
        <p:cNvGrpSpPr/>
        <p:nvPr/>
      </p:nvGrpSpPr>
      <p:grpSpPr>
        <a:xfrm>
          <a:off x="0" y="0"/>
          <a:ext cx="0" cy="0"/>
          <a:chOff x="0" y="0"/>
          <a:chExt cx="0" cy="0"/>
        </a:xfrm>
      </p:grpSpPr>
      <p:sp>
        <p:nvSpPr>
          <p:cNvPr id="3156" name="Google Shape;3156;p54"/>
          <p:cNvSpPr txBox="1">
            <a:spLocks noGrp="1"/>
          </p:cNvSpPr>
          <p:nvPr>
            <p:ph type="title"/>
          </p:nvPr>
        </p:nvSpPr>
        <p:spPr>
          <a:xfrm>
            <a:off x="321145" y="35599"/>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MSRP: Data Clean Up Issues</a:t>
            </a:r>
            <a:endParaRPr dirty="0"/>
          </a:p>
        </p:txBody>
      </p:sp>
      <p:grpSp>
        <p:nvGrpSpPr>
          <p:cNvPr id="3163" name="Google Shape;3163;p54"/>
          <p:cNvGrpSpPr/>
          <p:nvPr/>
        </p:nvGrpSpPr>
        <p:grpSpPr>
          <a:xfrm>
            <a:off x="63061" y="3587497"/>
            <a:ext cx="1837529" cy="1410172"/>
            <a:chOff x="3090456" y="1637685"/>
            <a:chExt cx="3059894" cy="2935097"/>
          </a:xfrm>
        </p:grpSpPr>
        <p:sp>
          <p:nvSpPr>
            <p:cNvPr id="3164" name="Google Shape;3164;p54"/>
            <p:cNvSpPr/>
            <p:nvPr/>
          </p:nvSpPr>
          <p:spPr>
            <a:xfrm>
              <a:off x="3366375" y="3511361"/>
              <a:ext cx="1202954" cy="1060813"/>
            </a:xfrm>
            <a:custGeom>
              <a:avLst/>
              <a:gdLst/>
              <a:ahLst/>
              <a:cxnLst/>
              <a:rect l="l" t="t" r="r" b="b"/>
              <a:pathLst>
                <a:path w="7913" h="6978" extrusionOk="0">
                  <a:moveTo>
                    <a:pt x="1281" y="1"/>
                  </a:moveTo>
                  <a:lnTo>
                    <a:pt x="1" y="2359"/>
                  </a:lnTo>
                  <a:cubicBezTo>
                    <a:pt x="1643" y="5046"/>
                    <a:pt x="4562" y="6865"/>
                    <a:pt x="7913" y="6978"/>
                  </a:cubicBezTo>
                  <a:lnTo>
                    <a:pt x="6534" y="4782"/>
                  </a:lnTo>
                  <a:lnTo>
                    <a:pt x="7879" y="2338"/>
                  </a:lnTo>
                  <a:cubicBezTo>
                    <a:pt x="6284" y="2222"/>
                    <a:pt x="4839" y="1355"/>
                    <a:pt x="39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4"/>
            <p:cNvSpPr/>
            <p:nvPr/>
          </p:nvSpPr>
          <p:spPr>
            <a:xfrm>
              <a:off x="4679840" y="1639053"/>
              <a:ext cx="1206907" cy="1081944"/>
            </a:xfrm>
            <a:custGeom>
              <a:avLst/>
              <a:gdLst/>
              <a:ahLst/>
              <a:cxnLst/>
              <a:rect l="l" t="t" r="r" b="b"/>
              <a:pathLst>
                <a:path w="7939" h="7117" extrusionOk="0">
                  <a:moveTo>
                    <a:pt x="1" y="0"/>
                  </a:moveTo>
                  <a:lnTo>
                    <a:pt x="1344" y="2306"/>
                  </a:lnTo>
                  <a:lnTo>
                    <a:pt x="20" y="4642"/>
                  </a:lnTo>
                  <a:cubicBezTo>
                    <a:pt x="1653" y="4777"/>
                    <a:pt x="3117" y="5701"/>
                    <a:pt x="3942" y="7117"/>
                  </a:cubicBezTo>
                  <a:lnTo>
                    <a:pt x="6637" y="7117"/>
                  </a:lnTo>
                  <a:lnTo>
                    <a:pt x="7938" y="4775"/>
                  </a:lnTo>
                  <a:cubicBezTo>
                    <a:pt x="6324" y="2020"/>
                    <a:pt x="3388" y="1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372608" y="1637685"/>
              <a:ext cx="1436765" cy="1037706"/>
            </a:xfrm>
            <a:custGeom>
              <a:avLst/>
              <a:gdLst/>
              <a:ahLst/>
              <a:cxnLst/>
              <a:rect l="l" t="t" r="r" b="b"/>
              <a:pathLst>
                <a:path w="9451" h="6826" extrusionOk="0">
                  <a:moveTo>
                    <a:pt x="8100" y="1"/>
                  </a:moveTo>
                  <a:cubicBezTo>
                    <a:pt x="4680" y="37"/>
                    <a:pt x="1686" y="1850"/>
                    <a:pt x="0" y="4560"/>
                  </a:cubicBezTo>
                  <a:lnTo>
                    <a:pt x="2731" y="4560"/>
                  </a:lnTo>
                  <a:lnTo>
                    <a:pt x="4051" y="6825"/>
                  </a:lnTo>
                  <a:cubicBezTo>
                    <a:pt x="4974" y="5471"/>
                    <a:pt x="6499" y="4653"/>
                    <a:pt x="8136" y="4634"/>
                  </a:cubicBezTo>
                  <a:lnTo>
                    <a:pt x="9450" y="2317"/>
                  </a:lnTo>
                  <a:lnTo>
                    <a:pt x="8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090456" y="2395668"/>
              <a:ext cx="859535" cy="1408184"/>
            </a:xfrm>
            <a:custGeom>
              <a:avLst/>
              <a:gdLst/>
              <a:ahLst/>
              <a:cxnLst/>
              <a:rect l="l" t="t" r="r" b="b"/>
              <a:pathLst>
                <a:path w="5654" h="9263" extrusionOk="0">
                  <a:moveTo>
                    <a:pt x="1604" y="1"/>
                  </a:moveTo>
                  <a:cubicBezTo>
                    <a:pt x="18" y="2880"/>
                    <a:pt x="1" y="6371"/>
                    <a:pt x="1564" y="9263"/>
                  </a:cubicBezTo>
                  <a:lnTo>
                    <a:pt x="2842" y="6912"/>
                  </a:lnTo>
                  <a:lnTo>
                    <a:pt x="5565" y="6912"/>
                  </a:lnTo>
                  <a:cubicBezTo>
                    <a:pt x="4826" y="5438"/>
                    <a:pt x="4860" y="3697"/>
                    <a:pt x="5653" y="2252"/>
                  </a:cubicBezTo>
                  <a:lnTo>
                    <a:pt x="4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4"/>
            <p:cNvSpPr/>
            <p:nvPr/>
          </p:nvSpPr>
          <p:spPr>
            <a:xfrm>
              <a:off x="5293551" y="2431698"/>
              <a:ext cx="856799" cy="1404384"/>
            </a:xfrm>
            <a:custGeom>
              <a:avLst/>
              <a:gdLst/>
              <a:ahLst/>
              <a:cxnLst/>
              <a:rect l="l" t="t" r="r" b="b"/>
              <a:pathLst>
                <a:path w="5636" h="9238" extrusionOk="0">
                  <a:moveTo>
                    <a:pt x="4144" y="1"/>
                  </a:moveTo>
                  <a:lnTo>
                    <a:pt x="2852" y="2328"/>
                  </a:lnTo>
                  <a:lnTo>
                    <a:pt x="127" y="2330"/>
                  </a:lnTo>
                  <a:cubicBezTo>
                    <a:pt x="783" y="3754"/>
                    <a:pt x="736" y="5404"/>
                    <a:pt x="0" y="6789"/>
                  </a:cubicBezTo>
                  <a:lnTo>
                    <a:pt x="1354" y="9237"/>
                  </a:lnTo>
                  <a:lnTo>
                    <a:pt x="3971" y="9182"/>
                  </a:lnTo>
                  <a:cubicBezTo>
                    <a:pt x="5570" y="6347"/>
                    <a:pt x="5636" y="2895"/>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4"/>
            <p:cNvSpPr/>
            <p:nvPr/>
          </p:nvSpPr>
          <p:spPr>
            <a:xfrm>
              <a:off x="4434782" y="3528387"/>
              <a:ext cx="1422931" cy="1044395"/>
            </a:xfrm>
            <a:custGeom>
              <a:avLst/>
              <a:gdLst/>
              <a:ahLst/>
              <a:cxnLst/>
              <a:rect l="l" t="t" r="r" b="b"/>
              <a:pathLst>
                <a:path w="9360" h="6870" extrusionOk="0">
                  <a:moveTo>
                    <a:pt x="5395" y="1"/>
                  </a:moveTo>
                  <a:cubicBezTo>
                    <a:pt x="4488" y="1365"/>
                    <a:pt x="2971" y="2201"/>
                    <a:pt x="1331" y="2237"/>
                  </a:cubicBezTo>
                  <a:lnTo>
                    <a:pt x="1" y="4655"/>
                  </a:lnTo>
                  <a:lnTo>
                    <a:pt x="1393" y="6870"/>
                  </a:lnTo>
                  <a:cubicBezTo>
                    <a:pt x="4744" y="6808"/>
                    <a:pt x="7676" y="5042"/>
                    <a:pt x="9360" y="2400"/>
                  </a:cubicBezTo>
                  <a:lnTo>
                    <a:pt x="9360" y="2400"/>
                  </a:lnTo>
                  <a:lnTo>
                    <a:pt x="6753" y="2457"/>
                  </a:lnTo>
                  <a:lnTo>
                    <a:pt x="5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4"/>
            <p:cNvSpPr/>
            <p:nvPr/>
          </p:nvSpPr>
          <p:spPr>
            <a:xfrm>
              <a:off x="3445525" y="1966525"/>
              <a:ext cx="2334600" cy="233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1" name="Google Shape;3171;p54"/>
          <p:cNvSpPr/>
          <p:nvPr/>
        </p:nvSpPr>
        <p:spPr>
          <a:xfrm>
            <a:off x="8524723" y="3935347"/>
            <a:ext cx="3096" cy="45279"/>
          </a:xfrm>
          <a:custGeom>
            <a:avLst/>
            <a:gdLst/>
            <a:ahLst/>
            <a:cxnLst/>
            <a:rect l="l" t="t" r="r" b="b"/>
            <a:pathLst>
              <a:path w="8" h="117" extrusionOk="0">
                <a:moveTo>
                  <a:pt x="7" y="1"/>
                </a:moveTo>
                <a:cubicBezTo>
                  <a:pt x="6" y="40"/>
                  <a:pt x="4" y="79"/>
                  <a:pt x="0" y="117"/>
                </a:cubicBezTo>
                <a:lnTo>
                  <a:pt x="7" y="117"/>
                </a:lnTo>
                <a:lnTo>
                  <a:pt x="7" y="1"/>
                </a:lnTo>
                <a:close/>
              </a:path>
            </a:pathLst>
          </a:custGeom>
          <a:solidFill>
            <a:srgbClr val="DF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4"/>
          <p:cNvSpPr/>
          <p:nvPr/>
        </p:nvSpPr>
        <p:spPr>
          <a:xfrm>
            <a:off x="544115" y="3859519"/>
            <a:ext cx="909524" cy="727043"/>
          </a:xfrm>
          <a:custGeom>
            <a:avLst/>
            <a:gdLst/>
            <a:ahLst/>
            <a:cxnLst/>
            <a:rect l="l" t="t" r="r" b="b"/>
            <a:pathLst>
              <a:path w="62850" h="62974" extrusionOk="0">
                <a:moveTo>
                  <a:pt x="18265" y="1845"/>
                </a:moveTo>
                <a:lnTo>
                  <a:pt x="18910" y="1907"/>
                </a:lnTo>
                <a:lnTo>
                  <a:pt x="19525" y="1999"/>
                </a:lnTo>
                <a:lnTo>
                  <a:pt x="20171" y="2153"/>
                </a:lnTo>
                <a:lnTo>
                  <a:pt x="20786" y="2307"/>
                </a:lnTo>
                <a:lnTo>
                  <a:pt x="21370" y="2522"/>
                </a:lnTo>
                <a:lnTo>
                  <a:pt x="21985" y="2768"/>
                </a:lnTo>
                <a:lnTo>
                  <a:pt x="22539" y="3045"/>
                </a:lnTo>
                <a:lnTo>
                  <a:pt x="23123" y="3352"/>
                </a:lnTo>
                <a:lnTo>
                  <a:pt x="23646" y="3690"/>
                </a:lnTo>
                <a:lnTo>
                  <a:pt x="24168" y="4090"/>
                </a:lnTo>
                <a:lnTo>
                  <a:pt x="24691" y="4490"/>
                </a:lnTo>
                <a:lnTo>
                  <a:pt x="25152" y="4951"/>
                </a:lnTo>
                <a:lnTo>
                  <a:pt x="25552" y="5381"/>
                </a:lnTo>
                <a:lnTo>
                  <a:pt x="25952" y="5843"/>
                </a:lnTo>
                <a:lnTo>
                  <a:pt x="26321" y="6304"/>
                </a:lnTo>
                <a:lnTo>
                  <a:pt x="26628" y="6796"/>
                </a:lnTo>
                <a:lnTo>
                  <a:pt x="26936" y="7319"/>
                </a:lnTo>
                <a:lnTo>
                  <a:pt x="27212" y="7841"/>
                </a:lnTo>
                <a:lnTo>
                  <a:pt x="27458" y="8364"/>
                </a:lnTo>
                <a:lnTo>
                  <a:pt x="27643" y="8917"/>
                </a:lnTo>
                <a:lnTo>
                  <a:pt x="27827" y="9471"/>
                </a:lnTo>
                <a:lnTo>
                  <a:pt x="27981" y="10024"/>
                </a:lnTo>
                <a:lnTo>
                  <a:pt x="28104" y="10609"/>
                </a:lnTo>
                <a:lnTo>
                  <a:pt x="28196" y="11193"/>
                </a:lnTo>
                <a:lnTo>
                  <a:pt x="28258" y="11777"/>
                </a:lnTo>
                <a:lnTo>
                  <a:pt x="28258" y="12361"/>
                </a:lnTo>
                <a:lnTo>
                  <a:pt x="28258" y="12946"/>
                </a:lnTo>
                <a:lnTo>
                  <a:pt x="28227" y="13530"/>
                </a:lnTo>
                <a:lnTo>
                  <a:pt x="23769" y="8887"/>
                </a:lnTo>
                <a:lnTo>
                  <a:pt x="23615" y="8764"/>
                </a:lnTo>
                <a:lnTo>
                  <a:pt x="23461" y="8671"/>
                </a:lnTo>
                <a:lnTo>
                  <a:pt x="23277" y="8641"/>
                </a:lnTo>
                <a:lnTo>
                  <a:pt x="23123" y="8610"/>
                </a:lnTo>
                <a:lnTo>
                  <a:pt x="22938" y="8641"/>
                </a:lnTo>
                <a:lnTo>
                  <a:pt x="22754" y="8671"/>
                </a:lnTo>
                <a:lnTo>
                  <a:pt x="22600" y="8764"/>
                </a:lnTo>
                <a:lnTo>
                  <a:pt x="22446" y="8856"/>
                </a:lnTo>
                <a:lnTo>
                  <a:pt x="22323" y="9010"/>
                </a:lnTo>
                <a:lnTo>
                  <a:pt x="22231" y="9163"/>
                </a:lnTo>
                <a:lnTo>
                  <a:pt x="22200" y="9348"/>
                </a:lnTo>
                <a:lnTo>
                  <a:pt x="22170" y="9502"/>
                </a:lnTo>
                <a:lnTo>
                  <a:pt x="22170" y="9686"/>
                </a:lnTo>
                <a:lnTo>
                  <a:pt x="22231" y="9871"/>
                </a:lnTo>
                <a:lnTo>
                  <a:pt x="22323" y="10024"/>
                </a:lnTo>
                <a:lnTo>
                  <a:pt x="22416" y="10178"/>
                </a:lnTo>
                <a:lnTo>
                  <a:pt x="26936" y="14883"/>
                </a:lnTo>
                <a:lnTo>
                  <a:pt x="26351" y="14944"/>
                </a:lnTo>
                <a:lnTo>
                  <a:pt x="25767" y="14944"/>
                </a:lnTo>
                <a:lnTo>
                  <a:pt x="25152" y="14913"/>
                </a:lnTo>
                <a:lnTo>
                  <a:pt x="24568" y="14883"/>
                </a:lnTo>
                <a:lnTo>
                  <a:pt x="23984" y="14790"/>
                </a:lnTo>
                <a:lnTo>
                  <a:pt x="23400" y="14667"/>
                </a:lnTo>
                <a:lnTo>
                  <a:pt x="22846" y="14514"/>
                </a:lnTo>
                <a:lnTo>
                  <a:pt x="22262" y="14329"/>
                </a:lnTo>
                <a:lnTo>
                  <a:pt x="21708" y="14145"/>
                </a:lnTo>
                <a:lnTo>
                  <a:pt x="21186" y="13899"/>
                </a:lnTo>
                <a:lnTo>
                  <a:pt x="20663" y="13622"/>
                </a:lnTo>
                <a:lnTo>
                  <a:pt x="20140" y="13314"/>
                </a:lnTo>
                <a:lnTo>
                  <a:pt x="19648" y="12976"/>
                </a:lnTo>
                <a:lnTo>
                  <a:pt x="19187" y="12638"/>
                </a:lnTo>
                <a:lnTo>
                  <a:pt x="18726" y="12238"/>
                </a:lnTo>
                <a:lnTo>
                  <a:pt x="18265" y="11839"/>
                </a:lnTo>
                <a:lnTo>
                  <a:pt x="17834" y="11347"/>
                </a:lnTo>
                <a:lnTo>
                  <a:pt x="17404" y="10855"/>
                </a:lnTo>
                <a:lnTo>
                  <a:pt x="17035" y="10332"/>
                </a:lnTo>
                <a:lnTo>
                  <a:pt x="16666" y="9778"/>
                </a:lnTo>
                <a:lnTo>
                  <a:pt x="16358" y="9225"/>
                </a:lnTo>
                <a:lnTo>
                  <a:pt x="16081" y="8641"/>
                </a:lnTo>
                <a:lnTo>
                  <a:pt x="15836" y="8057"/>
                </a:lnTo>
                <a:lnTo>
                  <a:pt x="15651" y="7442"/>
                </a:lnTo>
                <a:lnTo>
                  <a:pt x="15467" y="6827"/>
                </a:lnTo>
                <a:lnTo>
                  <a:pt x="15344" y="6212"/>
                </a:lnTo>
                <a:lnTo>
                  <a:pt x="15251" y="5566"/>
                </a:lnTo>
                <a:lnTo>
                  <a:pt x="15190" y="4951"/>
                </a:lnTo>
                <a:lnTo>
                  <a:pt x="15159" y="4305"/>
                </a:lnTo>
                <a:lnTo>
                  <a:pt x="15190" y="3629"/>
                </a:lnTo>
                <a:lnTo>
                  <a:pt x="15251" y="2983"/>
                </a:lnTo>
                <a:lnTo>
                  <a:pt x="15344" y="2337"/>
                </a:lnTo>
                <a:lnTo>
                  <a:pt x="15374" y="2214"/>
                </a:lnTo>
                <a:lnTo>
                  <a:pt x="15467" y="2122"/>
                </a:lnTo>
                <a:lnTo>
                  <a:pt x="15559" y="2061"/>
                </a:lnTo>
                <a:lnTo>
                  <a:pt x="15682" y="1999"/>
                </a:lnTo>
                <a:lnTo>
                  <a:pt x="16327" y="1907"/>
                </a:lnTo>
                <a:lnTo>
                  <a:pt x="16973" y="1845"/>
                </a:lnTo>
                <a:close/>
                <a:moveTo>
                  <a:pt x="45692" y="1845"/>
                </a:moveTo>
                <a:lnTo>
                  <a:pt x="46184" y="1876"/>
                </a:lnTo>
                <a:lnTo>
                  <a:pt x="46676" y="1938"/>
                </a:lnTo>
                <a:lnTo>
                  <a:pt x="47168" y="1999"/>
                </a:lnTo>
                <a:lnTo>
                  <a:pt x="47291" y="2061"/>
                </a:lnTo>
                <a:lnTo>
                  <a:pt x="47383" y="2122"/>
                </a:lnTo>
                <a:lnTo>
                  <a:pt x="47445" y="2214"/>
                </a:lnTo>
                <a:lnTo>
                  <a:pt x="47506" y="2337"/>
                </a:lnTo>
                <a:lnTo>
                  <a:pt x="47598" y="2983"/>
                </a:lnTo>
                <a:lnTo>
                  <a:pt x="47660" y="3629"/>
                </a:lnTo>
                <a:lnTo>
                  <a:pt x="47691" y="4305"/>
                </a:lnTo>
                <a:lnTo>
                  <a:pt x="47660" y="4951"/>
                </a:lnTo>
                <a:lnTo>
                  <a:pt x="47598" y="5566"/>
                </a:lnTo>
                <a:lnTo>
                  <a:pt x="47506" y="6212"/>
                </a:lnTo>
                <a:lnTo>
                  <a:pt x="47383" y="6827"/>
                </a:lnTo>
                <a:lnTo>
                  <a:pt x="47199" y="7442"/>
                </a:lnTo>
                <a:lnTo>
                  <a:pt x="46983" y="8057"/>
                </a:lnTo>
                <a:lnTo>
                  <a:pt x="46737" y="8641"/>
                </a:lnTo>
                <a:lnTo>
                  <a:pt x="46461" y="9225"/>
                </a:lnTo>
                <a:lnTo>
                  <a:pt x="46153" y="9778"/>
                </a:lnTo>
                <a:lnTo>
                  <a:pt x="45815" y="10332"/>
                </a:lnTo>
                <a:lnTo>
                  <a:pt x="45415" y="10855"/>
                </a:lnTo>
                <a:lnTo>
                  <a:pt x="45016" y="11347"/>
                </a:lnTo>
                <a:lnTo>
                  <a:pt x="44554" y="11839"/>
                </a:lnTo>
                <a:lnTo>
                  <a:pt x="44124" y="12238"/>
                </a:lnTo>
                <a:lnTo>
                  <a:pt x="43663" y="12638"/>
                </a:lnTo>
                <a:lnTo>
                  <a:pt x="43171" y="12976"/>
                </a:lnTo>
                <a:lnTo>
                  <a:pt x="42679" y="13314"/>
                </a:lnTo>
                <a:lnTo>
                  <a:pt x="42187" y="13622"/>
                </a:lnTo>
                <a:lnTo>
                  <a:pt x="41664" y="13899"/>
                </a:lnTo>
                <a:lnTo>
                  <a:pt x="41111" y="14145"/>
                </a:lnTo>
                <a:lnTo>
                  <a:pt x="40557" y="14329"/>
                </a:lnTo>
                <a:lnTo>
                  <a:pt x="40004" y="14514"/>
                </a:lnTo>
                <a:lnTo>
                  <a:pt x="39419" y="14667"/>
                </a:lnTo>
                <a:lnTo>
                  <a:pt x="38866" y="14790"/>
                </a:lnTo>
                <a:lnTo>
                  <a:pt x="38282" y="14883"/>
                </a:lnTo>
                <a:lnTo>
                  <a:pt x="37667" y="14913"/>
                </a:lnTo>
                <a:lnTo>
                  <a:pt x="37083" y="14944"/>
                </a:lnTo>
                <a:lnTo>
                  <a:pt x="36498" y="14944"/>
                </a:lnTo>
                <a:lnTo>
                  <a:pt x="35883" y="14883"/>
                </a:lnTo>
                <a:lnTo>
                  <a:pt x="40403" y="10178"/>
                </a:lnTo>
                <a:lnTo>
                  <a:pt x="40526" y="10024"/>
                </a:lnTo>
                <a:lnTo>
                  <a:pt x="40619" y="9871"/>
                </a:lnTo>
                <a:lnTo>
                  <a:pt x="40649" y="9686"/>
                </a:lnTo>
                <a:lnTo>
                  <a:pt x="40680" y="9502"/>
                </a:lnTo>
                <a:lnTo>
                  <a:pt x="40649" y="9348"/>
                </a:lnTo>
                <a:lnTo>
                  <a:pt x="40588" y="9163"/>
                </a:lnTo>
                <a:lnTo>
                  <a:pt x="40496" y="9010"/>
                </a:lnTo>
                <a:lnTo>
                  <a:pt x="40373" y="8856"/>
                </a:lnTo>
                <a:lnTo>
                  <a:pt x="40250" y="8764"/>
                </a:lnTo>
                <a:lnTo>
                  <a:pt x="40065" y="8671"/>
                </a:lnTo>
                <a:lnTo>
                  <a:pt x="39911" y="8641"/>
                </a:lnTo>
                <a:lnTo>
                  <a:pt x="39727" y="8610"/>
                </a:lnTo>
                <a:lnTo>
                  <a:pt x="39542" y="8641"/>
                </a:lnTo>
                <a:lnTo>
                  <a:pt x="39389" y="8671"/>
                </a:lnTo>
                <a:lnTo>
                  <a:pt x="39235" y="8764"/>
                </a:lnTo>
                <a:lnTo>
                  <a:pt x="39081" y="8887"/>
                </a:lnTo>
                <a:lnTo>
                  <a:pt x="34623" y="13530"/>
                </a:lnTo>
                <a:lnTo>
                  <a:pt x="34561" y="12946"/>
                </a:lnTo>
                <a:lnTo>
                  <a:pt x="34561" y="12361"/>
                </a:lnTo>
                <a:lnTo>
                  <a:pt x="34592" y="11777"/>
                </a:lnTo>
                <a:lnTo>
                  <a:pt x="34653" y="11193"/>
                </a:lnTo>
                <a:lnTo>
                  <a:pt x="34746" y="10609"/>
                </a:lnTo>
                <a:lnTo>
                  <a:pt x="34838" y="10024"/>
                </a:lnTo>
                <a:lnTo>
                  <a:pt x="34992" y="9471"/>
                </a:lnTo>
                <a:lnTo>
                  <a:pt x="35176" y="8917"/>
                </a:lnTo>
                <a:lnTo>
                  <a:pt x="35391" y="8364"/>
                </a:lnTo>
                <a:lnTo>
                  <a:pt x="35637" y="7841"/>
                </a:lnTo>
                <a:lnTo>
                  <a:pt x="35914" y="7319"/>
                </a:lnTo>
                <a:lnTo>
                  <a:pt x="36191" y="6796"/>
                </a:lnTo>
                <a:lnTo>
                  <a:pt x="36529" y="6304"/>
                </a:lnTo>
                <a:lnTo>
                  <a:pt x="36898" y="5843"/>
                </a:lnTo>
                <a:lnTo>
                  <a:pt x="37267" y="5381"/>
                </a:lnTo>
                <a:lnTo>
                  <a:pt x="37667" y="4951"/>
                </a:lnTo>
                <a:lnTo>
                  <a:pt x="38066" y="4582"/>
                </a:lnTo>
                <a:lnTo>
                  <a:pt x="38466" y="4244"/>
                </a:lnTo>
                <a:lnTo>
                  <a:pt x="38897" y="3905"/>
                </a:lnTo>
                <a:lnTo>
                  <a:pt x="39327" y="3629"/>
                </a:lnTo>
                <a:lnTo>
                  <a:pt x="39758" y="3321"/>
                </a:lnTo>
                <a:lnTo>
                  <a:pt x="40219" y="3075"/>
                </a:lnTo>
                <a:lnTo>
                  <a:pt x="40680" y="2860"/>
                </a:lnTo>
                <a:lnTo>
                  <a:pt x="41141" y="2645"/>
                </a:lnTo>
                <a:lnTo>
                  <a:pt x="41633" y="2460"/>
                </a:lnTo>
                <a:lnTo>
                  <a:pt x="42125" y="2276"/>
                </a:lnTo>
                <a:lnTo>
                  <a:pt x="42617" y="2153"/>
                </a:lnTo>
                <a:lnTo>
                  <a:pt x="43140" y="2030"/>
                </a:lnTo>
                <a:lnTo>
                  <a:pt x="43663" y="1938"/>
                </a:lnTo>
                <a:lnTo>
                  <a:pt x="44155" y="1876"/>
                </a:lnTo>
                <a:lnTo>
                  <a:pt x="44677" y="1845"/>
                </a:lnTo>
                <a:close/>
                <a:moveTo>
                  <a:pt x="6396" y="30411"/>
                </a:moveTo>
                <a:lnTo>
                  <a:pt x="6642" y="30441"/>
                </a:lnTo>
                <a:lnTo>
                  <a:pt x="6857" y="30503"/>
                </a:lnTo>
                <a:lnTo>
                  <a:pt x="7042" y="30595"/>
                </a:lnTo>
                <a:lnTo>
                  <a:pt x="7257" y="30687"/>
                </a:lnTo>
                <a:lnTo>
                  <a:pt x="7441" y="30780"/>
                </a:lnTo>
                <a:lnTo>
                  <a:pt x="7595" y="30903"/>
                </a:lnTo>
                <a:lnTo>
                  <a:pt x="7779" y="31056"/>
                </a:lnTo>
                <a:lnTo>
                  <a:pt x="7902" y="31210"/>
                </a:lnTo>
                <a:lnTo>
                  <a:pt x="8025" y="31395"/>
                </a:lnTo>
                <a:lnTo>
                  <a:pt x="8148" y="31579"/>
                </a:lnTo>
                <a:lnTo>
                  <a:pt x="8241" y="31763"/>
                </a:lnTo>
                <a:lnTo>
                  <a:pt x="8333" y="31979"/>
                </a:lnTo>
                <a:lnTo>
                  <a:pt x="8364" y="32194"/>
                </a:lnTo>
                <a:lnTo>
                  <a:pt x="8425" y="32409"/>
                </a:lnTo>
                <a:lnTo>
                  <a:pt x="8425" y="32655"/>
                </a:lnTo>
                <a:lnTo>
                  <a:pt x="8425" y="34900"/>
                </a:lnTo>
                <a:lnTo>
                  <a:pt x="3844" y="34900"/>
                </a:lnTo>
                <a:lnTo>
                  <a:pt x="3628" y="34838"/>
                </a:lnTo>
                <a:lnTo>
                  <a:pt x="3413" y="34808"/>
                </a:lnTo>
                <a:lnTo>
                  <a:pt x="3198" y="34715"/>
                </a:lnTo>
                <a:lnTo>
                  <a:pt x="3013" y="34623"/>
                </a:lnTo>
                <a:lnTo>
                  <a:pt x="2829" y="34500"/>
                </a:lnTo>
                <a:lnTo>
                  <a:pt x="2645" y="34377"/>
                </a:lnTo>
                <a:lnTo>
                  <a:pt x="2491" y="34254"/>
                </a:lnTo>
                <a:lnTo>
                  <a:pt x="2337" y="34070"/>
                </a:lnTo>
                <a:lnTo>
                  <a:pt x="2214" y="33916"/>
                </a:lnTo>
                <a:lnTo>
                  <a:pt x="2091" y="33731"/>
                </a:lnTo>
                <a:lnTo>
                  <a:pt x="1999" y="33516"/>
                </a:lnTo>
                <a:lnTo>
                  <a:pt x="1937" y="33332"/>
                </a:lnTo>
                <a:lnTo>
                  <a:pt x="1876" y="33116"/>
                </a:lnTo>
                <a:lnTo>
                  <a:pt x="1845" y="32870"/>
                </a:lnTo>
                <a:lnTo>
                  <a:pt x="1845" y="32655"/>
                </a:lnTo>
                <a:lnTo>
                  <a:pt x="1845" y="32409"/>
                </a:lnTo>
                <a:lnTo>
                  <a:pt x="1876" y="32194"/>
                </a:lnTo>
                <a:lnTo>
                  <a:pt x="1937" y="31979"/>
                </a:lnTo>
                <a:lnTo>
                  <a:pt x="1999" y="31763"/>
                </a:lnTo>
                <a:lnTo>
                  <a:pt x="2091" y="31579"/>
                </a:lnTo>
                <a:lnTo>
                  <a:pt x="2214" y="31395"/>
                </a:lnTo>
                <a:lnTo>
                  <a:pt x="2337" y="31210"/>
                </a:lnTo>
                <a:lnTo>
                  <a:pt x="2491" y="31056"/>
                </a:lnTo>
                <a:lnTo>
                  <a:pt x="2645" y="30903"/>
                </a:lnTo>
                <a:lnTo>
                  <a:pt x="2829" y="30780"/>
                </a:lnTo>
                <a:lnTo>
                  <a:pt x="3013" y="30687"/>
                </a:lnTo>
                <a:lnTo>
                  <a:pt x="3198" y="30595"/>
                </a:lnTo>
                <a:lnTo>
                  <a:pt x="3413" y="30503"/>
                </a:lnTo>
                <a:lnTo>
                  <a:pt x="3628" y="30441"/>
                </a:lnTo>
                <a:lnTo>
                  <a:pt x="3844" y="30411"/>
                </a:lnTo>
                <a:close/>
                <a:moveTo>
                  <a:pt x="58975" y="30411"/>
                </a:moveTo>
                <a:lnTo>
                  <a:pt x="59191" y="30441"/>
                </a:lnTo>
                <a:lnTo>
                  <a:pt x="59406" y="30503"/>
                </a:lnTo>
                <a:lnTo>
                  <a:pt x="59621" y="30595"/>
                </a:lnTo>
                <a:lnTo>
                  <a:pt x="59836" y="30687"/>
                </a:lnTo>
                <a:lnTo>
                  <a:pt x="60021" y="30780"/>
                </a:lnTo>
                <a:lnTo>
                  <a:pt x="60174" y="30903"/>
                </a:lnTo>
                <a:lnTo>
                  <a:pt x="60328" y="31056"/>
                </a:lnTo>
                <a:lnTo>
                  <a:pt x="60482" y="31210"/>
                </a:lnTo>
                <a:lnTo>
                  <a:pt x="60605" y="31395"/>
                </a:lnTo>
                <a:lnTo>
                  <a:pt x="60728" y="31579"/>
                </a:lnTo>
                <a:lnTo>
                  <a:pt x="60820" y="31763"/>
                </a:lnTo>
                <a:lnTo>
                  <a:pt x="60912" y="31979"/>
                </a:lnTo>
                <a:lnTo>
                  <a:pt x="60943" y="32194"/>
                </a:lnTo>
                <a:lnTo>
                  <a:pt x="61005" y="32409"/>
                </a:lnTo>
                <a:lnTo>
                  <a:pt x="61005" y="32655"/>
                </a:lnTo>
                <a:lnTo>
                  <a:pt x="61005" y="32870"/>
                </a:lnTo>
                <a:lnTo>
                  <a:pt x="60943" y="33116"/>
                </a:lnTo>
                <a:lnTo>
                  <a:pt x="60912" y="33332"/>
                </a:lnTo>
                <a:lnTo>
                  <a:pt x="60820" y="33516"/>
                </a:lnTo>
                <a:lnTo>
                  <a:pt x="60728" y="33731"/>
                </a:lnTo>
                <a:lnTo>
                  <a:pt x="60605" y="33916"/>
                </a:lnTo>
                <a:lnTo>
                  <a:pt x="60482" y="34070"/>
                </a:lnTo>
                <a:lnTo>
                  <a:pt x="60328" y="34254"/>
                </a:lnTo>
                <a:lnTo>
                  <a:pt x="60174" y="34377"/>
                </a:lnTo>
                <a:lnTo>
                  <a:pt x="60021" y="34500"/>
                </a:lnTo>
                <a:lnTo>
                  <a:pt x="59836" y="34623"/>
                </a:lnTo>
                <a:lnTo>
                  <a:pt x="59621" y="34715"/>
                </a:lnTo>
                <a:lnTo>
                  <a:pt x="59406" y="34808"/>
                </a:lnTo>
                <a:lnTo>
                  <a:pt x="59191" y="34838"/>
                </a:lnTo>
                <a:lnTo>
                  <a:pt x="58975" y="34900"/>
                </a:lnTo>
                <a:lnTo>
                  <a:pt x="54425" y="34900"/>
                </a:lnTo>
                <a:lnTo>
                  <a:pt x="54425" y="32655"/>
                </a:lnTo>
                <a:lnTo>
                  <a:pt x="54425" y="32409"/>
                </a:lnTo>
                <a:lnTo>
                  <a:pt x="54455" y="32194"/>
                </a:lnTo>
                <a:lnTo>
                  <a:pt x="54517" y="31979"/>
                </a:lnTo>
                <a:lnTo>
                  <a:pt x="54578" y="31763"/>
                </a:lnTo>
                <a:lnTo>
                  <a:pt x="54671" y="31579"/>
                </a:lnTo>
                <a:lnTo>
                  <a:pt x="54794" y="31395"/>
                </a:lnTo>
                <a:lnTo>
                  <a:pt x="54917" y="31210"/>
                </a:lnTo>
                <a:lnTo>
                  <a:pt x="55070" y="31056"/>
                </a:lnTo>
                <a:lnTo>
                  <a:pt x="55224" y="30903"/>
                </a:lnTo>
                <a:lnTo>
                  <a:pt x="55408" y="30780"/>
                </a:lnTo>
                <a:lnTo>
                  <a:pt x="55593" y="30687"/>
                </a:lnTo>
                <a:lnTo>
                  <a:pt x="55777" y="30595"/>
                </a:lnTo>
                <a:lnTo>
                  <a:pt x="55993" y="30503"/>
                </a:lnTo>
                <a:lnTo>
                  <a:pt x="56208" y="30441"/>
                </a:lnTo>
                <a:lnTo>
                  <a:pt x="56423" y="30411"/>
                </a:lnTo>
                <a:close/>
                <a:moveTo>
                  <a:pt x="14206" y="41664"/>
                </a:moveTo>
                <a:lnTo>
                  <a:pt x="14421" y="41695"/>
                </a:lnTo>
                <a:lnTo>
                  <a:pt x="14636" y="41757"/>
                </a:lnTo>
                <a:lnTo>
                  <a:pt x="14821" y="41818"/>
                </a:lnTo>
                <a:lnTo>
                  <a:pt x="15005" y="41910"/>
                </a:lnTo>
                <a:lnTo>
                  <a:pt x="15190" y="42033"/>
                </a:lnTo>
                <a:lnTo>
                  <a:pt x="15344" y="42156"/>
                </a:lnTo>
                <a:lnTo>
                  <a:pt x="15497" y="42279"/>
                </a:lnTo>
                <a:lnTo>
                  <a:pt x="15651" y="42433"/>
                </a:lnTo>
                <a:lnTo>
                  <a:pt x="15774" y="42618"/>
                </a:lnTo>
                <a:lnTo>
                  <a:pt x="15866" y="42802"/>
                </a:lnTo>
                <a:lnTo>
                  <a:pt x="15959" y="42987"/>
                </a:lnTo>
                <a:lnTo>
                  <a:pt x="16051" y="43171"/>
                </a:lnTo>
                <a:lnTo>
                  <a:pt x="16081" y="43386"/>
                </a:lnTo>
                <a:lnTo>
                  <a:pt x="16112" y="43602"/>
                </a:lnTo>
                <a:lnTo>
                  <a:pt x="16143" y="43817"/>
                </a:lnTo>
                <a:lnTo>
                  <a:pt x="16143" y="44924"/>
                </a:lnTo>
                <a:lnTo>
                  <a:pt x="16112" y="45139"/>
                </a:lnTo>
                <a:lnTo>
                  <a:pt x="16081" y="45354"/>
                </a:lnTo>
                <a:lnTo>
                  <a:pt x="16051" y="45570"/>
                </a:lnTo>
                <a:lnTo>
                  <a:pt x="15959" y="45754"/>
                </a:lnTo>
                <a:lnTo>
                  <a:pt x="15866" y="45969"/>
                </a:lnTo>
                <a:lnTo>
                  <a:pt x="15774" y="46123"/>
                </a:lnTo>
                <a:lnTo>
                  <a:pt x="15651" y="46307"/>
                </a:lnTo>
                <a:lnTo>
                  <a:pt x="15497" y="46461"/>
                </a:lnTo>
                <a:lnTo>
                  <a:pt x="15344" y="46584"/>
                </a:lnTo>
                <a:lnTo>
                  <a:pt x="15190" y="46707"/>
                </a:lnTo>
                <a:lnTo>
                  <a:pt x="15005" y="46830"/>
                </a:lnTo>
                <a:lnTo>
                  <a:pt x="14821" y="46922"/>
                </a:lnTo>
                <a:lnTo>
                  <a:pt x="14636" y="46984"/>
                </a:lnTo>
                <a:lnTo>
                  <a:pt x="14421" y="47045"/>
                </a:lnTo>
                <a:lnTo>
                  <a:pt x="14206" y="47076"/>
                </a:lnTo>
                <a:lnTo>
                  <a:pt x="4151" y="47076"/>
                </a:lnTo>
                <a:lnTo>
                  <a:pt x="4151" y="41664"/>
                </a:lnTo>
                <a:close/>
                <a:moveTo>
                  <a:pt x="58668" y="41664"/>
                </a:moveTo>
                <a:lnTo>
                  <a:pt x="58668" y="47076"/>
                </a:lnTo>
                <a:lnTo>
                  <a:pt x="48613" y="47076"/>
                </a:lnTo>
                <a:lnTo>
                  <a:pt x="48398" y="47045"/>
                </a:lnTo>
                <a:lnTo>
                  <a:pt x="48213" y="46984"/>
                </a:lnTo>
                <a:lnTo>
                  <a:pt x="47998" y="46922"/>
                </a:lnTo>
                <a:lnTo>
                  <a:pt x="47814" y="46830"/>
                </a:lnTo>
                <a:lnTo>
                  <a:pt x="47660" y="46707"/>
                </a:lnTo>
                <a:lnTo>
                  <a:pt x="47475" y="46584"/>
                </a:lnTo>
                <a:lnTo>
                  <a:pt x="47322" y="46461"/>
                </a:lnTo>
                <a:lnTo>
                  <a:pt x="47199" y="46307"/>
                </a:lnTo>
                <a:lnTo>
                  <a:pt x="47076" y="46123"/>
                </a:lnTo>
                <a:lnTo>
                  <a:pt x="46953" y="45969"/>
                </a:lnTo>
                <a:lnTo>
                  <a:pt x="46860" y="45754"/>
                </a:lnTo>
                <a:lnTo>
                  <a:pt x="46799" y="45570"/>
                </a:lnTo>
                <a:lnTo>
                  <a:pt x="46737" y="45354"/>
                </a:lnTo>
                <a:lnTo>
                  <a:pt x="46707" y="45139"/>
                </a:lnTo>
                <a:lnTo>
                  <a:pt x="46707" y="44924"/>
                </a:lnTo>
                <a:lnTo>
                  <a:pt x="46707" y="43817"/>
                </a:lnTo>
                <a:lnTo>
                  <a:pt x="46707" y="43602"/>
                </a:lnTo>
                <a:lnTo>
                  <a:pt x="46737" y="43386"/>
                </a:lnTo>
                <a:lnTo>
                  <a:pt x="46799" y="43171"/>
                </a:lnTo>
                <a:lnTo>
                  <a:pt x="46860" y="42987"/>
                </a:lnTo>
                <a:lnTo>
                  <a:pt x="46953" y="42802"/>
                </a:lnTo>
                <a:lnTo>
                  <a:pt x="47076" y="42618"/>
                </a:lnTo>
                <a:lnTo>
                  <a:pt x="47199" y="42433"/>
                </a:lnTo>
                <a:lnTo>
                  <a:pt x="47322" y="42279"/>
                </a:lnTo>
                <a:lnTo>
                  <a:pt x="47475" y="42156"/>
                </a:lnTo>
                <a:lnTo>
                  <a:pt x="47660" y="42033"/>
                </a:lnTo>
                <a:lnTo>
                  <a:pt x="47814" y="41910"/>
                </a:lnTo>
                <a:lnTo>
                  <a:pt x="47998" y="41818"/>
                </a:lnTo>
                <a:lnTo>
                  <a:pt x="48213" y="41757"/>
                </a:lnTo>
                <a:lnTo>
                  <a:pt x="48398" y="41695"/>
                </a:lnTo>
                <a:lnTo>
                  <a:pt x="48613" y="41664"/>
                </a:lnTo>
                <a:close/>
                <a:moveTo>
                  <a:pt x="12453" y="53841"/>
                </a:moveTo>
                <a:lnTo>
                  <a:pt x="12453" y="60113"/>
                </a:lnTo>
                <a:lnTo>
                  <a:pt x="12422" y="60329"/>
                </a:lnTo>
                <a:lnTo>
                  <a:pt x="12361" y="60513"/>
                </a:lnTo>
                <a:lnTo>
                  <a:pt x="12269" y="60667"/>
                </a:lnTo>
                <a:lnTo>
                  <a:pt x="12176" y="60821"/>
                </a:lnTo>
                <a:lnTo>
                  <a:pt x="12023" y="60944"/>
                </a:lnTo>
                <a:lnTo>
                  <a:pt x="11838" y="61036"/>
                </a:lnTo>
                <a:lnTo>
                  <a:pt x="11654" y="61097"/>
                </a:lnTo>
                <a:lnTo>
                  <a:pt x="11469" y="61128"/>
                </a:lnTo>
                <a:lnTo>
                  <a:pt x="5166" y="61128"/>
                </a:lnTo>
                <a:lnTo>
                  <a:pt x="4951" y="61097"/>
                </a:lnTo>
                <a:lnTo>
                  <a:pt x="4766" y="61036"/>
                </a:lnTo>
                <a:lnTo>
                  <a:pt x="4612" y="60944"/>
                </a:lnTo>
                <a:lnTo>
                  <a:pt x="4459" y="60821"/>
                </a:lnTo>
                <a:lnTo>
                  <a:pt x="4336" y="60667"/>
                </a:lnTo>
                <a:lnTo>
                  <a:pt x="4243" y="60513"/>
                </a:lnTo>
                <a:lnTo>
                  <a:pt x="4182" y="60329"/>
                </a:lnTo>
                <a:lnTo>
                  <a:pt x="4151" y="60113"/>
                </a:lnTo>
                <a:lnTo>
                  <a:pt x="4151" y="53841"/>
                </a:lnTo>
                <a:close/>
                <a:moveTo>
                  <a:pt x="58668" y="53841"/>
                </a:moveTo>
                <a:lnTo>
                  <a:pt x="58668" y="60113"/>
                </a:lnTo>
                <a:lnTo>
                  <a:pt x="58668" y="60329"/>
                </a:lnTo>
                <a:lnTo>
                  <a:pt x="58606" y="60513"/>
                </a:lnTo>
                <a:lnTo>
                  <a:pt x="58514" y="60667"/>
                </a:lnTo>
                <a:lnTo>
                  <a:pt x="58391" y="60821"/>
                </a:lnTo>
                <a:lnTo>
                  <a:pt x="58237" y="60944"/>
                </a:lnTo>
                <a:lnTo>
                  <a:pt x="58053" y="61036"/>
                </a:lnTo>
                <a:lnTo>
                  <a:pt x="57868" y="61097"/>
                </a:lnTo>
                <a:lnTo>
                  <a:pt x="57684" y="61128"/>
                </a:lnTo>
                <a:lnTo>
                  <a:pt x="51380" y="61128"/>
                </a:lnTo>
                <a:lnTo>
                  <a:pt x="51165" y="61097"/>
                </a:lnTo>
                <a:lnTo>
                  <a:pt x="50981" y="61036"/>
                </a:lnTo>
                <a:lnTo>
                  <a:pt x="50827" y="60944"/>
                </a:lnTo>
                <a:lnTo>
                  <a:pt x="50673" y="60821"/>
                </a:lnTo>
                <a:lnTo>
                  <a:pt x="50550" y="60667"/>
                </a:lnTo>
                <a:lnTo>
                  <a:pt x="50458" y="60513"/>
                </a:lnTo>
                <a:lnTo>
                  <a:pt x="50397" y="60329"/>
                </a:lnTo>
                <a:lnTo>
                  <a:pt x="50366" y="60113"/>
                </a:lnTo>
                <a:lnTo>
                  <a:pt x="50366" y="53841"/>
                </a:lnTo>
                <a:close/>
                <a:moveTo>
                  <a:pt x="16850" y="0"/>
                </a:moveTo>
                <a:lnTo>
                  <a:pt x="16081" y="93"/>
                </a:lnTo>
                <a:lnTo>
                  <a:pt x="15344" y="185"/>
                </a:lnTo>
                <a:lnTo>
                  <a:pt x="15005" y="277"/>
                </a:lnTo>
                <a:lnTo>
                  <a:pt x="14698" y="431"/>
                </a:lnTo>
                <a:lnTo>
                  <a:pt x="14390" y="615"/>
                </a:lnTo>
                <a:lnTo>
                  <a:pt x="14144" y="831"/>
                </a:lnTo>
                <a:lnTo>
                  <a:pt x="13929" y="1077"/>
                </a:lnTo>
                <a:lnTo>
                  <a:pt x="13745" y="1353"/>
                </a:lnTo>
                <a:lnTo>
                  <a:pt x="13622" y="1661"/>
                </a:lnTo>
                <a:lnTo>
                  <a:pt x="13529" y="1999"/>
                </a:lnTo>
                <a:lnTo>
                  <a:pt x="13406" y="2768"/>
                </a:lnTo>
                <a:lnTo>
                  <a:pt x="13345" y="3537"/>
                </a:lnTo>
                <a:lnTo>
                  <a:pt x="13314" y="4305"/>
                </a:lnTo>
                <a:lnTo>
                  <a:pt x="13345" y="5043"/>
                </a:lnTo>
                <a:lnTo>
                  <a:pt x="13406" y="5812"/>
                </a:lnTo>
                <a:lnTo>
                  <a:pt x="13529" y="6550"/>
                </a:lnTo>
                <a:lnTo>
                  <a:pt x="13683" y="7288"/>
                </a:lnTo>
                <a:lnTo>
                  <a:pt x="13868" y="7995"/>
                </a:lnTo>
                <a:lnTo>
                  <a:pt x="14114" y="8702"/>
                </a:lnTo>
                <a:lnTo>
                  <a:pt x="14390" y="9409"/>
                </a:lnTo>
                <a:lnTo>
                  <a:pt x="14729" y="10086"/>
                </a:lnTo>
                <a:lnTo>
                  <a:pt x="15098" y="10732"/>
                </a:lnTo>
                <a:lnTo>
                  <a:pt x="15497" y="11377"/>
                </a:lnTo>
                <a:lnTo>
                  <a:pt x="15959" y="11992"/>
                </a:lnTo>
                <a:lnTo>
                  <a:pt x="16450" y="12577"/>
                </a:lnTo>
                <a:lnTo>
                  <a:pt x="16973" y="13130"/>
                </a:lnTo>
                <a:lnTo>
                  <a:pt x="17434" y="13560"/>
                </a:lnTo>
                <a:lnTo>
                  <a:pt x="17896" y="13960"/>
                </a:lnTo>
                <a:lnTo>
                  <a:pt x="18388" y="14360"/>
                </a:lnTo>
                <a:lnTo>
                  <a:pt x="18880" y="14698"/>
                </a:lnTo>
                <a:lnTo>
                  <a:pt x="19402" y="15036"/>
                </a:lnTo>
                <a:lnTo>
                  <a:pt x="19925" y="15344"/>
                </a:lnTo>
                <a:lnTo>
                  <a:pt x="20478" y="15590"/>
                </a:lnTo>
                <a:lnTo>
                  <a:pt x="21032" y="15836"/>
                </a:lnTo>
                <a:lnTo>
                  <a:pt x="21616" y="16051"/>
                </a:lnTo>
                <a:lnTo>
                  <a:pt x="22200" y="16266"/>
                </a:lnTo>
                <a:lnTo>
                  <a:pt x="22785" y="16420"/>
                </a:lnTo>
                <a:lnTo>
                  <a:pt x="23369" y="16543"/>
                </a:lnTo>
                <a:lnTo>
                  <a:pt x="23984" y="16666"/>
                </a:lnTo>
                <a:lnTo>
                  <a:pt x="24568" y="16728"/>
                </a:lnTo>
                <a:lnTo>
                  <a:pt x="25183" y="16789"/>
                </a:lnTo>
                <a:lnTo>
                  <a:pt x="26382" y="16789"/>
                </a:lnTo>
                <a:lnTo>
                  <a:pt x="26936" y="16728"/>
                </a:lnTo>
                <a:lnTo>
                  <a:pt x="27520" y="16666"/>
                </a:lnTo>
                <a:lnTo>
                  <a:pt x="28104" y="16574"/>
                </a:lnTo>
                <a:lnTo>
                  <a:pt x="28473" y="16482"/>
                </a:lnTo>
                <a:lnTo>
                  <a:pt x="28873" y="16974"/>
                </a:lnTo>
                <a:lnTo>
                  <a:pt x="29242" y="17496"/>
                </a:lnTo>
                <a:lnTo>
                  <a:pt x="29549" y="18019"/>
                </a:lnTo>
                <a:lnTo>
                  <a:pt x="29826" y="18603"/>
                </a:lnTo>
                <a:lnTo>
                  <a:pt x="30041" y="19157"/>
                </a:lnTo>
                <a:lnTo>
                  <a:pt x="30226" y="19772"/>
                </a:lnTo>
                <a:lnTo>
                  <a:pt x="30379" y="20387"/>
                </a:lnTo>
                <a:lnTo>
                  <a:pt x="30441" y="21002"/>
                </a:lnTo>
                <a:lnTo>
                  <a:pt x="28627" y="21063"/>
                </a:lnTo>
                <a:lnTo>
                  <a:pt x="26782" y="21186"/>
                </a:lnTo>
                <a:lnTo>
                  <a:pt x="24968" y="21340"/>
                </a:lnTo>
                <a:lnTo>
                  <a:pt x="23123" y="21586"/>
                </a:lnTo>
                <a:lnTo>
                  <a:pt x="22938" y="21617"/>
                </a:lnTo>
                <a:lnTo>
                  <a:pt x="22785" y="21709"/>
                </a:lnTo>
                <a:lnTo>
                  <a:pt x="22631" y="21801"/>
                </a:lnTo>
                <a:lnTo>
                  <a:pt x="22508" y="21924"/>
                </a:lnTo>
                <a:lnTo>
                  <a:pt x="22416" y="22078"/>
                </a:lnTo>
                <a:lnTo>
                  <a:pt x="22354" y="22262"/>
                </a:lnTo>
                <a:lnTo>
                  <a:pt x="22323" y="22416"/>
                </a:lnTo>
                <a:lnTo>
                  <a:pt x="22354" y="22631"/>
                </a:lnTo>
                <a:lnTo>
                  <a:pt x="22385" y="22785"/>
                </a:lnTo>
                <a:lnTo>
                  <a:pt x="22446" y="22969"/>
                </a:lnTo>
                <a:lnTo>
                  <a:pt x="22569" y="23092"/>
                </a:lnTo>
                <a:lnTo>
                  <a:pt x="22692" y="23215"/>
                </a:lnTo>
                <a:lnTo>
                  <a:pt x="22846" y="23308"/>
                </a:lnTo>
                <a:lnTo>
                  <a:pt x="23000" y="23369"/>
                </a:lnTo>
                <a:lnTo>
                  <a:pt x="23184" y="23400"/>
                </a:lnTo>
                <a:lnTo>
                  <a:pt x="23369" y="23400"/>
                </a:lnTo>
                <a:lnTo>
                  <a:pt x="24968" y="23215"/>
                </a:lnTo>
                <a:lnTo>
                  <a:pt x="26536" y="23062"/>
                </a:lnTo>
                <a:lnTo>
                  <a:pt x="28104" y="22939"/>
                </a:lnTo>
                <a:lnTo>
                  <a:pt x="29672" y="22877"/>
                </a:lnTo>
                <a:lnTo>
                  <a:pt x="31240" y="22846"/>
                </a:lnTo>
                <a:lnTo>
                  <a:pt x="32809" y="22846"/>
                </a:lnTo>
                <a:lnTo>
                  <a:pt x="34377" y="22908"/>
                </a:lnTo>
                <a:lnTo>
                  <a:pt x="35914" y="23031"/>
                </a:lnTo>
                <a:lnTo>
                  <a:pt x="37482" y="23154"/>
                </a:lnTo>
                <a:lnTo>
                  <a:pt x="39050" y="23338"/>
                </a:lnTo>
                <a:lnTo>
                  <a:pt x="40588" y="23554"/>
                </a:lnTo>
                <a:lnTo>
                  <a:pt x="42156" y="23830"/>
                </a:lnTo>
                <a:lnTo>
                  <a:pt x="43693" y="24138"/>
                </a:lnTo>
                <a:lnTo>
                  <a:pt x="45231" y="24507"/>
                </a:lnTo>
                <a:lnTo>
                  <a:pt x="46768" y="24876"/>
                </a:lnTo>
                <a:lnTo>
                  <a:pt x="48306" y="25337"/>
                </a:lnTo>
                <a:lnTo>
                  <a:pt x="48582" y="25429"/>
                </a:lnTo>
                <a:lnTo>
                  <a:pt x="48828" y="25552"/>
                </a:lnTo>
                <a:lnTo>
                  <a:pt x="49074" y="25737"/>
                </a:lnTo>
                <a:lnTo>
                  <a:pt x="49290" y="25921"/>
                </a:lnTo>
                <a:lnTo>
                  <a:pt x="49474" y="26167"/>
                </a:lnTo>
                <a:lnTo>
                  <a:pt x="49628" y="26413"/>
                </a:lnTo>
                <a:lnTo>
                  <a:pt x="49782" y="26690"/>
                </a:lnTo>
                <a:lnTo>
                  <a:pt x="49874" y="26998"/>
                </a:lnTo>
                <a:lnTo>
                  <a:pt x="52241" y="34900"/>
                </a:lnTo>
                <a:lnTo>
                  <a:pt x="44339" y="34900"/>
                </a:lnTo>
                <a:lnTo>
                  <a:pt x="44155" y="34931"/>
                </a:lnTo>
                <a:lnTo>
                  <a:pt x="43970" y="34961"/>
                </a:lnTo>
                <a:lnTo>
                  <a:pt x="43816" y="35054"/>
                </a:lnTo>
                <a:lnTo>
                  <a:pt x="43693" y="35177"/>
                </a:lnTo>
                <a:lnTo>
                  <a:pt x="43570" y="35300"/>
                </a:lnTo>
                <a:lnTo>
                  <a:pt x="43478" y="35453"/>
                </a:lnTo>
                <a:lnTo>
                  <a:pt x="43417" y="35638"/>
                </a:lnTo>
                <a:lnTo>
                  <a:pt x="43417" y="35822"/>
                </a:lnTo>
                <a:lnTo>
                  <a:pt x="43417" y="36007"/>
                </a:lnTo>
                <a:lnTo>
                  <a:pt x="43478" y="36191"/>
                </a:lnTo>
                <a:lnTo>
                  <a:pt x="43570" y="36345"/>
                </a:lnTo>
                <a:lnTo>
                  <a:pt x="43693" y="36468"/>
                </a:lnTo>
                <a:lnTo>
                  <a:pt x="43816" y="36591"/>
                </a:lnTo>
                <a:lnTo>
                  <a:pt x="43970" y="36683"/>
                </a:lnTo>
                <a:lnTo>
                  <a:pt x="44155" y="36714"/>
                </a:lnTo>
                <a:lnTo>
                  <a:pt x="44339" y="36745"/>
                </a:lnTo>
                <a:lnTo>
                  <a:pt x="55439" y="36745"/>
                </a:lnTo>
                <a:lnTo>
                  <a:pt x="55777" y="36806"/>
                </a:lnTo>
                <a:lnTo>
                  <a:pt x="56085" y="36868"/>
                </a:lnTo>
                <a:lnTo>
                  <a:pt x="56392" y="36991"/>
                </a:lnTo>
                <a:lnTo>
                  <a:pt x="56669" y="37114"/>
                </a:lnTo>
                <a:lnTo>
                  <a:pt x="56946" y="37267"/>
                </a:lnTo>
                <a:lnTo>
                  <a:pt x="57223" y="37421"/>
                </a:lnTo>
                <a:lnTo>
                  <a:pt x="57469" y="37636"/>
                </a:lnTo>
                <a:lnTo>
                  <a:pt x="57684" y="37852"/>
                </a:lnTo>
                <a:lnTo>
                  <a:pt x="57899" y="38098"/>
                </a:lnTo>
                <a:lnTo>
                  <a:pt x="58084" y="38344"/>
                </a:lnTo>
                <a:lnTo>
                  <a:pt x="58237" y="38620"/>
                </a:lnTo>
                <a:lnTo>
                  <a:pt x="58391" y="38897"/>
                </a:lnTo>
                <a:lnTo>
                  <a:pt x="58483" y="39174"/>
                </a:lnTo>
                <a:lnTo>
                  <a:pt x="58576" y="39512"/>
                </a:lnTo>
                <a:lnTo>
                  <a:pt x="58637" y="39820"/>
                </a:lnTo>
                <a:lnTo>
                  <a:pt x="48859" y="39820"/>
                </a:lnTo>
                <a:lnTo>
                  <a:pt x="48429" y="39850"/>
                </a:lnTo>
                <a:lnTo>
                  <a:pt x="48029" y="39912"/>
                </a:lnTo>
                <a:lnTo>
                  <a:pt x="47660" y="40004"/>
                </a:lnTo>
                <a:lnTo>
                  <a:pt x="47291" y="40127"/>
                </a:lnTo>
                <a:lnTo>
                  <a:pt x="46953" y="40312"/>
                </a:lnTo>
                <a:lnTo>
                  <a:pt x="46614" y="40496"/>
                </a:lnTo>
                <a:lnTo>
                  <a:pt x="46307" y="40742"/>
                </a:lnTo>
                <a:lnTo>
                  <a:pt x="46030" y="40988"/>
                </a:lnTo>
                <a:lnTo>
                  <a:pt x="45754" y="41265"/>
                </a:lnTo>
                <a:lnTo>
                  <a:pt x="45538" y="41572"/>
                </a:lnTo>
                <a:lnTo>
                  <a:pt x="45323" y="41910"/>
                </a:lnTo>
                <a:lnTo>
                  <a:pt x="45169" y="42249"/>
                </a:lnTo>
                <a:lnTo>
                  <a:pt x="45046" y="42618"/>
                </a:lnTo>
                <a:lnTo>
                  <a:pt x="44923" y="43017"/>
                </a:lnTo>
                <a:lnTo>
                  <a:pt x="44862" y="43417"/>
                </a:lnTo>
                <a:lnTo>
                  <a:pt x="44862" y="43817"/>
                </a:lnTo>
                <a:lnTo>
                  <a:pt x="44862" y="44924"/>
                </a:lnTo>
                <a:lnTo>
                  <a:pt x="44862" y="45354"/>
                </a:lnTo>
                <a:lnTo>
                  <a:pt x="44923" y="45723"/>
                </a:lnTo>
                <a:lnTo>
                  <a:pt x="45046" y="46123"/>
                </a:lnTo>
                <a:lnTo>
                  <a:pt x="45169" y="46492"/>
                </a:lnTo>
                <a:lnTo>
                  <a:pt x="45323" y="46830"/>
                </a:lnTo>
                <a:lnTo>
                  <a:pt x="45538" y="47168"/>
                </a:lnTo>
                <a:lnTo>
                  <a:pt x="45754" y="47476"/>
                </a:lnTo>
                <a:lnTo>
                  <a:pt x="46030" y="47753"/>
                </a:lnTo>
                <a:lnTo>
                  <a:pt x="46307" y="47999"/>
                </a:lnTo>
                <a:lnTo>
                  <a:pt x="46614" y="48245"/>
                </a:lnTo>
                <a:lnTo>
                  <a:pt x="46953" y="48429"/>
                </a:lnTo>
                <a:lnTo>
                  <a:pt x="47291" y="48614"/>
                </a:lnTo>
                <a:lnTo>
                  <a:pt x="47660" y="48737"/>
                </a:lnTo>
                <a:lnTo>
                  <a:pt x="48029" y="48829"/>
                </a:lnTo>
                <a:lnTo>
                  <a:pt x="48429" y="48890"/>
                </a:lnTo>
                <a:lnTo>
                  <a:pt x="48859" y="48921"/>
                </a:lnTo>
                <a:lnTo>
                  <a:pt x="58668" y="48921"/>
                </a:lnTo>
                <a:lnTo>
                  <a:pt x="58668" y="51996"/>
                </a:lnTo>
                <a:lnTo>
                  <a:pt x="41449" y="51996"/>
                </a:lnTo>
                <a:lnTo>
                  <a:pt x="41541" y="51781"/>
                </a:lnTo>
                <a:lnTo>
                  <a:pt x="41572" y="51565"/>
                </a:lnTo>
                <a:lnTo>
                  <a:pt x="41603" y="51319"/>
                </a:lnTo>
                <a:lnTo>
                  <a:pt x="41633" y="51073"/>
                </a:lnTo>
                <a:lnTo>
                  <a:pt x="41633" y="48214"/>
                </a:lnTo>
                <a:lnTo>
                  <a:pt x="41603" y="47937"/>
                </a:lnTo>
                <a:lnTo>
                  <a:pt x="41572" y="47660"/>
                </a:lnTo>
                <a:lnTo>
                  <a:pt x="41510" y="47384"/>
                </a:lnTo>
                <a:lnTo>
                  <a:pt x="41387" y="47138"/>
                </a:lnTo>
                <a:lnTo>
                  <a:pt x="41295" y="46892"/>
                </a:lnTo>
                <a:lnTo>
                  <a:pt x="41141" y="46676"/>
                </a:lnTo>
                <a:lnTo>
                  <a:pt x="40988" y="46461"/>
                </a:lnTo>
                <a:lnTo>
                  <a:pt x="40803" y="46277"/>
                </a:lnTo>
                <a:lnTo>
                  <a:pt x="40619" y="46092"/>
                </a:lnTo>
                <a:lnTo>
                  <a:pt x="40403" y="45938"/>
                </a:lnTo>
                <a:lnTo>
                  <a:pt x="40157" y="45785"/>
                </a:lnTo>
                <a:lnTo>
                  <a:pt x="39942" y="45662"/>
                </a:lnTo>
                <a:lnTo>
                  <a:pt x="39665" y="45570"/>
                </a:lnTo>
                <a:lnTo>
                  <a:pt x="39419" y="45508"/>
                </a:lnTo>
                <a:lnTo>
                  <a:pt x="39143" y="45477"/>
                </a:lnTo>
                <a:lnTo>
                  <a:pt x="38866" y="45447"/>
                </a:lnTo>
                <a:lnTo>
                  <a:pt x="23984" y="45447"/>
                </a:lnTo>
                <a:lnTo>
                  <a:pt x="23707" y="45477"/>
                </a:lnTo>
                <a:lnTo>
                  <a:pt x="23430" y="45508"/>
                </a:lnTo>
                <a:lnTo>
                  <a:pt x="23154" y="45570"/>
                </a:lnTo>
                <a:lnTo>
                  <a:pt x="22908" y="45662"/>
                </a:lnTo>
                <a:lnTo>
                  <a:pt x="22662" y="45785"/>
                </a:lnTo>
                <a:lnTo>
                  <a:pt x="22446" y="45938"/>
                </a:lnTo>
                <a:lnTo>
                  <a:pt x="22231" y="46092"/>
                </a:lnTo>
                <a:lnTo>
                  <a:pt x="22016" y="46277"/>
                </a:lnTo>
                <a:lnTo>
                  <a:pt x="21862" y="46461"/>
                </a:lnTo>
                <a:lnTo>
                  <a:pt x="21678" y="46676"/>
                </a:lnTo>
                <a:lnTo>
                  <a:pt x="21555" y="46892"/>
                </a:lnTo>
                <a:lnTo>
                  <a:pt x="21432" y="47138"/>
                </a:lnTo>
                <a:lnTo>
                  <a:pt x="21339" y="47384"/>
                </a:lnTo>
                <a:lnTo>
                  <a:pt x="21278" y="47660"/>
                </a:lnTo>
                <a:lnTo>
                  <a:pt x="21216" y="47937"/>
                </a:lnTo>
                <a:lnTo>
                  <a:pt x="21216" y="48214"/>
                </a:lnTo>
                <a:lnTo>
                  <a:pt x="21216" y="51073"/>
                </a:lnTo>
                <a:lnTo>
                  <a:pt x="21216" y="51319"/>
                </a:lnTo>
                <a:lnTo>
                  <a:pt x="21247" y="51565"/>
                </a:lnTo>
                <a:lnTo>
                  <a:pt x="21309" y="51781"/>
                </a:lnTo>
                <a:lnTo>
                  <a:pt x="21370" y="51996"/>
                </a:lnTo>
                <a:lnTo>
                  <a:pt x="4151" y="51996"/>
                </a:lnTo>
                <a:lnTo>
                  <a:pt x="4151" y="48921"/>
                </a:lnTo>
                <a:lnTo>
                  <a:pt x="13991" y="48921"/>
                </a:lnTo>
                <a:lnTo>
                  <a:pt x="14390" y="48890"/>
                </a:lnTo>
                <a:lnTo>
                  <a:pt x="14790" y="48829"/>
                </a:lnTo>
                <a:lnTo>
                  <a:pt x="15190" y="48737"/>
                </a:lnTo>
                <a:lnTo>
                  <a:pt x="15528" y="48614"/>
                </a:lnTo>
                <a:lnTo>
                  <a:pt x="15897" y="48429"/>
                </a:lnTo>
                <a:lnTo>
                  <a:pt x="16235" y="48245"/>
                </a:lnTo>
                <a:lnTo>
                  <a:pt x="16543" y="47999"/>
                </a:lnTo>
                <a:lnTo>
                  <a:pt x="16819" y="47753"/>
                </a:lnTo>
                <a:lnTo>
                  <a:pt x="17065" y="47476"/>
                </a:lnTo>
                <a:lnTo>
                  <a:pt x="17311" y="47168"/>
                </a:lnTo>
                <a:lnTo>
                  <a:pt x="17496" y="46830"/>
                </a:lnTo>
                <a:lnTo>
                  <a:pt x="17680" y="46492"/>
                </a:lnTo>
                <a:lnTo>
                  <a:pt x="17803" y="46123"/>
                </a:lnTo>
                <a:lnTo>
                  <a:pt x="17896" y="45723"/>
                </a:lnTo>
                <a:lnTo>
                  <a:pt x="17957" y="45354"/>
                </a:lnTo>
                <a:lnTo>
                  <a:pt x="17988" y="44924"/>
                </a:lnTo>
                <a:lnTo>
                  <a:pt x="17988" y="43817"/>
                </a:lnTo>
                <a:lnTo>
                  <a:pt x="17957" y="43417"/>
                </a:lnTo>
                <a:lnTo>
                  <a:pt x="17896" y="43017"/>
                </a:lnTo>
                <a:lnTo>
                  <a:pt x="17803" y="42618"/>
                </a:lnTo>
                <a:lnTo>
                  <a:pt x="17680" y="42249"/>
                </a:lnTo>
                <a:lnTo>
                  <a:pt x="17496" y="41910"/>
                </a:lnTo>
                <a:lnTo>
                  <a:pt x="17311" y="41572"/>
                </a:lnTo>
                <a:lnTo>
                  <a:pt x="17065" y="41265"/>
                </a:lnTo>
                <a:lnTo>
                  <a:pt x="16819" y="40988"/>
                </a:lnTo>
                <a:lnTo>
                  <a:pt x="16543" y="40742"/>
                </a:lnTo>
                <a:lnTo>
                  <a:pt x="16235" y="40496"/>
                </a:lnTo>
                <a:lnTo>
                  <a:pt x="15897" y="40312"/>
                </a:lnTo>
                <a:lnTo>
                  <a:pt x="15528" y="40127"/>
                </a:lnTo>
                <a:lnTo>
                  <a:pt x="15190" y="40004"/>
                </a:lnTo>
                <a:lnTo>
                  <a:pt x="14790" y="39912"/>
                </a:lnTo>
                <a:lnTo>
                  <a:pt x="14390" y="39850"/>
                </a:lnTo>
                <a:lnTo>
                  <a:pt x="13991" y="39820"/>
                </a:lnTo>
                <a:lnTo>
                  <a:pt x="4182" y="39820"/>
                </a:lnTo>
                <a:lnTo>
                  <a:pt x="4243" y="39512"/>
                </a:lnTo>
                <a:lnTo>
                  <a:pt x="4336" y="39174"/>
                </a:lnTo>
                <a:lnTo>
                  <a:pt x="4459" y="38897"/>
                </a:lnTo>
                <a:lnTo>
                  <a:pt x="4582" y="38620"/>
                </a:lnTo>
                <a:lnTo>
                  <a:pt x="4766" y="38344"/>
                </a:lnTo>
                <a:lnTo>
                  <a:pt x="4951" y="38098"/>
                </a:lnTo>
                <a:lnTo>
                  <a:pt x="5135" y="37852"/>
                </a:lnTo>
                <a:lnTo>
                  <a:pt x="5381" y="37636"/>
                </a:lnTo>
                <a:lnTo>
                  <a:pt x="5627" y="37421"/>
                </a:lnTo>
                <a:lnTo>
                  <a:pt x="5873" y="37267"/>
                </a:lnTo>
                <a:lnTo>
                  <a:pt x="6150" y="37114"/>
                </a:lnTo>
                <a:lnTo>
                  <a:pt x="6457" y="36991"/>
                </a:lnTo>
                <a:lnTo>
                  <a:pt x="6765" y="36868"/>
                </a:lnTo>
                <a:lnTo>
                  <a:pt x="7072" y="36806"/>
                </a:lnTo>
                <a:lnTo>
                  <a:pt x="7380" y="36745"/>
                </a:lnTo>
                <a:lnTo>
                  <a:pt x="40219" y="36745"/>
                </a:lnTo>
                <a:lnTo>
                  <a:pt x="40403" y="36714"/>
                </a:lnTo>
                <a:lnTo>
                  <a:pt x="40557" y="36683"/>
                </a:lnTo>
                <a:lnTo>
                  <a:pt x="40711" y="36591"/>
                </a:lnTo>
                <a:lnTo>
                  <a:pt x="40865" y="36468"/>
                </a:lnTo>
                <a:lnTo>
                  <a:pt x="40988" y="36345"/>
                </a:lnTo>
                <a:lnTo>
                  <a:pt x="41049" y="36191"/>
                </a:lnTo>
                <a:lnTo>
                  <a:pt x="41111" y="36007"/>
                </a:lnTo>
                <a:lnTo>
                  <a:pt x="41141" y="35822"/>
                </a:lnTo>
                <a:lnTo>
                  <a:pt x="41111" y="35638"/>
                </a:lnTo>
                <a:lnTo>
                  <a:pt x="41049" y="35453"/>
                </a:lnTo>
                <a:lnTo>
                  <a:pt x="40988" y="35300"/>
                </a:lnTo>
                <a:lnTo>
                  <a:pt x="40865" y="35177"/>
                </a:lnTo>
                <a:lnTo>
                  <a:pt x="40711" y="35054"/>
                </a:lnTo>
                <a:lnTo>
                  <a:pt x="40557" y="34961"/>
                </a:lnTo>
                <a:lnTo>
                  <a:pt x="40403" y="34931"/>
                </a:lnTo>
                <a:lnTo>
                  <a:pt x="40219" y="34900"/>
                </a:lnTo>
                <a:lnTo>
                  <a:pt x="10578" y="34900"/>
                </a:lnTo>
                <a:lnTo>
                  <a:pt x="12945" y="26998"/>
                </a:lnTo>
                <a:lnTo>
                  <a:pt x="13068" y="26690"/>
                </a:lnTo>
                <a:lnTo>
                  <a:pt x="13191" y="26413"/>
                </a:lnTo>
                <a:lnTo>
                  <a:pt x="13376" y="26167"/>
                </a:lnTo>
                <a:lnTo>
                  <a:pt x="13560" y="25921"/>
                </a:lnTo>
                <a:lnTo>
                  <a:pt x="13775" y="25737"/>
                </a:lnTo>
                <a:lnTo>
                  <a:pt x="14021" y="25552"/>
                </a:lnTo>
                <a:lnTo>
                  <a:pt x="14267" y="25429"/>
                </a:lnTo>
                <a:lnTo>
                  <a:pt x="14544" y="25337"/>
                </a:lnTo>
                <a:lnTo>
                  <a:pt x="15743" y="24968"/>
                </a:lnTo>
                <a:lnTo>
                  <a:pt x="16973" y="24661"/>
                </a:lnTo>
                <a:lnTo>
                  <a:pt x="18203" y="24353"/>
                </a:lnTo>
                <a:lnTo>
                  <a:pt x="19433" y="24076"/>
                </a:lnTo>
                <a:lnTo>
                  <a:pt x="19587" y="24046"/>
                </a:lnTo>
                <a:lnTo>
                  <a:pt x="19771" y="23953"/>
                </a:lnTo>
                <a:lnTo>
                  <a:pt x="19894" y="23830"/>
                </a:lnTo>
                <a:lnTo>
                  <a:pt x="20017" y="23677"/>
                </a:lnTo>
                <a:lnTo>
                  <a:pt x="20079" y="23523"/>
                </a:lnTo>
                <a:lnTo>
                  <a:pt x="20140" y="23369"/>
                </a:lnTo>
                <a:lnTo>
                  <a:pt x="20171" y="23185"/>
                </a:lnTo>
                <a:lnTo>
                  <a:pt x="20140" y="23000"/>
                </a:lnTo>
                <a:lnTo>
                  <a:pt x="20079" y="22816"/>
                </a:lnTo>
                <a:lnTo>
                  <a:pt x="19987" y="22662"/>
                </a:lnTo>
                <a:lnTo>
                  <a:pt x="19864" y="22539"/>
                </a:lnTo>
                <a:lnTo>
                  <a:pt x="19741" y="22416"/>
                </a:lnTo>
                <a:lnTo>
                  <a:pt x="19587" y="22324"/>
                </a:lnTo>
                <a:lnTo>
                  <a:pt x="19402" y="22293"/>
                </a:lnTo>
                <a:lnTo>
                  <a:pt x="19218" y="22262"/>
                </a:lnTo>
                <a:lnTo>
                  <a:pt x="19033" y="22293"/>
                </a:lnTo>
                <a:lnTo>
                  <a:pt x="17773" y="22570"/>
                </a:lnTo>
                <a:lnTo>
                  <a:pt x="16512" y="22877"/>
                </a:lnTo>
                <a:lnTo>
                  <a:pt x="15251" y="23185"/>
                </a:lnTo>
                <a:lnTo>
                  <a:pt x="14021" y="23554"/>
                </a:lnTo>
                <a:lnTo>
                  <a:pt x="13529" y="23738"/>
                </a:lnTo>
                <a:lnTo>
                  <a:pt x="13068" y="23984"/>
                </a:lnTo>
                <a:lnTo>
                  <a:pt x="12638" y="24292"/>
                </a:lnTo>
                <a:lnTo>
                  <a:pt x="12238" y="24630"/>
                </a:lnTo>
                <a:lnTo>
                  <a:pt x="11900" y="25030"/>
                </a:lnTo>
                <a:lnTo>
                  <a:pt x="11623" y="25460"/>
                </a:lnTo>
                <a:lnTo>
                  <a:pt x="11377" y="25952"/>
                </a:lnTo>
                <a:lnTo>
                  <a:pt x="11193" y="26475"/>
                </a:lnTo>
                <a:lnTo>
                  <a:pt x="9870" y="30872"/>
                </a:lnTo>
                <a:lnTo>
                  <a:pt x="9717" y="30626"/>
                </a:lnTo>
                <a:lnTo>
                  <a:pt x="9594" y="30380"/>
                </a:lnTo>
                <a:lnTo>
                  <a:pt x="9409" y="30165"/>
                </a:lnTo>
                <a:lnTo>
                  <a:pt x="9225" y="29949"/>
                </a:lnTo>
                <a:lnTo>
                  <a:pt x="9040" y="29734"/>
                </a:lnTo>
                <a:lnTo>
                  <a:pt x="8825" y="29550"/>
                </a:lnTo>
                <a:lnTo>
                  <a:pt x="8610" y="29365"/>
                </a:lnTo>
                <a:lnTo>
                  <a:pt x="8394" y="29211"/>
                </a:lnTo>
                <a:lnTo>
                  <a:pt x="8148" y="29058"/>
                </a:lnTo>
                <a:lnTo>
                  <a:pt x="7872" y="28935"/>
                </a:lnTo>
                <a:lnTo>
                  <a:pt x="7626" y="28812"/>
                </a:lnTo>
                <a:lnTo>
                  <a:pt x="7349" y="28719"/>
                </a:lnTo>
                <a:lnTo>
                  <a:pt x="7072" y="28658"/>
                </a:lnTo>
                <a:lnTo>
                  <a:pt x="6765" y="28596"/>
                </a:lnTo>
                <a:lnTo>
                  <a:pt x="6488" y="28566"/>
                </a:lnTo>
                <a:lnTo>
                  <a:pt x="3659" y="28566"/>
                </a:lnTo>
                <a:lnTo>
                  <a:pt x="3259" y="28627"/>
                </a:lnTo>
                <a:lnTo>
                  <a:pt x="2860" y="28750"/>
                </a:lnTo>
                <a:lnTo>
                  <a:pt x="2491" y="28873"/>
                </a:lnTo>
                <a:lnTo>
                  <a:pt x="2122" y="29058"/>
                </a:lnTo>
                <a:lnTo>
                  <a:pt x="1784" y="29273"/>
                </a:lnTo>
                <a:lnTo>
                  <a:pt x="1476" y="29488"/>
                </a:lnTo>
                <a:lnTo>
                  <a:pt x="1199" y="29765"/>
                </a:lnTo>
                <a:lnTo>
                  <a:pt x="923" y="30042"/>
                </a:lnTo>
                <a:lnTo>
                  <a:pt x="677" y="30349"/>
                </a:lnTo>
                <a:lnTo>
                  <a:pt x="492" y="30687"/>
                </a:lnTo>
                <a:lnTo>
                  <a:pt x="308" y="31056"/>
                </a:lnTo>
                <a:lnTo>
                  <a:pt x="185" y="31425"/>
                </a:lnTo>
                <a:lnTo>
                  <a:pt x="62" y="31825"/>
                </a:lnTo>
                <a:lnTo>
                  <a:pt x="0" y="32225"/>
                </a:lnTo>
                <a:lnTo>
                  <a:pt x="0" y="32655"/>
                </a:lnTo>
                <a:lnTo>
                  <a:pt x="0" y="33055"/>
                </a:lnTo>
                <a:lnTo>
                  <a:pt x="62" y="33424"/>
                </a:lnTo>
                <a:lnTo>
                  <a:pt x="154" y="33793"/>
                </a:lnTo>
                <a:lnTo>
                  <a:pt x="277" y="34162"/>
                </a:lnTo>
                <a:lnTo>
                  <a:pt x="431" y="34500"/>
                </a:lnTo>
                <a:lnTo>
                  <a:pt x="615" y="34808"/>
                </a:lnTo>
                <a:lnTo>
                  <a:pt x="830" y="35115"/>
                </a:lnTo>
                <a:lnTo>
                  <a:pt x="1046" y="35392"/>
                </a:lnTo>
                <a:lnTo>
                  <a:pt x="1322" y="35669"/>
                </a:lnTo>
                <a:lnTo>
                  <a:pt x="1599" y="35915"/>
                </a:lnTo>
                <a:lnTo>
                  <a:pt x="1907" y="36130"/>
                </a:lnTo>
                <a:lnTo>
                  <a:pt x="2245" y="36314"/>
                </a:lnTo>
                <a:lnTo>
                  <a:pt x="2583" y="36468"/>
                </a:lnTo>
                <a:lnTo>
                  <a:pt x="2921" y="36591"/>
                </a:lnTo>
                <a:lnTo>
                  <a:pt x="3290" y="36652"/>
                </a:lnTo>
                <a:lnTo>
                  <a:pt x="3690" y="36714"/>
                </a:lnTo>
                <a:lnTo>
                  <a:pt x="3382" y="37083"/>
                </a:lnTo>
                <a:lnTo>
                  <a:pt x="3106" y="37483"/>
                </a:lnTo>
                <a:lnTo>
                  <a:pt x="2891" y="37913"/>
                </a:lnTo>
                <a:lnTo>
                  <a:pt x="2675" y="38344"/>
                </a:lnTo>
                <a:lnTo>
                  <a:pt x="2522" y="38836"/>
                </a:lnTo>
                <a:lnTo>
                  <a:pt x="2399" y="39297"/>
                </a:lnTo>
                <a:lnTo>
                  <a:pt x="2337" y="39789"/>
                </a:lnTo>
                <a:lnTo>
                  <a:pt x="2306" y="40312"/>
                </a:lnTo>
                <a:lnTo>
                  <a:pt x="2306" y="40742"/>
                </a:lnTo>
                <a:lnTo>
                  <a:pt x="2306" y="47999"/>
                </a:lnTo>
                <a:lnTo>
                  <a:pt x="2306" y="52918"/>
                </a:lnTo>
                <a:lnTo>
                  <a:pt x="2306" y="60113"/>
                </a:lnTo>
                <a:lnTo>
                  <a:pt x="2337" y="60421"/>
                </a:lnTo>
                <a:lnTo>
                  <a:pt x="2368" y="60698"/>
                </a:lnTo>
                <a:lnTo>
                  <a:pt x="2460" y="60974"/>
                </a:lnTo>
                <a:lnTo>
                  <a:pt x="2552" y="61220"/>
                </a:lnTo>
                <a:lnTo>
                  <a:pt x="2675" y="61466"/>
                </a:lnTo>
                <a:lnTo>
                  <a:pt x="2798" y="61712"/>
                </a:lnTo>
                <a:lnTo>
                  <a:pt x="2952" y="61928"/>
                </a:lnTo>
                <a:lnTo>
                  <a:pt x="3136" y="62143"/>
                </a:lnTo>
                <a:lnTo>
                  <a:pt x="3352" y="62297"/>
                </a:lnTo>
                <a:lnTo>
                  <a:pt x="3567" y="62481"/>
                </a:lnTo>
                <a:lnTo>
                  <a:pt x="3813" y="62604"/>
                </a:lnTo>
                <a:lnTo>
                  <a:pt x="4059" y="62727"/>
                </a:lnTo>
                <a:lnTo>
                  <a:pt x="4305" y="62819"/>
                </a:lnTo>
                <a:lnTo>
                  <a:pt x="4582" y="62912"/>
                </a:lnTo>
                <a:lnTo>
                  <a:pt x="4858" y="62942"/>
                </a:lnTo>
                <a:lnTo>
                  <a:pt x="5166" y="62973"/>
                </a:lnTo>
                <a:lnTo>
                  <a:pt x="11469" y="62973"/>
                </a:lnTo>
                <a:lnTo>
                  <a:pt x="11746" y="62942"/>
                </a:lnTo>
                <a:lnTo>
                  <a:pt x="12023" y="62912"/>
                </a:lnTo>
                <a:lnTo>
                  <a:pt x="12299" y="62819"/>
                </a:lnTo>
                <a:lnTo>
                  <a:pt x="12576" y="62727"/>
                </a:lnTo>
                <a:lnTo>
                  <a:pt x="12822" y="62604"/>
                </a:lnTo>
                <a:lnTo>
                  <a:pt x="13037" y="62481"/>
                </a:lnTo>
                <a:lnTo>
                  <a:pt x="13253" y="62297"/>
                </a:lnTo>
                <a:lnTo>
                  <a:pt x="13468" y="62143"/>
                </a:lnTo>
                <a:lnTo>
                  <a:pt x="13652" y="61928"/>
                </a:lnTo>
                <a:lnTo>
                  <a:pt x="13806" y="61712"/>
                </a:lnTo>
                <a:lnTo>
                  <a:pt x="13960" y="61466"/>
                </a:lnTo>
                <a:lnTo>
                  <a:pt x="14083" y="61220"/>
                </a:lnTo>
                <a:lnTo>
                  <a:pt x="14175" y="60974"/>
                </a:lnTo>
                <a:lnTo>
                  <a:pt x="14237" y="60698"/>
                </a:lnTo>
                <a:lnTo>
                  <a:pt x="14298" y="60421"/>
                </a:lnTo>
                <a:lnTo>
                  <a:pt x="14298" y="60113"/>
                </a:lnTo>
                <a:lnTo>
                  <a:pt x="14298" y="53841"/>
                </a:lnTo>
                <a:lnTo>
                  <a:pt x="25613" y="53841"/>
                </a:lnTo>
                <a:lnTo>
                  <a:pt x="25798" y="53810"/>
                </a:lnTo>
                <a:lnTo>
                  <a:pt x="25982" y="53779"/>
                </a:lnTo>
                <a:lnTo>
                  <a:pt x="26136" y="53687"/>
                </a:lnTo>
                <a:lnTo>
                  <a:pt x="26290" y="53564"/>
                </a:lnTo>
                <a:lnTo>
                  <a:pt x="26382" y="53441"/>
                </a:lnTo>
                <a:lnTo>
                  <a:pt x="26474" y="53287"/>
                </a:lnTo>
                <a:lnTo>
                  <a:pt x="26536" y="53103"/>
                </a:lnTo>
                <a:lnTo>
                  <a:pt x="26536" y="52918"/>
                </a:lnTo>
                <a:lnTo>
                  <a:pt x="26536" y="52734"/>
                </a:lnTo>
                <a:lnTo>
                  <a:pt x="26474" y="52549"/>
                </a:lnTo>
                <a:lnTo>
                  <a:pt x="26382" y="52396"/>
                </a:lnTo>
                <a:lnTo>
                  <a:pt x="26290" y="52273"/>
                </a:lnTo>
                <a:lnTo>
                  <a:pt x="26136" y="52150"/>
                </a:lnTo>
                <a:lnTo>
                  <a:pt x="25982" y="52057"/>
                </a:lnTo>
                <a:lnTo>
                  <a:pt x="25798" y="52027"/>
                </a:lnTo>
                <a:lnTo>
                  <a:pt x="25613" y="51996"/>
                </a:lnTo>
                <a:lnTo>
                  <a:pt x="23984" y="51996"/>
                </a:lnTo>
                <a:lnTo>
                  <a:pt x="23799" y="51965"/>
                </a:lnTo>
                <a:lnTo>
                  <a:pt x="23615" y="51934"/>
                </a:lnTo>
                <a:lnTo>
                  <a:pt x="23461" y="51842"/>
                </a:lnTo>
                <a:lnTo>
                  <a:pt x="23338" y="51719"/>
                </a:lnTo>
                <a:lnTo>
                  <a:pt x="23215" y="51596"/>
                </a:lnTo>
                <a:lnTo>
                  <a:pt x="23123" y="51442"/>
                </a:lnTo>
                <a:lnTo>
                  <a:pt x="23092" y="51258"/>
                </a:lnTo>
                <a:lnTo>
                  <a:pt x="23061" y="51073"/>
                </a:lnTo>
                <a:lnTo>
                  <a:pt x="23061" y="48214"/>
                </a:lnTo>
                <a:lnTo>
                  <a:pt x="23092" y="48029"/>
                </a:lnTo>
                <a:lnTo>
                  <a:pt x="23123" y="47845"/>
                </a:lnTo>
                <a:lnTo>
                  <a:pt x="23215" y="47691"/>
                </a:lnTo>
                <a:lnTo>
                  <a:pt x="23338" y="47568"/>
                </a:lnTo>
                <a:lnTo>
                  <a:pt x="23461" y="47445"/>
                </a:lnTo>
                <a:lnTo>
                  <a:pt x="23615" y="47384"/>
                </a:lnTo>
                <a:lnTo>
                  <a:pt x="23799" y="47322"/>
                </a:lnTo>
                <a:lnTo>
                  <a:pt x="23984" y="47291"/>
                </a:lnTo>
                <a:lnTo>
                  <a:pt x="38866" y="47291"/>
                </a:lnTo>
                <a:lnTo>
                  <a:pt x="39050" y="47322"/>
                </a:lnTo>
                <a:lnTo>
                  <a:pt x="39204" y="47384"/>
                </a:lnTo>
                <a:lnTo>
                  <a:pt x="39358" y="47445"/>
                </a:lnTo>
                <a:lnTo>
                  <a:pt x="39512" y="47568"/>
                </a:lnTo>
                <a:lnTo>
                  <a:pt x="39604" y="47691"/>
                </a:lnTo>
                <a:lnTo>
                  <a:pt x="39696" y="47845"/>
                </a:lnTo>
                <a:lnTo>
                  <a:pt x="39758" y="48029"/>
                </a:lnTo>
                <a:lnTo>
                  <a:pt x="39788" y="48214"/>
                </a:lnTo>
                <a:lnTo>
                  <a:pt x="39788" y="51073"/>
                </a:lnTo>
                <a:lnTo>
                  <a:pt x="39758" y="51258"/>
                </a:lnTo>
                <a:lnTo>
                  <a:pt x="39696" y="51442"/>
                </a:lnTo>
                <a:lnTo>
                  <a:pt x="39604" y="51596"/>
                </a:lnTo>
                <a:lnTo>
                  <a:pt x="39512" y="51719"/>
                </a:lnTo>
                <a:lnTo>
                  <a:pt x="39358" y="51842"/>
                </a:lnTo>
                <a:lnTo>
                  <a:pt x="39204" y="51934"/>
                </a:lnTo>
                <a:lnTo>
                  <a:pt x="39050" y="51965"/>
                </a:lnTo>
                <a:lnTo>
                  <a:pt x="38866" y="51996"/>
                </a:lnTo>
                <a:lnTo>
                  <a:pt x="29764" y="51996"/>
                </a:lnTo>
                <a:lnTo>
                  <a:pt x="29549" y="52027"/>
                </a:lnTo>
                <a:lnTo>
                  <a:pt x="29395" y="52057"/>
                </a:lnTo>
                <a:lnTo>
                  <a:pt x="29242" y="52150"/>
                </a:lnTo>
                <a:lnTo>
                  <a:pt x="29088" y="52273"/>
                </a:lnTo>
                <a:lnTo>
                  <a:pt x="28996" y="52396"/>
                </a:lnTo>
                <a:lnTo>
                  <a:pt x="28904" y="52549"/>
                </a:lnTo>
                <a:lnTo>
                  <a:pt x="28842" y="52734"/>
                </a:lnTo>
                <a:lnTo>
                  <a:pt x="28842" y="52918"/>
                </a:lnTo>
                <a:lnTo>
                  <a:pt x="28842" y="53103"/>
                </a:lnTo>
                <a:lnTo>
                  <a:pt x="28904" y="53287"/>
                </a:lnTo>
                <a:lnTo>
                  <a:pt x="28996" y="53441"/>
                </a:lnTo>
                <a:lnTo>
                  <a:pt x="29088" y="53564"/>
                </a:lnTo>
                <a:lnTo>
                  <a:pt x="29242" y="53687"/>
                </a:lnTo>
                <a:lnTo>
                  <a:pt x="29395" y="53779"/>
                </a:lnTo>
                <a:lnTo>
                  <a:pt x="29549" y="53810"/>
                </a:lnTo>
                <a:lnTo>
                  <a:pt x="29764" y="53841"/>
                </a:lnTo>
                <a:lnTo>
                  <a:pt x="48521" y="53841"/>
                </a:lnTo>
                <a:lnTo>
                  <a:pt x="48521" y="60113"/>
                </a:lnTo>
                <a:lnTo>
                  <a:pt x="48552" y="60421"/>
                </a:lnTo>
                <a:lnTo>
                  <a:pt x="48582" y="60698"/>
                </a:lnTo>
                <a:lnTo>
                  <a:pt x="48675" y="60974"/>
                </a:lnTo>
                <a:lnTo>
                  <a:pt x="48767" y="61220"/>
                </a:lnTo>
                <a:lnTo>
                  <a:pt x="48890" y="61466"/>
                </a:lnTo>
                <a:lnTo>
                  <a:pt x="49013" y="61712"/>
                </a:lnTo>
                <a:lnTo>
                  <a:pt x="49197" y="61928"/>
                </a:lnTo>
                <a:lnTo>
                  <a:pt x="49382" y="62143"/>
                </a:lnTo>
                <a:lnTo>
                  <a:pt x="49566" y="62297"/>
                </a:lnTo>
                <a:lnTo>
                  <a:pt x="49782" y="62481"/>
                </a:lnTo>
                <a:lnTo>
                  <a:pt x="50028" y="62604"/>
                </a:lnTo>
                <a:lnTo>
                  <a:pt x="50274" y="62727"/>
                </a:lnTo>
                <a:lnTo>
                  <a:pt x="50550" y="62819"/>
                </a:lnTo>
                <a:lnTo>
                  <a:pt x="50796" y="62912"/>
                </a:lnTo>
                <a:lnTo>
                  <a:pt x="51104" y="62942"/>
                </a:lnTo>
                <a:lnTo>
                  <a:pt x="51380" y="62973"/>
                </a:lnTo>
                <a:lnTo>
                  <a:pt x="57684" y="62973"/>
                </a:lnTo>
                <a:lnTo>
                  <a:pt x="57961" y="62942"/>
                </a:lnTo>
                <a:lnTo>
                  <a:pt x="58237" y="62912"/>
                </a:lnTo>
                <a:lnTo>
                  <a:pt x="58514" y="62819"/>
                </a:lnTo>
                <a:lnTo>
                  <a:pt x="58791" y="62727"/>
                </a:lnTo>
                <a:lnTo>
                  <a:pt x="59037" y="62604"/>
                </a:lnTo>
                <a:lnTo>
                  <a:pt x="59252" y="62481"/>
                </a:lnTo>
                <a:lnTo>
                  <a:pt x="59498" y="62297"/>
                </a:lnTo>
                <a:lnTo>
                  <a:pt x="59682" y="62143"/>
                </a:lnTo>
                <a:lnTo>
                  <a:pt x="59867" y="61928"/>
                </a:lnTo>
                <a:lnTo>
                  <a:pt x="60021" y="61712"/>
                </a:lnTo>
                <a:lnTo>
                  <a:pt x="60174" y="61466"/>
                </a:lnTo>
                <a:lnTo>
                  <a:pt x="60297" y="61220"/>
                </a:lnTo>
                <a:lnTo>
                  <a:pt x="60390" y="60974"/>
                </a:lnTo>
                <a:lnTo>
                  <a:pt x="60451" y="60698"/>
                </a:lnTo>
                <a:lnTo>
                  <a:pt x="60513" y="60421"/>
                </a:lnTo>
                <a:lnTo>
                  <a:pt x="60513" y="60113"/>
                </a:lnTo>
                <a:lnTo>
                  <a:pt x="60513" y="52918"/>
                </a:lnTo>
                <a:lnTo>
                  <a:pt x="60513" y="47999"/>
                </a:lnTo>
                <a:lnTo>
                  <a:pt x="60513" y="40742"/>
                </a:lnTo>
                <a:lnTo>
                  <a:pt x="60513" y="40312"/>
                </a:lnTo>
                <a:lnTo>
                  <a:pt x="60482" y="39789"/>
                </a:lnTo>
                <a:lnTo>
                  <a:pt x="60420" y="39297"/>
                </a:lnTo>
                <a:lnTo>
                  <a:pt x="60297" y="38836"/>
                </a:lnTo>
                <a:lnTo>
                  <a:pt x="60144" y="38344"/>
                </a:lnTo>
                <a:lnTo>
                  <a:pt x="59959" y="37913"/>
                </a:lnTo>
                <a:lnTo>
                  <a:pt x="59713" y="37483"/>
                </a:lnTo>
                <a:lnTo>
                  <a:pt x="59467" y="37083"/>
                </a:lnTo>
                <a:lnTo>
                  <a:pt x="59160" y="36714"/>
                </a:lnTo>
                <a:lnTo>
                  <a:pt x="59529" y="36652"/>
                </a:lnTo>
                <a:lnTo>
                  <a:pt x="59898" y="36591"/>
                </a:lnTo>
                <a:lnTo>
                  <a:pt x="60267" y="36468"/>
                </a:lnTo>
                <a:lnTo>
                  <a:pt x="60605" y="36314"/>
                </a:lnTo>
                <a:lnTo>
                  <a:pt x="60943" y="36130"/>
                </a:lnTo>
                <a:lnTo>
                  <a:pt x="61220" y="35915"/>
                </a:lnTo>
                <a:lnTo>
                  <a:pt x="61527" y="35669"/>
                </a:lnTo>
                <a:lnTo>
                  <a:pt x="61773" y="35392"/>
                </a:lnTo>
                <a:lnTo>
                  <a:pt x="62019" y="35115"/>
                </a:lnTo>
                <a:lnTo>
                  <a:pt x="62235" y="34808"/>
                </a:lnTo>
                <a:lnTo>
                  <a:pt x="62419" y="34500"/>
                </a:lnTo>
                <a:lnTo>
                  <a:pt x="62573" y="34162"/>
                </a:lnTo>
                <a:lnTo>
                  <a:pt x="62696" y="33793"/>
                </a:lnTo>
                <a:lnTo>
                  <a:pt x="62757" y="33424"/>
                </a:lnTo>
                <a:lnTo>
                  <a:pt x="62819" y="33055"/>
                </a:lnTo>
                <a:lnTo>
                  <a:pt x="62850" y="32655"/>
                </a:lnTo>
                <a:lnTo>
                  <a:pt x="62819" y="32225"/>
                </a:lnTo>
                <a:lnTo>
                  <a:pt x="62757" y="31825"/>
                </a:lnTo>
                <a:lnTo>
                  <a:pt x="62665" y="31425"/>
                </a:lnTo>
                <a:lnTo>
                  <a:pt x="62511" y="31056"/>
                </a:lnTo>
                <a:lnTo>
                  <a:pt x="62358" y="30687"/>
                </a:lnTo>
                <a:lnTo>
                  <a:pt x="62142" y="30349"/>
                </a:lnTo>
                <a:lnTo>
                  <a:pt x="61896" y="30042"/>
                </a:lnTo>
                <a:lnTo>
                  <a:pt x="61650" y="29765"/>
                </a:lnTo>
                <a:lnTo>
                  <a:pt x="61343" y="29488"/>
                </a:lnTo>
                <a:lnTo>
                  <a:pt x="61035" y="29273"/>
                </a:lnTo>
                <a:lnTo>
                  <a:pt x="60697" y="29058"/>
                </a:lnTo>
                <a:lnTo>
                  <a:pt x="60359" y="28873"/>
                </a:lnTo>
                <a:lnTo>
                  <a:pt x="59959" y="28750"/>
                </a:lnTo>
                <a:lnTo>
                  <a:pt x="59590" y="28627"/>
                </a:lnTo>
                <a:lnTo>
                  <a:pt x="59160" y="28566"/>
                </a:lnTo>
                <a:lnTo>
                  <a:pt x="56362" y="28566"/>
                </a:lnTo>
                <a:lnTo>
                  <a:pt x="56054" y="28596"/>
                </a:lnTo>
                <a:lnTo>
                  <a:pt x="55777" y="28658"/>
                </a:lnTo>
                <a:lnTo>
                  <a:pt x="55501" y="28719"/>
                </a:lnTo>
                <a:lnTo>
                  <a:pt x="55224" y="28812"/>
                </a:lnTo>
                <a:lnTo>
                  <a:pt x="54947" y="28935"/>
                </a:lnTo>
                <a:lnTo>
                  <a:pt x="54701" y="29058"/>
                </a:lnTo>
                <a:lnTo>
                  <a:pt x="54455" y="29211"/>
                </a:lnTo>
                <a:lnTo>
                  <a:pt x="54209" y="29365"/>
                </a:lnTo>
                <a:lnTo>
                  <a:pt x="53994" y="29550"/>
                </a:lnTo>
                <a:lnTo>
                  <a:pt x="53779" y="29734"/>
                </a:lnTo>
                <a:lnTo>
                  <a:pt x="53594" y="29949"/>
                </a:lnTo>
                <a:lnTo>
                  <a:pt x="53410" y="30165"/>
                </a:lnTo>
                <a:lnTo>
                  <a:pt x="53256" y="30380"/>
                </a:lnTo>
                <a:lnTo>
                  <a:pt x="53102" y="30626"/>
                </a:lnTo>
                <a:lnTo>
                  <a:pt x="52979" y="30872"/>
                </a:lnTo>
                <a:lnTo>
                  <a:pt x="51657" y="26475"/>
                </a:lnTo>
                <a:lnTo>
                  <a:pt x="51473" y="25952"/>
                </a:lnTo>
                <a:lnTo>
                  <a:pt x="51227" y="25460"/>
                </a:lnTo>
                <a:lnTo>
                  <a:pt x="50919" y="25030"/>
                </a:lnTo>
                <a:lnTo>
                  <a:pt x="50581" y="24630"/>
                </a:lnTo>
                <a:lnTo>
                  <a:pt x="50212" y="24292"/>
                </a:lnTo>
                <a:lnTo>
                  <a:pt x="49782" y="23984"/>
                </a:lnTo>
                <a:lnTo>
                  <a:pt x="49320" y="23738"/>
                </a:lnTo>
                <a:lnTo>
                  <a:pt x="48828" y="23554"/>
                </a:lnTo>
                <a:lnTo>
                  <a:pt x="46799" y="23000"/>
                </a:lnTo>
                <a:lnTo>
                  <a:pt x="44770" y="22477"/>
                </a:lnTo>
                <a:lnTo>
                  <a:pt x="42709" y="22078"/>
                </a:lnTo>
                <a:lnTo>
                  <a:pt x="40649" y="21709"/>
                </a:lnTo>
                <a:lnTo>
                  <a:pt x="38589" y="21432"/>
                </a:lnTo>
                <a:lnTo>
                  <a:pt x="36529" y="21217"/>
                </a:lnTo>
                <a:lnTo>
                  <a:pt x="34469" y="21063"/>
                </a:lnTo>
                <a:lnTo>
                  <a:pt x="32378" y="21002"/>
                </a:lnTo>
                <a:lnTo>
                  <a:pt x="32470" y="20387"/>
                </a:lnTo>
                <a:lnTo>
                  <a:pt x="32593" y="19772"/>
                </a:lnTo>
                <a:lnTo>
                  <a:pt x="32778" y="19157"/>
                </a:lnTo>
                <a:lnTo>
                  <a:pt x="33024" y="18603"/>
                </a:lnTo>
                <a:lnTo>
                  <a:pt x="33301" y="18019"/>
                </a:lnTo>
                <a:lnTo>
                  <a:pt x="33608" y="17496"/>
                </a:lnTo>
                <a:lnTo>
                  <a:pt x="33977" y="16974"/>
                </a:lnTo>
                <a:lnTo>
                  <a:pt x="34377" y="16482"/>
                </a:lnTo>
                <a:lnTo>
                  <a:pt x="34746" y="16574"/>
                </a:lnTo>
                <a:lnTo>
                  <a:pt x="35299" y="16666"/>
                </a:lnTo>
                <a:lnTo>
                  <a:pt x="35883" y="16728"/>
                </a:lnTo>
                <a:lnTo>
                  <a:pt x="36468" y="16789"/>
                </a:lnTo>
                <a:lnTo>
                  <a:pt x="37636" y="16789"/>
                </a:lnTo>
                <a:lnTo>
                  <a:pt x="38251" y="16728"/>
                </a:lnTo>
                <a:lnTo>
                  <a:pt x="38866" y="16666"/>
                </a:lnTo>
                <a:lnTo>
                  <a:pt x="39450" y="16543"/>
                </a:lnTo>
                <a:lnTo>
                  <a:pt x="40065" y="16420"/>
                </a:lnTo>
                <a:lnTo>
                  <a:pt x="40649" y="16266"/>
                </a:lnTo>
                <a:lnTo>
                  <a:pt x="41234" y="16051"/>
                </a:lnTo>
                <a:lnTo>
                  <a:pt x="41787" y="15836"/>
                </a:lnTo>
                <a:lnTo>
                  <a:pt x="42340" y="15590"/>
                </a:lnTo>
                <a:lnTo>
                  <a:pt x="42894" y="15344"/>
                </a:lnTo>
                <a:lnTo>
                  <a:pt x="43417" y="15036"/>
                </a:lnTo>
                <a:lnTo>
                  <a:pt x="43939" y="14698"/>
                </a:lnTo>
                <a:lnTo>
                  <a:pt x="44462" y="14360"/>
                </a:lnTo>
                <a:lnTo>
                  <a:pt x="44954" y="13960"/>
                </a:lnTo>
                <a:lnTo>
                  <a:pt x="45415" y="13560"/>
                </a:lnTo>
                <a:lnTo>
                  <a:pt x="45877" y="13130"/>
                </a:lnTo>
                <a:lnTo>
                  <a:pt x="46399" y="12577"/>
                </a:lnTo>
                <a:lnTo>
                  <a:pt x="46891" y="11992"/>
                </a:lnTo>
                <a:lnTo>
                  <a:pt x="47322" y="11377"/>
                </a:lnTo>
                <a:lnTo>
                  <a:pt x="47752" y="10732"/>
                </a:lnTo>
                <a:lnTo>
                  <a:pt x="48090" y="10086"/>
                </a:lnTo>
                <a:lnTo>
                  <a:pt x="48429" y="9409"/>
                </a:lnTo>
                <a:lnTo>
                  <a:pt x="48705" y="8702"/>
                </a:lnTo>
                <a:lnTo>
                  <a:pt x="48951" y="7995"/>
                </a:lnTo>
                <a:lnTo>
                  <a:pt x="49167" y="7288"/>
                </a:lnTo>
                <a:lnTo>
                  <a:pt x="49320" y="6550"/>
                </a:lnTo>
                <a:lnTo>
                  <a:pt x="49443" y="5812"/>
                </a:lnTo>
                <a:lnTo>
                  <a:pt x="49505" y="5043"/>
                </a:lnTo>
                <a:lnTo>
                  <a:pt x="49536" y="4305"/>
                </a:lnTo>
                <a:lnTo>
                  <a:pt x="49505" y="3537"/>
                </a:lnTo>
                <a:lnTo>
                  <a:pt x="49413" y="2768"/>
                </a:lnTo>
                <a:lnTo>
                  <a:pt x="49320" y="1999"/>
                </a:lnTo>
                <a:lnTo>
                  <a:pt x="49228" y="1661"/>
                </a:lnTo>
                <a:lnTo>
                  <a:pt x="49074" y="1353"/>
                </a:lnTo>
                <a:lnTo>
                  <a:pt x="48890" y="1077"/>
                </a:lnTo>
                <a:lnTo>
                  <a:pt x="48675" y="831"/>
                </a:lnTo>
                <a:lnTo>
                  <a:pt x="48429" y="615"/>
                </a:lnTo>
                <a:lnTo>
                  <a:pt x="48152" y="431"/>
                </a:lnTo>
                <a:lnTo>
                  <a:pt x="47844" y="277"/>
                </a:lnTo>
                <a:lnTo>
                  <a:pt x="47506" y="185"/>
                </a:lnTo>
                <a:lnTo>
                  <a:pt x="46737" y="93"/>
                </a:lnTo>
                <a:lnTo>
                  <a:pt x="45969" y="0"/>
                </a:lnTo>
                <a:lnTo>
                  <a:pt x="44462" y="0"/>
                </a:lnTo>
                <a:lnTo>
                  <a:pt x="43724" y="93"/>
                </a:lnTo>
                <a:lnTo>
                  <a:pt x="42955" y="185"/>
                </a:lnTo>
                <a:lnTo>
                  <a:pt x="42248" y="339"/>
                </a:lnTo>
                <a:lnTo>
                  <a:pt x="41510" y="554"/>
                </a:lnTo>
                <a:lnTo>
                  <a:pt x="40803" y="800"/>
                </a:lnTo>
                <a:lnTo>
                  <a:pt x="40096" y="1077"/>
                </a:lnTo>
                <a:lnTo>
                  <a:pt x="39419" y="1415"/>
                </a:lnTo>
                <a:lnTo>
                  <a:pt x="38774" y="1784"/>
                </a:lnTo>
                <a:lnTo>
                  <a:pt x="38128" y="2184"/>
                </a:lnTo>
                <a:lnTo>
                  <a:pt x="37513" y="2645"/>
                </a:lnTo>
                <a:lnTo>
                  <a:pt x="36929" y="3106"/>
                </a:lnTo>
                <a:lnTo>
                  <a:pt x="36375" y="3660"/>
                </a:lnTo>
                <a:lnTo>
                  <a:pt x="35853" y="4213"/>
                </a:lnTo>
                <a:lnTo>
                  <a:pt x="35361" y="4797"/>
                </a:lnTo>
                <a:lnTo>
                  <a:pt x="34899" y="5412"/>
                </a:lnTo>
                <a:lnTo>
                  <a:pt x="34500" y="6027"/>
                </a:lnTo>
                <a:lnTo>
                  <a:pt x="34131" y="6704"/>
                </a:lnTo>
                <a:lnTo>
                  <a:pt x="33823" y="7380"/>
                </a:lnTo>
                <a:lnTo>
                  <a:pt x="33516" y="8057"/>
                </a:lnTo>
                <a:lnTo>
                  <a:pt x="33270" y="8794"/>
                </a:lnTo>
                <a:lnTo>
                  <a:pt x="33085" y="9502"/>
                </a:lnTo>
                <a:lnTo>
                  <a:pt x="32932" y="10240"/>
                </a:lnTo>
                <a:lnTo>
                  <a:pt x="32809" y="10978"/>
                </a:lnTo>
                <a:lnTo>
                  <a:pt x="32747" y="11746"/>
                </a:lnTo>
                <a:lnTo>
                  <a:pt x="32716" y="12484"/>
                </a:lnTo>
                <a:lnTo>
                  <a:pt x="32747" y="13253"/>
                </a:lnTo>
                <a:lnTo>
                  <a:pt x="32809" y="14022"/>
                </a:lnTo>
                <a:lnTo>
                  <a:pt x="32932" y="14760"/>
                </a:lnTo>
                <a:lnTo>
                  <a:pt x="32993" y="14975"/>
                </a:lnTo>
                <a:lnTo>
                  <a:pt x="33055" y="15190"/>
                </a:lnTo>
                <a:lnTo>
                  <a:pt x="32563" y="15744"/>
                </a:lnTo>
                <a:lnTo>
                  <a:pt x="32132" y="16359"/>
                </a:lnTo>
                <a:lnTo>
                  <a:pt x="31763" y="16974"/>
                </a:lnTo>
                <a:lnTo>
                  <a:pt x="31425" y="17650"/>
                </a:lnTo>
                <a:lnTo>
                  <a:pt x="31087" y="16974"/>
                </a:lnTo>
                <a:lnTo>
                  <a:pt x="30687" y="16359"/>
                </a:lnTo>
                <a:lnTo>
                  <a:pt x="30256" y="15744"/>
                </a:lnTo>
                <a:lnTo>
                  <a:pt x="29795" y="15190"/>
                </a:lnTo>
                <a:lnTo>
                  <a:pt x="29857" y="14975"/>
                </a:lnTo>
                <a:lnTo>
                  <a:pt x="29918" y="14760"/>
                </a:lnTo>
                <a:lnTo>
                  <a:pt x="30010" y="14022"/>
                </a:lnTo>
                <a:lnTo>
                  <a:pt x="30103" y="13253"/>
                </a:lnTo>
                <a:lnTo>
                  <a:pt x="30103" y="12484"/>
                </a:lnTo>
                <a:lnTo>
                  <a:pt x="30103" y="11746"/>
                </a:lnTo>
                <a:lnTo>
                  <a:pt x="30010" y="10978"/>
                </a:lnTo>
                <a:lnTo>
                  <a:pt x="29918" y="10240"/>
                </a:lnTo>
                <a:lnTo>
                  <a:pt x="29764" y="9502"/>
                </a:lnTo>
                <a:lnTo>
                  <a:pt x="29549" y="8794"/>
                </a:lnTo>
                <a:lnTo>
                  <a:pt x="29303" y="8057"/>
                </a:lnTo>
                <a:lnTo>
                  <a:pt x="29027" y="7380"/>
                </a:lnTo>
                <a:lnTo>
                  <a:pt x="28688" y="6704"/>
                </a:lnTo>
                <a:lnTo>
                  <a:pt x="28319" y="6027"/>
                </a:lnTo>
                <a:lnTo>
                  <a:pt x="27920" y="5412"/>
                </a:lnTo>
                <a:lnTo>
                  <a:pt x="27458" y="4797"/>
                </a:lnTo>
                <a:lnTo>
                  <a:pt x="26997" y="4213"/>
                </a:lnTo>
                <a:lnTo>
                  <a:pt x="26444" y="3660"/>
                </a:lnTo>
                <a:lnTo>
                  <a:pt x="25890" y="3106"/>
                </a:lnTo>
                <a:lnTo>
                  <a:pt x="25306" y="2645"/>
                </a:lnTo>
                <a:lnTo>
                  <a:pt x="24691" y="2184"/>
                </a:lnTo>
                <a:lnTo>
                  <a:pt x="24076" y="1784"/>
                </a:lnTo>
                <a:lnTo>
                  <a:pt x="23400" y="1415"/>
                </a:lnTo>
                <a:lnTo>
                  <a:pt x="22723" y="1077"/>
                </a:lnTo>
                <a:lnTo>
                  <a:pt x="22047" y="800"/>
                </a:lnTo>
                <a:lnTo>
                  <a:pt x="21339" y="554"/>
                </a:lnTo>
                <a:lnTo>
                  <a:pt x="20601" y="339"/>
                </a:lnTo>
                <a:lnTo>
                  <a:pt x="19864" y="185"/>
                </a:lnTo>
                <a:lnTo>
                  <a:pt x="19126" y="93"/>
                </a:lnTo>
                <a:lnTo>
                  <a:pt x="18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2B3158D-24E7-A96F-1344-A3AA996C0605}"/>
              </a:ext>
            </a:extLst>
          </p:cNvPr>
          <p:cNvPicPr>
            <a:picLocks noChangeAspect="1"/>
          </p:cNvPicPr>
          <p:nvPr/>
        </p:nvPicPr>
        <p:blipFill>
          <a:blip r:embed="rId3"/>
          <a:stretch>
            <a:fillRect/>
          </a:stretch>
        </p:blipFill>
        <p:spPr>
          <a:xfrm>
            <a:off x="414001" y="860769"/>
            <a:ext cx="7877233" cy="1762138"/>
          </a:xfrm>
          <a:prstGeom prst="rect">
            <a:avLst/>
          </a:prstGeom>
        </p:spPr>
      </p:pic>
      <p:pic>
        <p:nvPicPr>
          <p:cNvPr id="7" name="Picture 6">
            <a:extLst>
              <a:ext uri="{FF2B5EF4-FFF2-40B4-BE49-F238E27FC236}">
                <a16:creationId xmlns:a16="http://schemas.microsoft.com/office/drawing/2014/main" id="{836521ED-E497-057A-1EE3-AD22851C38C5}"/>
              </a:ext>
            </a:extLst>
          </p:cNvPr>
          <p:cNvPicPr>
            <a:picLocks noChangeAspect="1"/>
          </p:cNvPicPr>
          <p:nvPr/>
        </p:nvPicPr>
        <p:blipFill>
          <a:blip r:embed="rId4"/>
          <a:stretch>
            <a:fillRect/>
          </a:stretch>
        </p:blipFill>
        <p:spPr>
          <a:xfrm>
            <a:off x="2366455" y="2500923"/>
            <a:ext cx="6247086" cy="2394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156;p54">
            <a:extLst>
              <a:ext uri="{FF2B5EF4-FFF2-40B4-BE49-F238E27FC236}">
                <a16:creationId xmlns:a16="http://schemas.microsoft.com/office/drawing/2014/main" id="{2604050D-4B17-BC50-5B44-323C395D9B7A}"/>
              </a:ext>
            </a:extLst>
          </p:cNvPr>
          <p:cNvSpPr txBox="1">
            <a:spLocks noGrp="1"/>
          </p:cNvSpPr>
          <p:nvPr>
            <p:ph type="title"/>
          </p:nvPr>
        </p:nvSpPr>
        <p:spPr>
          <a:xfrm>
            <a:off x="321145" y="35599"/>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 Database Review</a:t>
            </a:r>
            <a:endParaRPr dirty="0"/>
          </a:p>
        </p:txBody>
      </p:sp>
      <p:pic>
        <p:nvPicPr>
          <p:cNvPr id="9" name="Picture 8">
            <a:extLst>
              <a:ext uri="{FF2B5EF4-FFF2-40B4-BE49-F238E27FC236}">
                <a16:creationId xmlns:a16="http://schemas.microsoft.com/office/drawing/2014/main" id="{2E818F54-7AF7-60CD-9202-95A1025D555F}"/>
              </a:ext>
            </a:extLst>
          </p:cNvPr>
          <p:cNvPicPr>
            <a:picLocks noChangeAspect="1"/>
          </p:cNvPicPr>
          <p:nvPr/>
        </p:nvPicPr>
        <p:blipFill>
          <a:blip r:embed="rId2"/>
          <a:stretch>
            <a:fillRect/>
          </a:stretch>
        </p:blipFill>
        <p:spPr>
          <a:xfrm>
            <a:off x="174408" y="517098"/>
            <a:ext cx="5637574" cy="3677176"/>
          </a:xfrm>
          <a:prstGeom prst="rect">
            <a:avLst/>
          </a:prstGeom>
        </p:spPr>
      </p:pic>
      <p:pic>
        <p:nvPicPr>
          <p:cNvPr id="11" name="Picture 10">
            <a:extLst>
              <a:ext uri="{FF2B5EF4-FFF2-40B4-BE49-F238E27FC236}">
                <a16:creationId xmlns:a16="http://schemas.microsoft.com/office/drawing/2014/main" id="{89D1DC8D-B68E-4F07-189E-29991C340D9A}"/>
              </a:ext>
            </a:extLst>
          </p:cNvPr>
          <p:cNvPicPr>
            <a:picLocks noChangeAspect="1"/>
          </p:cNvPicPr>
          <p:nvPr/>
        </p:nvPicPr>
        <p:blipFill>
          <a:blip r:embed="rId3"/>
          <a:stretch>
            <a:fillRect/>
          </a:stretch>
        </p:blipFill>
        <p:spPr>
          <a:xfrm>
            <a:off x="5963949" y="376790"/>
            <a:ext cx="2858906" cy="3996559"/>
          </a:xfrm>
          <a:prstGeom prst="rect">
            <a:avLst/>
          </a:prstGeom>
        </p:spPr>
      </p:pic>
    </p:spTree>
    <p:extLst>
      <p:ext uri="{BB962C8B-B14F-4D97-AF65-F5344CB8AC3E}">
        <p14:creationId xmlns:p14="http://schemas.microsoft.com/office/powerpoint/2010/main" val="383390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353"/>
        <p:cNvGrpSpPr/>
        <p:nvPr/>
      </p:nvGrpSpPr>
      <p:grpSpPr>
        <a:xfrm>
          <a:off x="0" y="0"/>
          <a:ext cx="0" cy="0"/>
          <a:chOff x="0" y="0"/>
          <a:chExt cx="0" cy="0"/>
        </a:xfrm>
      </p:grpSpPr>
      <p:sp>
        <p:nvSpPr>
          <p:cNvPr id="3354" name="Google Shape;3354;p58"/>
          <p:cNvSpPr txBox="1"/>
          <p:nvPr/>
        </p:nvSpPr>
        <p:spPr>
          <a:xfrm>
            <a:off x="926210" y="158153"/>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FFFFFF"/>
                </a:solidFill>
              </a:rPr>
              <a:t>Summary</a:t>
            </a:r>
            <a:endParaRPr sz="2400" dirty="0">
              <a:solidFill>
                <a:srgbClr val="FFFFFF"/>
              </a:solidFill>
            </a:endParaRPr>
          </a:p>
        </p:txBody>
      </p:sp>
      <p:sp>
        <p:nvSpPr>
          <p:cNvPr id="4" name="TextBox 3">
            <a:extLst>
              <a:ext uri="{FF2B5EF4-FFF2-40B4-BE49-F238E27FC236}">
                <a16:creationId xmlns:a16="http://schemas.microsoft.com/office/drawing/2014/main" id="{B48F453D-3286-B7AC-E5DB-2BBE43F98BDA}"/>
              </a:ext>
            </a:extLst>
          </p:cNvPr>
          <p:cNvSpPr txBox="1"/>
          <p:nvPr/>
        </p:nvSpPr>
        <p:spPr>
          <a:xfrm>
            <a:off x="370490" y="1120392"/>
            <a:ext cx="8174419" cy="1061829"/>
          </a:xfrm>
          <a:prstGeom prst="rect">
            <a:avLst/>
          </a:prstGeom>
          <a:noFill/>
        </p:spPr>
        <p:txBody>
          <a:bodyPr wrap="square" rtlCol="0">
            <a:spAutoFit/>
          </a:bodyPr>
          <a:lstStyle/>
          <a:p>
            <a:pPr algn="ctr"/>
            <a:r>
              <a:rPr lang="en-US" sz="1050" b="1" dirty="0">
                <a:solidFill>
                  <a:schemeClr val="bg1"/>
                </a:solidFill>
                <a:latin typeface="Fira Sans" panose="020B0503050000020004" pitchFamily="34" charset="0"/>
              </a:rPr>
              <a:t>This preliminary review of the data shows that Washington State has great potential to be an area we would expand to.  Knowing the top and bottom ranked cities and counties for EVs assists us with pin-potting areas that could need additional charging stations and areas that may already be over-saturated with them.  Cities such as Bellevue and Redmond could be areas to research further for the need of charging stations as they’re both located in King county which had the highest growth of EV registration.  The data shows there is need for more research to be completed on vehicles that could be eligible for the CAFV tax exemption.</a:t>
            </a:r>
          </a:p>
          <a:p>
            <a:pPr marL="171450" indent="-171450" algn="ctr">
              <a:buFont typeface="Arial" panose="020B0604020202020204" pitchFamily="34" charset="0"/>
              <a:buChar char="•"/>
            </a:pPr>
            <a:endParaRPr lang="en-US" sz="1050" b="1" dirty="0">
              <a:solidFill>
                <a:schemeClr val="bg1"/>
              </a:solidFill>
              <a:latin typeface="Fira Sans" panose="020B05030500000200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360"/>
        <p:cNvGrpSpPr/>
        <p:nvPr/>
      </p:nvGrpSpPr>
      <p:grpSpPr>
        <a:xfrm>
          <a:off x="0" y="0"/>
          <a:ext cx="0" cy="0"/>
          <a:chOff x="0" y="0"/>
          <a:chExt cx="0" cy="0"/>
        </a:xfrm>
      </p:grpSpPr>
      <p:sp>
        <p:nvSpPr>
          <p:cNvPr id="2" name="TextBox 1">
            <a:extLst>
              <a:ext uri="{FF2B5EF4-FFF2-40B4-BE49-F238E27FC236}">
                <a16:creationId xmlns:a16="http://schemas.microsoft.com/office/drawing/2014/main" id="{AD782AD3-5C62-AC6C-4B35-4E2B9F19CB3A}"/>
              </a:ext>
            </a:extLst>
          </p:cNvPr>
          <p:cNvSpPr txBox="1"/>
          <p:nvPr/>
        </p:nvSpPr>
        <p:spPr>
          <a:xfrm>
            <a:off x="2046293" y="2033141"/>
            <a:ext cx="5202621" cy="1077218"/>
          </a:xfrm>
          <a:prstGeom prst="rect">
            <a:avLst/>
          </a:prstGeom>
          <a:noFill/>
        </p:spPr>
        <p:txBody>
          <a:bodyPr wrap="square" rtlCol="0">
            <a:spAutoFit/>
          </a:bodyPr>
          <a:lstStyle/>
          <a:p>
            <a:pPr algn="ctr"/>
            <a:r>
              <a:rPr lang="en-US" sz="3200" b="1" dirty="0">
                <a:solidFill>
                  <a:schemeClr val="bg1"/>
                </a:solidFill>
                <a:latin typeface="Fira Sans" panose="020B0503050000020004" pitchFamily="34" charset="0"/>
              </a:rPr>
              <a:t>Thank You</a:t>
            </a:r>
          </a:p>
          <a:p>
            <a:pPr marL="171450" indent="-171450" algn="ctr">
              <a:buFont typeface="Arial" panose="020B0604020202020204" pitchFamily="34" charset="0"/>
              <a:buChar char="•"/>
            </a:pPr>
            <a:endParaRPr lang="en-US" sz="3200" b="1" dirty="0">
              <a:solidFill>
                <a:schemeClr val="bg1"/>
              </a:solidFill>
              <a:latin typeface="Fira Sans"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p:nvPr/>
        </p:nvSpPr>
        <p:spPr>
          <a:xfrm>
            <a:off x="477495" y="1661212"/>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58" name="Google Shape;158;p28"/>
          <p:cNvSpPr/>
          <p:nvPr/>
        </p:nvSpPr>
        <p:spPr>
          <a:xfrm>
            <a:off x="5955841" y="2427329"/>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1" name="Google Shape;161;p28"/>
          <p:cNvSpPr txBox="1"/>
          <p:nvPr/>
        </p:nvSpPr>
        <p:spPr>
          <a:xfrm>
            <a:off x="6449173" y="2460249"/>
            <a:ext cx="2160482"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1"/>
                </a:solidFill>
                <a:latin typeface="Fira Sans"/>
                <a:ea typeface="Fira Sans"/>
                <a:cs typeface="Fira Sans"/>
                <a:sym typeface="Fira Sans"/>
              </a:rPr>
              <a:t>10. MSRP: Data Clean Up</a:t>
            </a:r>
            <a:endParaRPr b="1" dirty="0">
              <a:solidFill>
                <a:schemeClr val="accent1"/>
              </a:solidFill>
              <a:latin typeface="Fira Sans"/>
              <a:ea typeface="Fira Sans"/>
              <a:cs typeface="Fira Sans"/>
              <a:sym typeface="Fira Sans"/>
            </a:endParaRPr>
          </a:p>
        </p:txBody>
      </p:sp>
      <p:sp>
        <p:nvSpPr>
          <p:cNvPr id="164" name="Google Shape;164;p28"/>
          <p:cNvSpPr txBox="1"/>
          <p:nvPr/>
        </p:nvSpPr>
        <p:spPr>
          <a:xfrm>
            <a:off x="1025429" y="1737098"/>
            <a:ext cx="1884600"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2"/>
                </a:solidFill>
                <a:latin typeface="Fira Sans"/>
                <a:ea typeface="Fira Sans"/>
                <a:cs typeface="Fira Sans"/>
                <a:sym typeface="Fira Sans"/>
              </a:rPr>
              <a:t>3. Introduction </a:t>
            </a:r>
            <a:endParaRPr b="1" dirty="0">
              <a:solidFill>
                <a:schemeClr val="accent2"/>
              </a:solidFill>
              <a:latin typeface="Fira Sans"/>
              <a:ea typeface="Fira Sans"/>
              <a:cs typeface="Fira Sans"/>
              <a:sym typeface="Fira Sans"/>
            </a:endParaRPr>
          </a:p>
        </p:txBody>
      </p:sp>
      <p:grpSp>
        <p:nvGrpSpPr>
          <p:cNvPr id="165" name="Google Shape;165;p28"/>
          <p:cNvGrpSpPr/>
          <p:nvPr/>
        </p:nvGrpSpPr>
        <p:grpSpPr>
          <a:xfrm>
            <a:off x="577937" y="1761683"/>
            <a:ext cx="281478" cy="281482"/>
            <a:chOff x="2685825" y="840375"/>
            <a:chExt cx="481900" cy="481825"/>
          </a:xfrm>
        </p:grpSpPr>
        <p:sp>
          <p:nvSpPr>
            <p:cNvPr id="166" name="Google Shape;166;p28"/>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7" name="Google Shape;167;p28"/>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8" name="Google Shape;168;p28"/>
          <p:cNvSpPr/>
          <p:nvPr/>
        </p:nvSpPr>
        <p:spPr>
          <a:xfrm>
            <a:off x="5952612" y="1667106"/>
            <a:ext cx="482424" cy="482424"/>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9" name="Google Shape;169;p28"/>
          <p:cNvSpPr/>
          <p:nvPr/>
        </p:nvSpPr>
        <p:spPr>
          <a:xfrm>
            <a:off x="459426" y="2436763"/>
            <a:ext cx="482128" cy="48242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71" name="Google Shape;171;p28"/>
          <p:cNvSpPr txBox="1"/>
          <p:nvPr/>
        </p:nvSpPr>
        <p:spPr>
          <a:xfrm>
            <a:off x="972590" y="2504628"/>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Fira Sans"/>
                <a:ea typeface="Fira Sans"/>
                <a:cs typeface="Fira Sans"/>
                <a:sym typeface="Fira Sans"/>
              </a:rPr>
              <a:t>4-5. Washington</a:t>
            </a:r>
            <a:endParaRPr b="1" dirty="0">
              <a:solidFill>
                <a:schemeClr val="accent3"/>
              </a:solidFill>
              <a:latin typeface="Fira Sans"/>
              <a:ea typeface="Fira Sans"/>
              <a:cs typeface="Fira Sans"/>
              <a:sym typeface="Fira Sans"/>
            </a:endParaRPr>
          </a:p>
        </p:txBody>
      </p:sp>
      <p:sp>
        <p:nvSpPr>
          <p:cNvPr id="174" name="Google Shape;174;p28"/>
          <p:cNvSpPr txBox="1"/>
          <p:nvPr/>
        </p:nvSpPr>
        <p:spPr>
          <a:xfrm>
            <a:off x="6458226" y="1727330"/>
            <a:ext cx="1884600"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4"/>
                </a:solidFill>
                <a:latin typeface="Fira Sans"/>
                <a:ea typeface="Fira Sans"/>
                <a:cs typeface="Fira Sans"/>
                <a:sym typeface="Fira Sans"/>
              </a:rPr>
              <a:t>9. Eligibility</a:t>
            </a:r>
            <a:endParaRPr b="1" dirty="0">
              <a:solidFill>
                <a:schemeClr val="accent4"/>
              </a:solidFill>
              <a:latin typeface="Fira Sans"/>
              <a:ea typeface="Fira Sans"/>
              <a:cs typeface="Fira Sans"/>
              <a:sym typeface="Fira Sans"/>
            </a:endParaRPr>
          </a:p>
        </p:txBody>
      </p:sp>
      <p:grpSp>
        <p:nvGrpSpPr>
          <p:cNvPr id="176" name="Google Shape;176;p28"/>
          <p:cNvGrpSpPr/>
          <p:nvPr/>
        </p:nvGrpSpPr>
        <p:grpSpPr>
          <a:xfrm>
            <a:off x="558760" y="2536246"/>
            <a:ext cx="283458" cy="283458"/>
            <a:chOff x="5651375" y="3806450"/>
            <a:chExt cx="481825" cy="481825"/>
          </a:xfrm>
        </p:grpSpPr>
        <p:sp>
          <p:nvSpPr>
            <p:cNvPr id="177" name="Google Shape;177;p28"/>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 name="Google Shape;178;p28"/>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28"/>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 name="Google Shape;180;p28"/>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1" name="Google Shape;181;p28"/>
          <p:cNvSpPr/>
          <p:nvPr/>
        </p:nvSpPr>
        <p:spPr>
          <a:xfrm>
            <a:off x="6090161" y="1754960"/>
            <a:ext cx="217317" cy="283449"/>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54778" y="3886111"/>
            <a:ext cx="482424" cy="482424"/>
          </a:xfrm>
          <a:custGeom>
            <a:avLst/>
            <a:gdLst/>
            <a:ahLst/>
            <a:cxnLst/>
            <a:rect l="l" t="t" r="r" b="b"/>
            <a:pathLst>
              <a:path w="19563" h="19563" extrusionOk="0">
                <a:moveTo>
                  <a:pt x="9787" y="1"/>
                </a:moveTo>
                <a:cubicBezTo>
                  <a:pt x="4382" y="1"/>
                  <a:pt x="0" y="4382"/>
                  <a:pt x="0" y="9788"/>
                </a:cubicBezTo>
                <a:cubicBezTo>
                  <a:pt x="0" y="15181"/>
                  <a:pt x="4382" y="19563"/>
                  <a:pt x="9787" y="19563"/>
                </a:cubicBezTo>
                <a:cubicBezTo>
                  <a:pt x="15181" y="19563"/>
                  <a:pt x="19562" y="15181"/>
                  <a:pt x="19562" y="9788"/>
                </a:cubicBezTo>
                <a:cubicBezTo>
                  <a:pt x="19562" y="4382"/>
                  <a:pt x="15181" y="1"/>
                  <a:pt x="9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83" name="Google Shape;183;p28"/>
          <p:cNvSpPr/>
          <p:nvPr/>
        </p:nvSpPr>
        <p:spPr>
          <a:xfrm>
            <a:off x="459426" y="3162843"/>
            <a:ext cx="482128" cy="482424"/>
          </a:xfrm>
          <a:custGeom>
            <a:avLst/>
            <a:gdLst/>
            <a:ahLst/>
            <a:cxnLst/>
            <a:rect l="l" t="t" r="r" b="b"/>
            <a:pathLst>
              <a:path w="19551" h="19563" extrusionOk="0">
                <a:moveTo>
                  <a:pt x="9775" y="1"/>
                </a:moveTo>
                <a:cubicBezTo>
                  <a:pt x="4370" y="1"/>
                  <a:pt x="0" y="4382"/>
                  <a:pt x="0" y="9788"/>
                </a:cubicBezTo>
                <a:cubicBezTo>
                  <a:pt x="0" y="15181"/>
                  <a:pt x="4370" y="19563"/>
                  <a:pt x="9775" y="19563"/>
                </a:cubicBezTo>
                <a:cubicBezTo>
                  <a:pt x="15169" y="19563"/>
                  <a:pt x="19550" y="15181"/>
                  <a:pt x="19550" y="9788"/>
                </a:cubicBezTo>
                <a:cubicBezTo>
                  <a:pt x="19550" y="4382"/>
                  <a:pt x="15169" y="1"/>
                  <a:pt x="9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85" name="Google Shape;185;p28"/>
          <p:cNvSpPr txBox="1"/>
          <p:nvPr/>
        </p:nvSpPr>
        <p:spPr>
          <a:xfrm>
            <a:off x="991833" y="3179653"/>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5"/>
                </a:solidFill>
                <a:latin typeface="Fira Sans"/>
                <a:ea typeface="Fira Sans"/>
                <a:cs typeface="Fira Sans"/>
                <a:sym typeface="Fira Sans"/>
              </a:rPr>
              <a:t>6-7. Trending and Top Ranked</a:t>
            </a:r>
            <a:endParaRPr b="1" dirty="0">
              <a:solidFill>
                <a:schemeClr val="accent5"/>
              </a:solidFill>
              <a:latin typeface="Fira Sans"/>
              <a:ea typeface="Fira Sans"/>
              <a:cs typeface="Fira Sans"/>
              <a:sym typeface="Fira Sans"/>
            </a:endParaRPr>
          </a:p>
        </p:txBody>
      </p:sp>
      <p:sp>
        <p:nvSpPr>
          <p:cNvPr id="188" name="Google Shape;188;p28"/>
          <p:cNvSpPr txBox="1"/>
          <p:nvPr/>
        </p:nvSpPr>
        <p:spPr>
          <a:xfrm>
            <a:off x="965339" y="3879318"/>
            <a:ext cx="1884600"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6"/>
                </a:solidFill>
                <a:latin typeface="Fira Sans"/>
                <a:ea typeface="Fira Sans"/>
                <a:cs typeface="Fira Sans"/>
                <a:sym typeface="Fira Sans"/>
              </a:rPr>
              <a:t>8. Range</a:t>
            </a:r>
            <a:endParaRPr b="1" dirty="0">
              <a:solidFill>
                <a:schemeClr val="accent6"/>
              </a:solidFill>
              <a:latin typeface="Fira Sans"/>
              <a:ea typeface="Fira Sans"/>
              <a:cs typeface="Fira Sans"/>
              <a:sym typeface="Fira Sans"/>
            </a:endParaRPr>
          </a:p>
        </p:txBody>
      </p:sp>
      <p:grpSp>
        <p:nvGrpSpPr>
          <p:cNvPr id="190" name="Google Shape;190;p28"/>
          <p:cNvGrpSpPr/>
          <p:nvPr/>
        </p:nvGrpSpPr>
        <p:grpSpPr>
          <a:xfrm>
            <a:off x="568948" y="3295340"/>
            <a:ext cx="219345" cy="227301"/>
            <a:chOff x="3357325" y="2093500"/>
            <a:chExt cx="311525" cy="322825"/>
          </a:xfrm>
        </p:grpSpPr>
        <p:sp>
          <p:nvSpPr>
            <p:cNvPr id="191" name="Google Shape;191;p2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 name="Google Shape;192;p2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3" name="Google Shape;193;p2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4" name="Google Shape;194;p2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Table of Contents</a:t>
            </a:r>
            <a:endParaRPr dirty="0"/>
          </a:p>
        </p:txBody>
      </p:sp>
      <p:grpSp>
        <p:nvGrpSpPr>
          <p:cNvPr id="195" name="Google Shape;195;p28"/>
          <p:cNvGrpSpPr/>
          <p:nvPr/>
        </p:nvGrpSpPr>
        <p:grpSpPr>
          <a:xfrm>
            <a:off x="2799970" y="1457532"/>
            <a:ext cx="2870442" cy="2923309"/>
            <a:chOff x="3123406" y="1347990"/>
            <a:chExt cx="2870442" cy="2923309"/>
          </a:xfrm>
        </p:grpSpPr>
        <p:sp>
          <p:nvSpPr>
            <p:cNvPr id="196" name="Google Shape;196;p28"/>
            <p:cNvSpPr/>
            <p:nvPr/>
          </p:nvSpPr>
          <p:spPr>
            <a:xfrm>
              <a:off x="3444410" y="1935823"/>
              <a:ext cx="2009909" cy="2009909"/>
            </a:xfrm>
            <a:custGeom>
              <a:avLst/>
              <a:gdLst/>
              <a:ahLst/>
              <a:cxnLst/>
              <a:rect l="l" t="t" r="r" b="b"/>
              <a:pathLst>
                <a:path w="27789" h="27789" extrusionOk="0">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444410" y="1935823"/>
              <a:ext cx="2009909" cy="2009909"/>
            </a:xfrm>
            <a:custGeom>
              <a:avLst/>
              <a:gdLst/>
              <a:ahLst/>
              <a:cxnLst/>
              <a:rect l="l" t="t" r="r" b="b"/>
              <a:pathLst>
                <a:path w="27789" h="27789" fill="none" extrusionOk="0">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3500973" y="1990071"/>
              <a:ext cx="1899103" cy="1899175"/>
            </a:xfrm>
            <a:custGeom>
              <a:avLst/>
              <a:gdLst/>
              <a:ahLst/>
              <a:cxnLst/>
              <a:rect l="l" t="t" r="r" b="b"/>
              <a:pathLst>
                <a:path w="26257" h="26258" extrusionOk="0">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715724" y="3400884"/>
              <a:ext cx="174165" cy="237451"/>
            </a:xfrm>
            <a:custGeom>
              <a:avLst/>
              <a:gdLst/>
              <a:ahLst/>
              <a:cxnLst/>
              <a:rect l="l" t="t" r="r" b="b"/>
              <a:pathLst>
                <a:path w="2408" h="3283" extrusionOk="0">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715724" y="3400884"/>
              <a:ext cx="174165" cy="237451"/>
            </a:xfrm>
            <a:custGeom>
              <a:avLst/>
              <a:gdLst/>
              <a:ahLst/>
              <a:cxnLst/>
              <a:rect l="l" t="t" r="r" b="b"/>
              <a:pathLst>
                <a:path w="2408" h="3283" fill="none" extrusionOk="0">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5020284" y="3400884"/>
              <a:ext cx="171850" cy="237451"/>
            </a:xfrm>
            <a:custGeom>
              <a:avLst/>
              <a:gdLst/>
              <a:ahLst/>
              <a:cxnLst/>
              <a:rect l="l" t="t" r="r" b="b"/>
              <a:pathLst>
                <a:path w="2376" h="3283" extrusionOk="0">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5020284" y="3400884"/>
              <a:ext cx="171850" cy="237451"/>
            </a:xfrm>
            <a:custGeom>
              <a:avLst/>
              <a:gdLst/>
              <a:ahLst/>
              <a:cxnLst/>
              <a:rect l="l" t="t" r="r" b="b"/>
              <a:pathLst>
                <a:path w="2376" h="3283" fill="none" extrusionOk="0">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258350" y="2245544"/>
              <a:ext cx="391147" cy="52076"/>
            </a:xfrm>
            <a:custGeom>
              <a:avLst/>
              <a:gdLst/>
              <a:ahLst/>
              <a:cxnLst/>
              <a:rect l="l" t="t" r="r" b="b"/>
              <a:pathLst>
                <a:path w="5408" h="720" extrusionOk="0">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5067733" y="2629910"/>
              <a:ext cx="63359" cy="49834"/>
            </a:xfrm>
            <a:custGeom>
              <a:avLst/>
              <a:gdLst/>
              <a:ahLst/>
              <a:cxnLst/>
              <a:rect l="l" t="t" r="r" b="b"/>
              <a:pathLst>
                <a:path w="876" h="689" extrusionOk="0">
                  <a:moveTo>
                    <a:pt x="0" y="1"/>
                  </a:moveTo>
                  <a:lnTo>
                    <a:pt x="0"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5112940" y="2584703"/>
              <a:ext cx="167366" cy="122161"/>
            </a:xfrm>
            <a:custGeom>
              <a:avLst/>
              <a:gdLst/>
              <a:ahLst/>
              <a:cxnLst/>
              <a:rect l="l" t="t" r="r" b="b"/>
              <a:pathLst>
                <a:path w="2314" h="1689" extrusionOk="0">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776771" y="2629910"/>
              <a:ext cx="63359" cy="49834"/>
            </a:xfrm>
            <a:custGeom>
              <a:avLst/>
              <a:gdLst/>
              <a:ahLst/>
              <a:cxnLst/>
              <a:rect l="l" t="t" r="r" b="b"/>
              <a:pathLst>
                <a:path w="876" h="689" extrusionOk="0">
                  <a:moveTo>
                    <a:pt x="1" y="1"/>
                  </a:moveTo>
                  <a:lnTo>
                    <a:pt x="1"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627552" y="2584703"/>
              <a:ext cx="167366" cy="122161"/>
            </a:xfrm>
            <a:custGeom>
              <a:avLst/>
              <a:gdLst/>
              <a:ahLst/>
              <a:cxnLst/>
              <a:rect l="l" t="t" r="r" b="b"/>
              <a:pathLst>
                <a:path w="2314" h="1689" extrusionOk="0">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672759" y="2286266"/>
              <a:ext cx="1564516" cy="1286489"/>
            </a:xfrm>
            <a:custGeom>
              <a:avLst/>
              <a:gdLst/>
              <a:ahLst/>
              <a:cxnLst/>
              <a:rect l="l" t="t" r="r" b="b"/>
              <a:pathLst>
                <a:path w="21631" h="17787" extrusionOk="0">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672759" y="2286266"/>
              <a:ext cx="1564516" cy="1286489"/>
            </a:xfrm>
            <a:custGeom>
              <a:avLst/>
              <a:gdLst/>
              <a:ahLst/>
              <a:cxnLst/>
              <a:rect l="l" t="t" r="r" b="b"/>
              <a:pathLst>
                <a:path w="21631" h="17787" fill="none" extrusionOk="0">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892066" y="2329230"/>
              <a:ext cx="1123680" cy="354983"/>
            </a:xfrm>
            <a:custGeom>
              <a:avLst/>
              <a:gdLst/>
              <a:ahLst/>
              <a:cxnLst/>
              <a:rect l="l" t="t" r="r" b="b"/>
              <a:pathLst>
                <a:path w="15536" h="4908" extrusionOk="0">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892066" y="2329230"/>
              <a:ext cx="1123680" cy="354983"/>
            </a:xfrm>
            <a:custGeom>
              <a:avLst/>
              <a:gdLst/>
              <a:ahLst/>
              <a:cxnLst/>
              <a:rect l="l" t="t" r="r" b="b"/>
              <a:pathLst>
                <a:path w="15536" h="4908" fill="none" extrusionOk="0">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3885267" y="2550780"/>
              <a:ext cx="1137278" cy="140243"/>
            </a:xfrm>
            <a:custGeom>
              <a:avLst/>
              <a:gdLst/>
              <a:ahLst/>
              <a:cxnLst/>
              <a:rect l="l" t="t" r="r" b="b"/>
              <a:pathLst>
                <a:path w="15724" h="1939" extrusionOk="0">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3892066" y="2672874"/>
              <a:ext cx="1123680" cy="11355"/>
            </a:xfrm>
            <a:custGeom>
              <a:avLst/>
              <a:gdLst/>
              <a:ahLst/>
              <a:cxnLst/>
              <a:rect l="l" t="t" r="r" b="b"/>
              <a:pathLst>
                <a:path w="15536" h="157" fill="none" extrusionOk="0">
                  <a:moveTo>
                    <a:pt x="7784" y="1"/>
                  </a:moveTo>
                  <a:lnTo>
                    <a:pt x="1" y="157"/>
                  </a:lnTo>
                  <a:lnTo>
                    <a:pt x="15536" y="157"/>
                  </a:lnTo>
                  <a:lnTo>
                    <a:pt x="77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4984046" y="2577904"/>
              <a:ext cx="38551" cy="113120"/>
            </a:xfrm>
            <a:custGeom>
              <a:avLst/>
              <a:gdLst/>
              <a:ahLst/>
              <a:cxnLst/>
              <a:rect l="l" t="t" r="r" b="b"/>
              <a:pathLst>
                <a:path w="533" h="1564" fill="none" extrusionOk="0">
                  <a:moveTo>
                    <a:pt x="1" y="1"/>
                  </a:moveTo>
                  <a:lnTo>
                    <a:pt x="1" y="1"/>
                  </a:lnTo>
                  <a:lnTo>
                    <a:pt x="439" y="1470"/>
                  </a:lnTo>
                  <a:lnTo>
                    <a:pt x="439" y="1470"/>
                  </a:lnTo>
                  <a:lnTo>
                    <a:pt x="470" y="1564"/>
                  </a:lnTo>
                  <a:lnTo>
                    <a:pt x="532" y="1564"/>
                  </a:lnTo>
                  <a:lnTo>
                    <a:pt x="532" y="156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3885267" y="2550780"/>
              <a:ext cx="47591" cy="140243"/>
            </a:xfrm>
            <a:custGeom>
              <a:avLst/>
              <a:gdLst/>
              <a:ahLst/>
              <a:cxnLst/>
              <a:rect l="l" t="t" r="r" b="b"/>
              <a:pathLst>
                <a:path w="658" h="1939" fill="none" extrusionOk="0">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3892066" y="2351798"/>
              <a:ext cx="1123680" cy="332417"/>
            </a:xfrm>
            <a:custGeom>
              <a:avLst/>
              <a:gdLst/>
              <a:ahLst/>
              <a:cxnLst/>
              <a:rect l="l" t="t" r="r" b="b"/>
              <a:pathLst>
                <a:path w="15536" h="4596" extrusionOk="0">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3892066" y="2351798"/>
              <a:ext cx="1123680" cy="332417"/>
            </a:xfrm>
            <a:custGeom>
              <a:avLst/>
              <a:gdLst/>
              <a:ahLst/>
              <a:cxnLst/>
              <a:rect l="l" t="t" r="r" b="b"/>
              <a:pathLst>
                <a:path w="15536" h="4596" fill="none" extrusionOk="0">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3892066" y="2342756"/>
              <a:ext cx="1123680" cy="341458"/>
            </a:xfrm>
            <a:custGeom>
              <a:avLst/>
              <a:gdLst/>
              <a:ahLst/>
              <a:cxnLst/>
              <a:rect l="l" t="t" r="r" b="b"/>
              <a:pathLst>
                <a:path w="15536" h="4721" extrusionOk="0">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4115931" y="2342756"/>
              <a:ext cx="422827" cy="341458"/>
            </a:xfrm>
            <a:custGeom>
              <a:avLst/>
              <a:gdLst/>
              <a:ahLst/>
              <a:cxnLst/>
              <a:rect l="l" t="t" r="r" b="b"/>
              <a:pathLst>
                <a:path w="5846" h="4721" extrusionOk="0">
                  <a:moveTo>
                    <a:pt x="1626" y="1"/>
                  </a:moveTo>
                  <a:lnTo>
                    <a:pt x="0" y="95"/>
                  </a:lnTo>
                  <a:lnTo>
                    <a:pt x="2407" y="4721"/>
                  </a:lnTo>
                  <a:lnTo>
                    <a:pt x="5845" y="4721"/>
                  </a:lnTo>
                  <a:lnTo>
                    <a:pt x="3407"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4416610" y="2342756"/>
              <a:ext cx="248734" cy="341458"/>
            </a:xfrm>
            <a:custGeom>
              <a:avLst/>
              <a:gdLst/>
              <a:ahLst/>
              <a:cxnLst/>
              <a:rect l="l" t="t" r="r" b="b"/>
              <a:pathLst>
                <a:path w="3439" h="4721" extrusionOk="0">
                  <a:moveTo>
                    <a:pt x="0" y="1"/>
                  </a:moveTo>
                  <a:lnTo>
                    <a:pt x="2438" y="4721"/>
                  </a:lnTo>
                  <a:lnTo>
                    <a:pt x="3439" y="4721"/>
                  </a:lnTo>
                  <a:lnTo>
                    <a:pt x="1001" y="1"/>
                  </a:lnTo>
                  <a:lnTo>
                    <a:pt x="532" y="32"/>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4525107" y="2342756"/>
              <a:ext cx="251049" cy="341458"/>
            </a:xfrm>
            <a:custGeom>
              <a:avLst/>
              <a:gdLst/>
              <a:ahLst/>
              <a:cxnLst/>
              <a:rect l="l" t="t" r="r" b="b"/>
              <a:pathLst>
                <a:path w="3471" h="4721" extrusionOk="0">
                  <a:moveTo>
                    <a:pt x="1" y="1"/>
                  </a:moveTo>
                  <a:lnTo>
                    <a:pt x="2470" y="4721"/>
                  </a:lnTo>
                  <a:lnTo>
                    <a:pt x="3470" y="4721"/>
                  </a:lnTo>
                  <a:lnTo>
                    <a:pt x="1032"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684043" y="3229026"/>
              <a:ext cx="1541950" cy="343773"/>
            </a:xfrm>
            <a:custGeom>
              <a:avLst/>
              <a:gdLst/>
              <a:ahLst/>
              <a:cxnLst/>
              <a:rect l="l" t="t" r="r" b="b"/>
              <a:pathLst>
                <a:path w="21319" h="4753" extrusionOk="0">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3684043" y="3229026"/>
              <a:ext cx="1541950" cy="343773"/>
            </a:xfrm>
            <a:custGeom>
              <a:avLst/>
              <a:gdLst/>
              <a:ahLst/>
              <a:cxnLst/>
              <a:rect l="l" t="t" r="r" b="b"/>
              <a:pathLst>
                <a:path w="21319" h="4753" fill="none" extrusionOk="0">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4136256" y="3405369"/>
              <a:ext cx="72" cy="72"/>
            </a:xfrm>
            <a:custGeom>
              <a:avLst/>
              <a:gdLst/>
              <a:ahLst/>
              <a:cxnLst/>
              <a:rect l="l" t="t" r="r" b="b"/>
              <a:pathLst>
                <a:path w="1" h="1" extrusionOk="0">
                  <a:moveTo>
                    <a:pt x="0" y="1"/>
                  </a:moveTo>
                  <a:lnTo>
                    <a:pt x="0" y="1"/>
                  </a:lnTo>
                  <a:close/>
                </a:path>
              </a:pathLst>
            </a:custGeom>
            <a:solidFill>
              <a:srgbClr val="2E4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4136256" y="3405369"/>
              <a:ext cx="72" cy="72"/>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3751889" y="3366961"/>
              <a:ext cx="237451" cy="128960"/>
            </a:xfrm>
            <a:custGeom>
              <a:avLst/>
              <a:gdLst/>
              <a:ahLst/>
              <a:cxnLst/>
              <a:rect l="l" t="t" r="r" b="b"/>
              <a:pathLst>
                <a:path w="3283" h="1783" extrusionOk="0">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3763173" y="3371518"/>
              <a:ext cx="214885" cy="108564"/>
            </a:xfrm>
            <a:custGeom>
              <a:avLst/>
              <a:gdLst/>
              <a:ahLst/>
              <a:cxnLst/>
              <a:rect l="l" t="t" r="r" b="b"/>
              <a:pathLst>
                <a:path w="2971" h="1501" fill="none" extrusionOk="0">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3751889" y="3366961"/>
              <a:ext cx="237451" cy="128960"/>
            </a:xfrm>
            <a:custGeom>
              <a:avLst/>
              <a:gdLst/>
              <a:ahLst/>
              <a:cxnLst/>
              <a:rect l="l" t="t" r="r" b="b"/>
              <a:pathLst>
                <a:path w="3283" h="1783" fill="none" extrusionOk="0">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3763173" y="3371518"/>
              <a:ext cx="214885" cy="108564"/>
            </a:xfrm>
            <a:custGeom>
              <a:avLst/>
              <a:gdLst/>
              <a:ahLst/>
              <a:cxnLst/>
              <a:rect l="l" t="t" r="r" b="b"/>
              <a:pathLst>
                <a:path w="2971" h="1501" extrusionOk="0">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3763173" y="3371518"/>
              <a:ext cx="214885" cy="108564"/>
            </a:xfrm>
            <a:custGeom>
              <a:avLst/>
              <a:gdLst/>
              <a:ahLst/>
              <a:cxnLst/>
              <a:rect l="l" t="t" r="r" b="b"/>
              <a:pathLst>
                <a:path w="2971" h="1501" fill="none" extrusionOk="0">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3828777" y="3373760"/>
              <a:ext cx="149284" cy="106321"/>
            </a:xfrm>
            <a:custGeom>
              <a:avLst/>
              <a:gdLst/>
              <a:ahLst/>
              <a:cxnLst/>
              <a:rect l="l" t="t" r="r" b="b"/>
              <a:pathLst>
                <a:path w="2064" h="1470" extrusionOk="0">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3968954" y="3480014"/>
              <a:ext cx="4557" cy="72"/>
            </a:xfrm>
            <a:custGeom>
              <a:avLst/>
              <a:gdLst/>
              <a:ahLst/>
              <a:cxnLst/>
              <a:rect l="l" t="t" r="r" b="b"/>
              <a:pathLst>
                <a:path w="63" h="1" fill="none" extrusionOk="0">
                  <a:moveTo>
                    <a:pt x="0" y="0"/>
                  </a:moveTo>
                  <a:lnTo>
                    <a:pt x="0" y="0"/>
                  </a:lnTo>
                  <a:lnTo>
                    <a:pt x="63"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973439" y="3480014"/>
              <a:ext cx="4629" cy="72"/>
            </a:xfrm>
            <a:custGeom>
              <a:avLst/>
              <a:gdLst/>
              <a:ahLst/>
              <a:cxnLst/>
              <a:rect l="l" t="t" r="r" b="b"/>
              <a:pathLst>
                <a:path w="64" h="1" fill="none" extrusionOk="0">
                  <a:moveTo>
                    <a:pt x="63" y="0"/>
                  </a:moveTo>
                  <a:lnTo>
                    <a:pt x="63" y="0"/>
                  </a:lnTo>
                  <a:lnTo>
                    <a:pt x="1" y="0"/>
                  </a:lnTo>
                  <a:lnTo>
                    <a:pt x="1"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828777"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898866" y="3373760"/>
              <a:ext cx="13598" cy="2314"/>
            </a:xfrm>
            <a:custGeom>
              <a:avLst/>
              <a:gdLst/>
              <a:ahLst/>
              <a:cxnLst/>
              <a:rect l="l" t="t" r="r" b="b"/>
              <a:pathLst>
                <a:path w="188" h="32" fill="none" extrusionOk="0">
                  <a:moveTo>
                    <a:pt x="188" y="0"/>
                  </a:moveTo>
                  <a:lnTo>
                    <a:pt x="188" y="0"/>
                  </a:lnTo>
                  <a:lnTo>
                    <a:pt x="0" y="32"/>
                  </a:lnTo>
                  <a:lnTo>
                    <a:pt x="0" y="32"/>
                  </a:lnTo>
                  <a:lnTo>
                    <a:pt x="0" y="32"/>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912391" y="3373760"/>
              <a:ext cx="2387" cy="72"/>
            </a:xfrm>
            <a:custGeom>
              <a:avLst/>
              <a:gdLst/>
              <a:ahLst/>
              <a:cxnLst/>
              <a:rect l="l" t="t" r="r" b="b"/>
              <a:pathLst>
                <a:path w="33" h="1" fill="none" extrusionOk="0">
                  <a:moveTo>
                    <a:pt x="1" y="0"/>
                  </a:moveTo>
                  <a:lnTo>
                    <a:pt x="1" y="0"/>
                  </a:ln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817493" y="3373760"/>
              <a:ext cx="160567" cy="106321"/>
            </a:xfrm>
            <a:custGeom>
              <a:avLst/>
              <a:gdLst/>
              <a:ahLst/>
              <a:cxnLst/>
              <a:rect l="l" t="t" r="r" b="b"/>
              <a:pathLst>
                <a:path w="2220" h="1470" extrusionOk="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817493" y="3373760"/>
              <a:ext cx="160567" cy="106321"/>
            </a:xfrm>
            <a:custGeom>
              <a:avLst/>
              <a:gdLst/>
              <a:ahLst/>
              <a:cxnLst/>
              <a:rect l="l" t="t" r="r" b="b"/>
              <a:pathLst>
                <a:path w="2220" h="1470" fill="none" extrusionOk="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4923071" y="3366961"/>
              <a:ext cx="235137" cy="128960"/>
            </a:xfrm>
            <a:custGeom>
              <a:avLst/>
              <a:gdLst/>
              <a:ahLst/>
              <a:cxnLst/>
              <a:rect l="l" t="t" r="r" b="b"/>
              <a:pathLst>
                <a:path w="3251" h="1783" extrusionOk="0">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4934355" y="3371518"/>
              <a:ext cx="212571" cy="108564"/>
            </a:xfrm>
            <a:custGeom>
              <a:avLst/>
              <a:gdLst/>
              <a:ahLst/>
              <a:cxnLst/>
              <a:rect l="l" t="t" r="r" b="b"/>
              <a:pathLst>
                <a:path w="2939" h="1501" fill="none" extrusionOk="0">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4923071" y="3366961"/>
              <a:ext cx="235137" cy="128960"/>
            </a:xfrm>
            <a:custGeom>
              <a:avLst/>
              <a:gdLst/>
              <a:ahLst/>
              <a:cxnLst/>
              <a:rect l="l" t="t" r="r" b="b"/>
              <a:pathLst>
                <a:path w="3251" h="1783" fill="none" extrusionOk="0">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4934355" y="3371518"/>
              <a:ext cx="212571" cy="108564"/>
            </a:xfrm>
            <a:custGeom>
              <a:avLst/>
              <a:gdLst/>
              <a:ahLst/>
              <a:cxnLst/>
              <a:rect l="l" t="t" r="r" b="b"/>
              <a:pathLst>
                <a:path w="2939" h="1501" extrusionOk="0">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4934355" y="3371518"/>
              <a:ext cx="212571" cy="108564"/>
            </a:xfrm>
            <a:custGeom>
              <a:avLst/>
              <a:gdLst/>
              <a:ahLst/>
              <a:cxnLst/>
              <a:rect l="l" t="t" r="r" b="b"/>
              <a:pathLst>
                <a:path w="2939" h="1501" fill="none" extrusionOk="0">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4934355" y="3373760"/>
              <a:ext cx="160567" cy="106321"/>
            </a:xfrm>
            <a:custGeom>
              <a:avLst/>
              <a:gdLst/>
              <a:ahLst/>
              <a:cxnLst/>
              <a:rect l="l" t="t" r="r" b="b"/>
              <a:pathLst>
                <a:path w="2220" h="1470" extrusionOk="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4938839" y="3480014"/>
              <a:ext cx="2387" cy="72"/>
            </a:xfrm>
            <a:custGeom>
              <a:avLst/>
              <a:gdLst/>
              <a:ahLst/>
              <a:cxnLst/>
              <a:rect l="l" t="t" r="r" b="b"/>
              <a:pathLst>
                <a:path w="33" h="1" fill="none" extrusionOk="0">
                  <a:moveTo>
                    <a:pt x="32" y="0"/>
                  </a:moveTo>
                  <a:lnTo>
                    <a:pt x="32" y="0"/>
                  </a:lnTo>
                  <a:lnTo>
                    <a:pt x="1" y="0"/>
                  </a:lnTo>
                  <a:lnTo>
                    <a:pt x="1" y="0"/>
                  </a:lnTo>
                  <a:lnTo>
                    <a:pt x="1"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4934355" y="3480014"/>
              <a:ext cx="4557" cy="72"/>
            </a:xfrm>
            <a:custGeom>
              <a:avLst/>
              <a:gdLst/>
              <a:ahLst/>
              <a:cxnLst/>
              <a:rect l="l" t="t" r="r" b="b"/>
              <a:pathLst>
                <a:path w="63" h="1" fill="none" extrusionOk="0">
                  <a:moveTo>
                    <a:pt x="0" y="0"/>
                  </a:moveTo>
                  <a:lnTo>
                    <a:pt x="0"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5079017"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5079017" y="3457375"/>
              <a:ext cx="2387" cy="2387"/>
            </a:xfrm>
            <a:custGeom>
              <a:avLst/>
              <a:gdLst/>
              <a:ahLst/>
              <a:cxnLst/>
              <a:rect l="l" t="t" r="r" b="b"/>
              <a:pathLst>
                <a:path w="33" h="33" fill="none" extrusionOk="0">
                  <a:moveTo>
                    <a:pt x="32" y="1"/>
                  </a:moveTo>
                  <a:lnTo>
                    <a:pt x="32" y="1"/>
                  </a:lnTo>
                  <a:lnTo>
                    <a:pt x="1" y="32"/>
                  </a:lnTo>
                  <a:lnTo>
                    <a:pt x="1"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5081331" y="3457375"/>
              <a:ext cx="2314" cy="72"/>
            </a:xfrm>
            <a:custGeom>
              <a:avLst/>
              <a:gdLst/>
              <a:ahLst/>
              <a:cxnLst/>
              <a:rect l="l" t="t" r="r" b="b"/>
              <a:pathLst>
                <a:path w="32" h="1" fill="none" extrusionOk="0">
                  <a:moveTo>
                    <a:pt x="31" y="1"/>
                  </a:moveTo>
                  <a:lnTo>
                    <a:pt x="31" y="1"/>
                  </a:lnTo>
                  <a:lnTo>
                    <a:pt x="0" y="1"/>
                  </a:lnTo>
                  <a:lnTo>
                    <a:pt x="0" y="1"/>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5083573" y="3455132"/>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5092615" y="3448333"/>
              <a:ext cx="2314" cy="72"/>
            </a:xfrm>
            <a:custGeom>
              <a:avLst/>
              <a:gdLst/>
              <a:ahLst/>
              <a:cxnLst/>
              <a:rect l="l" t="t" r="r" b="b"/>
              <a:pathLst>
                <a:path w="32" h="1" fill="none" extrusionOk="0">
                  <a:moveTo>
                    <a:pt x="32" y="1"/>
                  </a:moveTo>
                  <a:lnTo>
                    <a:pt x="32" y="1"/>
                  </a:lnTo>
                  <a:lnTo>
                    <a:pt x="32" y="1"/>
                  </a:lnTo>
                  <a:lnTo>
                    <a:pt x="0" y="1"/>
                  </a:lnTo>
                  <a:lnTo>
                    <a:pt x="0" y="1"/>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4934355" y="3391843"/>
              <a:ext cx="24953" cy="88240"/>
            </a:xfrm>
            <a:custGeom>
              <a:avLst/>
              <a:gdLst/>
              <a:ahLst/>
              <a:cxnLst/>
              <a:rect l="l" t="t" r="r" b="b"/>
              <a:pathLst>
                <a:path w="345" h="1220" fill="none" extrusionOk="0">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4997644" y="3373760"/>
              <a:ext cx="15912" cy="2314"/>
            </a:xfrm>
            <a:custGeom>
              <a:avLst/>
              <a:gdLst/>
              <a:ahLst/>
              <a:cxnLst/>
              <a:rect l="l" t="t" r="r" b="b"/>
              <a:pathLst>
                <a:path w="220" h="32" fill="none" extrusionOk="0">
                  <a:moveTo>
                    <a:pt x="0" y="0"/>
                  </a:moveTo>
                  <a:lnTo>
                    <a:pt x="0" y="0"/>
                  </a:lnTo>
                  <a:lnTo>
                    <a:pt x="219" y="32"/>
                  </a:lnTo>
                  <a:lnTo>
                    <a:pt x="219" y="32"/>
                  </a:lnTo>
                  <a:lnTo>
                    <a:pt x="219" y="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997644" y="3373760"/>
              <a:ext cx="72" cy="72"/>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934355" y="3373760"/>
              <a:ext cx="160567" cy="106321"/>
            </a:xfrm>
            <a:custGeom>
              <a:avLst/>
              <a:gdLst/>
              <a:ahLst/>
              <a:cxnLst/>
              <a:rect l="l" t="t" r="r" b="b"/>
              <a:pathLst>
                <a:path w="2220" h="1470" extrusionOk="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934355" y="3373760"/>
              <a:ext cx="160567" cy="106321"/>
            </a:xfrm>
            <a:custGeom>
              <a:avLst/>
              <a:gdLst/>
              <a:ahLst/>
              <a:cxnLst/>
              <a:rect l="l" t="t" r="r" b="b"/>
              <a:pathLst>
                <a:path w="2220" h="1470" fill="none" extrusionOk="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054883" y="3287831"/>
              <a:ext cx="798134" cy="190004"/>
            </a:xfrm>
            <a:custGeom>
              <a:avLst/>
              <a:gdLst/>
              <a:ahLst/>
              <a:cxnLst/>
              <a:rect l="l" t="t" r="r" b="b"/>
              <a:pathLst>
                <a:path w="11035" h="2627" extrusionOk="0">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269634" y="3310471"/>
              <a:ext cx="368581" cy="90482"/>
            </a:xfrm>
            <a:custGeom>
              <a:avLst/>
              <a:gdLst/>
              <a:ahLst/>
              <a:cxnLst/>
              <a:rect l="l" t="t" r="r" b="b"/>
              <a:pathLst>
                <a:path w="5096" h="1251" extrusionOk="0">
                  <a:moveTo>
                    <a:pt x="1" y="0"/>
                  </a:moveTo>
                  <a:lnTo>
                    <a:pt x="1" y="1250"/>
                  </a:lnTo>
                  <a:lnTo>
                    <a:pt x="5096" y="1250"/>
                  </a:lnTo>
                  <a:lnTo>
                    <a:pt x="5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731564" y="2684158"/>
              <a:ext cx="1442427" cy="490670"/>
            </a:xfrm>
            <a:custGeom>
              <a:avLst/>
              <a:gdLst/>
              <a:ahLst/>
              <a:cxnLst/>
              <a:rect l="l" t="t" r="r" b="b"/>
              <a:pathLst>
                <a:path w="19943" h="6784" extrusionOk="0">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731564" y="2684158"/>
              <a:ext cx="1442427" cy="490670"/>
            </a:xfrm>
            <a:custGeom>
              <a:avLst/>
              <a:gdLst/>
              <a:ahLst/>
              <a:cxnLst/>
              <a:rect l="l" t="t" r="r" b="b"/>
              <a:pathLst>
                <a:path w="19943" h="6784" fill="none" extrusionOk="0">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63380" y="3240382"/>
              <a:ext cx="581079" cy="22639"/>
            </a:xfrm>
            <a:custGeom>
              <a:avLst/>
              <a:gdLst/>
              <a:ahLst/>
              <a:cxnLst/>
              <a:rect l="l" t="t" r="r" b="b"/>
              <a:pathLst>
                <a:path w="8034" h="313" extrusionOk="0">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251551" y="3201902"/>
              <a:ext cx="406987" cy="15912"/>
            </a:xfrm>
            <a:custGeom>
              <a:avLst/>
              <a:gdLst/>
              <a:ahLst/>
              <a:cxnLst/>
              <a:rect l="l" t="t" r="r" b="b"/>
              <a:pathLst>
                <a:path w="5627" h="220" extrusionOk="0">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4072966" y="3021075"/>
              <a:ext cx="761898" cy="101765"/>
            </a:xfrm>
            <a:custGeom>
              <a:avLst/>
              <a:gdLst/>
              <a:ahLst/>
              <a:cxnLst/>
              <a:rect l="l" t="t" r="r" b="b"/>
              <a:pathLst>
                <a:path w="10534" h="1407" extrusionOk="0">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4807703" y="2702241"/>
              <a:ext cx="178721" cy="294011"/>
            </a:xfrm>
            <a:custGeom>
              <a:avLst/>
              <a:gdLst/>
              <a:ahLst/>
              <a:cxnLst/>
              <a:rect l="l" t="t" r="r" b="b"/>
              <a:pathLst>
                <a:path w="2471" h="4065" extrusionOk="0">
                  <a:moveTo>
                    <a:pt x="2470" y="1"/>
                  </a:moveTo>
                  <a:lnTo>
                    <a:pt x="2376" y="95"/>
                  </a:lnTo>
                  <a:lnTo>
                    <a:pt x="1" y="4064"/>
                  </a:lnTo>
                  <a:lnTo>
                    <a:pt x="470" y="4064"/>
                  </a:lnTo>
                  <a:lnTo>
                    <a:pt x="2470"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4807703" y="2702241"/>
              <a:ext cx="178721" cy="294011"/>
            </a:xfrm>
            <a:custGeom>
              <a:avLst/>
              <a:gdLst/>
              <a:ahLst/>
              <a:cxnLst/>
              <a:rect l="l" t="t" r="r" b="b"/>
              <a:pathLst>
                <a:path w="2471" h="4065" fill="none" extrusionOk="0">
                  <a:moveTo>
                    <a:pt x="2470" y="1"/>
                  </a:moveTo>
                  <a:lnTo>
                    <a:pt x="2376" y="95"/>
                  </a:lnTo>
                  <a:lnTo>
                    <a:pt x="1" y="4064"/>
                  </a:lnTo>
                  <a:lnTo>
                    <a:pt x="470" y="4064"/>
                  </a:lnTo>
                  <a:lnTo>
                    <a:pt x="24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921433" y="2702241"/>
              <a:ext cx="178721" cy="294011"/>
            </a:xfrm>
            <a:custGeom>
              <a:avLst/>
              <a:gdLst/>
              <a:ahLst/>
              <a:cxnLst/>
              <a:rect l="l" t="t" r="r" b="b"/>
              <a:pathLst>
                <a:path w="2471" h="4065" extrusionOk="0">
                  <a:moveTo>
                    <a:pt x="1" y="1"/>
                  </a:moveTo>
                  <a:lnTo>
                    <a:pt x="2001" y="4064"/>
                  </a:lnTo>
                  <a:lnTo>
                    <a:pt x="2470" y="4064"/>
                  </a:lnTo>
                  <a:lnTo>
                    <a:pt x="95" y="95"/>
                  </a:lnTo>
                  <a:lnTo>
                    <a:pt x="1"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921433" y="2702241"/>
              <a:ext cx="178721" cy="294011"/>
            </a:xfrm>
            <a:custGeom>
              <a:avLst/>
              <a:gdLst/>
              <a:ahLst/>
              <a:cxnLst/>
              <a:rect l="l" t="t" r="r" b="b"/>
              <a:pathLst>
                <a:path w="2471" h="4065" fill="none" extrusionOk="0">
                  <a:moveTo>
                    <a:pt x="1" y="1"/>
                  </a:moveTo>
                  <a:lnTo>
                    <a:pt x="2001" y="4064"/>
                  </a:lnTo>
                  <a:lnTo>
                    <a:pt x="2470" y="4064"/>
                  </a:lnTo>
                  <a:lnTo>
                    <a:pt x="95" y="9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3717966" y="2896738"/>
              <a:ext cx="282656" cy="235137"/>
            </a:xfrm>
            <a:custGeom>
              <a:avLst/>
              <a:gdLst/>
              <a:ahLst/>
              <a:cxnLst/>
              <a:rect l="l" t="t" r="r" b="b"/>
              <a:pathLst>
                <a:path w="3908" h="3251" extrusionOk="0">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819736" y="3095648"/>
              <a:ext cx="180891" cy="36236"/>
            </a:xfrm>
            <a:custGeom>
              <a:avLst/>
              <a:gdLst/>
              <a:ahLst/>
              <a:cxnLst/>
              <a:rect l="l" t="t" r="r" b="b"/>
              <a:pathLst>
                <a:path w="2501" h="501" fill="none" extrusionOk="0">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717966" y="2896738"/>
              <a:ext cx="92796" cy="176407"/>
            </a:xfrm>
            <a:custGeom>
              <a:avLst/>
              <a:gdLst/>
              <a:ahLst/>
              <a:cxnLst/>
              <a:rect l="l" t="t" r="r" b="b"/>
              <a:pathLst>
                <a:path w="1283" h="2439" fill="none" extrusionOk="0">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731564" y="2887697"/>
              <a:ext cx="307537" cy="244178"/>
            </a:xfrm>
            <a:custGeom>
              <a:avLst/>
              <a:gdLst/>
              <a:ahLst/>
              <a:cxnLst/>
              <a:rect l="l" t="t" r="r" b="b"/>
              <a:pathLst>
                <a:path w="4252" h="3376" extrusionOk="0">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731564" y="2887697"/>
              <a:ext cx="307537" cy="244178"/>
            </a:xfrm>
            <a:custGeom>
              <a:avLst/>
              <a:gdLst/>
              <a:ahLst/>
              <a:cxnLst/>
              <a:rect l="l" t="t" r="r" b="b"/>
              <a:pathLst>
                <a:path w="4252" h="3376" fill="none" extrusionOk="0">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724765" y="2889939"/>
              <a:ext cx="300738" cy="228410"/>
            </a:xfrm>
            <a:custGeom>
              <a:avLst/>
              <a:gdLst/>
              <a:ahLst/>
              <a:cxnLst/>
              <a:rect l="l" t="t" r="r" b="b"/>
              <a:pathLst>
                <a:path w="4158" h="3158" extrusionOk="0">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724765" y="2889939"/>
              <a:ext cx="300738" cy="228410"/>
            </a:xfrm>
            <a:custGeom>
              <a:avLst/>
              <a:gdLst/>
              <a:ahLst/>
              <a:cxnLst/>
              <a:rect l="l" t="t" r="r" b="b"/>
              <a:pathLst>
                <a:path w="4158" h="3158" fill="none" extrusionOk="0">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812936" y="2894424"/>
              <a:ext cx="4629" cy="2387"/>
            </a:xfrm>
            <a:custGeom>
              <a:avLst/>
              <a:gdLst/>
              <a:ahLst/>
              <a:cxnLst/>
              <a:rect l="l" t="t" r="r" b="b"/>
              <a:pathLst>
                <a:path w="64" h="33" extrusionOk="0">
                  <a:moveTo>
                    <a:pt x="63" y="1"/>
                  </a:moveTo>
                  <a:lnTo>
                    <a:pt x="63" y="1"/>
                  </a:lnTo>
                  <a:lnTo>
                    <a:pt x="1" y="32"/>
                  </a:lnTo>
                  <a:lnTo>
                    <a:pt x="1" y="32"/>
                  </a:lnTo>
                  <a:lnTo>
                    <a:pt x="63" y="1"/>
                  </a:lnTo>
                  <a:lnTo>
                    <a:pt x="63" y="1"/>
                  </a:lnTo>
                  <a:lnTo>
                    <a:pt x="63"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812936" y="2894424"/>
              <a:ext cx="4629" cy="2387"/>
            </a:xfrm>
            <a:custGeom>
              <a:avLst/>
              <a:gdLst/>
              <a:ahLst/>
              <a:cxnLst/>
              <a:rect l="l" t="t" r="r" b="b"/>
              <a:pathLst>
                <a:path w="64" h="33" fill="none" extrusionOk="0">
                  <a:moveTo>
                    <a:pt x="63" y="1"/>
                  </a:moveTo>
                  <a:lnTo>
                    <a:pt x="63" y="1"/>
                  </a:lnTo>
                  <a:lnTo>
                    <a:pt x="1" y="32"/>
                  </a:lnTo>
                  <a:lnTo>
                    <a:pt x="1" y="32"/>
                  </a:lnTo>
                  <a:lnTo>
                    <a:pt x="63" y="1"/>
                  </a:lnTo>
                  <a:lnTo>
                    <a:pt x="63"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797096" y="2896738"/>
              <a:ext cx="13670" cy="4557"/>
            </a:xfrm>
            <a:custGeom>
              <a:avLst/>
              <a:gdLst/>
              <a:ahLst/>
              <a:cxnLst/>
              <a:rect l="l" t="t" r="r" b="b"/>
              <a:pathLst>
                <a:path w="189" h="63" extrusionOk="0">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797096" y="2896738"/>
              <a:ext cx="13670" cy="4557"/>
            </a:xfrm>
            <a:custGeom>
              <a:avLst/>
              <a:gdLst/>
              <a:ahLst/>
              <a:cxnLst/>
              <a:rect l="l" t="t" r="r" b="b"/>
              <a:pathLst>
                <a:path w="189" h="63" fill="none" extrusionOk="0">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810694" y="2896738"/>
              <a:ext cx="72" cy="72"/>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810694" y="2896738"/>
              <a:ext cx="72" cy="72"/>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993836" y="2982595"/>
              <a:ext cx="31679" cy="67916"/>
            </a:xfrm>
            <a:custGeom>
              <a:avLst/>
              <a:gdLst/>
              <a:ahLst/>
              <a:cxnLst/>
              <a:rect l="l" t="t" r="r" b="b"/>
              <a:pathLst>
                <a:path w="438" h="939"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993836" y="2982595"/>
              <a:ext cx="31679" cy="67916"/>
            </a:xfrm>
            <a:custGeom>
              <a:avLst/>
              <a:gdLst/>
              <a:ahLst/>
              <a:cxnLst/>
              <a:rect l="l" t="t" r="r" b="b"/>
              <a:pathLst>
                <a:path w="438" h="939" fill="none"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993836" y="298259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24765" y="2894424"/>
              <a:ext cx="300738" cy="223926"/>
            </a:xfrm>
            <a:custGeom>
              <a:avLst/>
              <a:gdLst/>
              <a:ahLst/>
              <a:cxnLst/>
              <a:rect l="l" t="t" r="r" b="b"/>
              <a:pathLst>
                <a:path w="4158" h="3096" extrusionOk="0">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724765" y="2901223"/>
              <a:ext cx="300738" cy="217127"/>
            </a:xfrm>
            <a:custGeom>
              <a:avLst/>
              <a:gdLst/>
              <a:ahLst/>
              <a:cxnLst/>
              <a:rect l="l" t="t" r="r" b="b"/>
              <a:pathLst>
                <a:path w="4158" h="3002" fill="none" extrusionOk="0">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797096" y="2896738"/>
              <a:ext cx="13670" cy="4557"/>
            </a:xfrm>
            <a:custGeom>
              <a:avLst/>
              <a:gdLst/>
              <a:ahLst/>
              <a:cxnLst/>
              <a:rect l="l" t="t" r="r" b="b"/>
              <a:pathLst>
                <a:path w="189" h="63" fill="none" extrusionOk="0">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810694" y="2894424"/>
              <a:ext cx="6871" cy="2387"/>
            </a:xfrm>
            <a:custGeom>
              <a:avLst/>
              <a:gdLst/>
              <a:ahLst/>
              <a:cxnLst/>
              <a:rect l="l" t="t" r="r" b="b"/>
              <a:pathLst>
                <a:path w="95" h="33" fill="none" extrusionOk="0">
                  <a:moveTo>
                    <a:pt x="94" y="1"/>
                  </a:moveTo>
                  <a:lnTo>
                    <a:pt x="94" y="1"/>
                  </a:lnTo>
                  <a:lnTo>
                    <a:pt x="32" y="32"/>
                  </a:lnTo>
                  <a:lnTo>
                    <a:pt x="32" y="32"/>
                  </a:lnTo>
                  <a:lnTo>
                    <a:pt x="0" y="32"/>
                  </a:lnTo>
                  <a:lnTo>
                    <a:pt x="0"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4913957" y="2901223"/>
              <a:ext cx="275929" cy="230652"/>
            </a:xfrm>
            <a:custGeom>
              <a:avLst/>
              <a:gdLst/>
              <a:ahLst/>
              <a:cxnLst/>
              <a:rect l="l" t="t" r="r" b="b"/>
              <a:pathLst>
                <a:path w="3815" h="3189" extrusionOk="0">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4913957" y="3073081"/>
              <a:ext cx="260090" cy="58802"/>
            </a:xfrm>
            <a:custGeom>
              <a:avLst/>
              <a:gdLst/>
              <a:ahLst/>
              <a:cxnLst/>
              <a:rect l="l" t="t" r="r" b="b"/>
              <a:pathLst>
                <a:path w="3596" h="813" fill="none" extrusionOk="0">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5117497" y="2901223"/>
              <a:ext cx="72400" cy="171922"/>
            </a:xfrm>
            <a:custGeom>
              <a:avLst/>
              <a:gdLst/>
              <a:ahLst/>
              <a:cxnLst/>
              <a:rect l="l" t="t" r="r" b="b"/>
              <a:pathLst>
                <a:path w="1001" h="2377" fill="none" extrusionOk="0">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4868751" y="2887697"/>
              <a:ext cx="305294" cy="244178"/>
            </a:xfrm>
            <a:custGeom>
              <a:avLst/>
              <a:gdLst/>
              <a:ahLst/>
              <a:cxnLst/>
              <a:rect l="l" t="t" r="r" b="b"/>
              <a:pathLst>
                <a:path w="4221" h="3376" extrusionOk="0">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868751" y="2887697"/>
              <a:ext cx="305294" cy="244178"/>
            </a:xfrm>
            <a:custGeom>
              <a:avLst/>
              <a:gdLst/>
              <a:ahLst/>
              <a:cxnLst/>
              <a:rect l="l" t="t" r="r" b="b"/>
              <a:pathLst>
                <a:path w="4221" h="3376" fill="none" extrusionOk="0">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882349" y="2889939"/>
              <a:ext cx="298496" cy="228410"/>
            </a:xfrm>
            <a:custGeom>
              <a:avLst/>
              <a:gdLst/>
              <a:ahLst/>
              <a:cxnLst/>
              <a:rect l="l" t="t" r="r" b="b"/>
              <a:pathLst>
                <a:path w="4127" h="3158" extrusionOk="0">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4882349" y="2889939"/>
              <a:ext cx="298496" cy="228410"/>
            </a:xfrm>
            <a:custGeom>
              <a:avLst/>
              <a:gdLst/>
              <a:ahLst/>
              <a:cxnLst/>
              <a:rect l="l" t="t" r="r" b="b"/>
              <a:pathLst>
                <a:path w="4127" h="3158" fill="none" extrusionOk="0">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5090373" y="2894424"/>
              <a:ext cx="20396" cy="6871"/>
            </a:xfrm>
            <a:custGeom>
              <a:avLst/>
              <a:gdLst/>
              <a:ahLst/>
              <a:cxnLst/>
              <a:rect l="l" t="t" r="r" b="b"/>
              <a:pathLst>
                <a:path w="282" h="95" extrusionOk="0">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5090373" y="2894424"/>
              <a:ext cx="6799" cy="2387"/>
            </a:xfrm>
            <a:custGeom>
              <a:avLst/>
              <a:gdLst/>
              <a:ahLst/>
              <a:cxnLst/>
              <a:rect l="l" t="t" r="r" b="b"/>
              <a:pathLst>
                <a:path w="94" h="33" fill="none" extrusionOk="0">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5119739" y="2901223"/>
              <a:ext cx="61117" cy="65673"/>
            </a:xfrm>
            <a:custGeom>
              <a:avLst/>
              <a:gdLst/>
              <a:ahLst/>
              <a:cxnLst/>
              <a:rect l="l" t="t" r="r" b="b"/>
              <a:pathLst>
                <a:path w="845" h="908"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5119739" y="2901223"/>
              <a:ext cx="61117" cy="65673"/>
            </a:xfrm>
            <a:custGeom>
              <a:avLst/>
              <a:gdLst/>
              <a:ahLst/>
              <a:cxnLst/>
              <a:rect l="l" t="t" r="r" b="b"/>
              <a:pathLst>
                <a:path w="845" h="908" fill="none"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4882349" y="2901223"/>
              <a:ext cx="237451" cy="149284"/>
            </a:xfrm>
            <a:custGeom>
              <a:avLst/>
              <a:gdLst/>
              <a:ahLst/>
              <a:cxnLst/>
              <a:rect l="l" t="t" r="r" b="b"/>
              <a:pathLst>
                <a:path w="3283" h="2064" extrusionOk="0">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882349" y="3002992"/>
              <a:ext cx="9113" cy="47519"/>
            </a:xfrm>
            <a:custGeom>
              <a:avLst/>
              <a:gdLst/>
              <a:ahLst/>
              <a:cxnLst/>
              <a:rect l="l" t="t" r="r" b="b"/>
              <a:pathLst>
                <a:path w="126" h="657" fill="none" extrusionOk="0">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4891390" y="3000678"/>
              <a:ext cx="2314" cy="2387"/>
            </a:xfrm>
            <a:custGeom>
              <a:avLst/>
              <a:gdLst/>
              <a:ahLst/>
              <a:cxnLst/>
              <a:rect l="l" t="t" r="r" b="b"/>
              <a:pathLst>
                <a:path w="32" h="33" fill="none" extrusionOk="0">
                  <a:moveTo>
                    <a:pt x="32" y="1"/>
                  </a:moveTo>
                  <a:lnTo>
                    <a:pt x="32" y="1"/>
                  </a:lnTo>
                  <a:lnTo>
                    <a:pt x="0" y="32"/>
                  </a:lnTo>
                  <a:lnTo>
                    <a:pt x="0"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4893633" y="2998435"/>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5110698" y="2901223"/>
              <a:ext cx="9113" cy="72"/>
            </a:xfrm>
            <a:custGeom>
              <a:avLst/>
              <a:gdLst/>
              <a:ahLst/>
              <a:cxnLst/>
              <a:rect l="l" t="t" r="r" b="b"/>
              <a:pathLst>
                <a:path w="126" h="1" fill="none" extrusionOk="0">
                  <a:moveTo>
                    <a:pt x="0" y="1"/>
                  </a:moveTo>
                  <a:lnTo>
                    <a:pt x="0" y="1"/>
                  </a:lnTo>
                  <a:lnTo>
                    <a:pt x="0" y="1"/>
                  </a:lnTo>
                  <a:lnTo>
                    <a:pt x="0" y="1"/>
                  </a:lnTo>
                  <a:lnTo>
                    <a:pt x="125" y="1"/>
                  </a:lnTo>
                  <a:lnTo>
                    <a:pt x="125" y="1"/>
                  </a:lnTo>
                  <a:lnTo>
                    <a:pt x="12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4882349" y="2901223"/>
              <a:ext cx="298496" cy="217127"/>
            </a:xfrm>
            <a:custGeom>
              <a:avLst/>
              <a:gdLst/>
              <a:ahLst/>
              <a:cxnLst/>
              <a:rect l="l" t="t" r="r" b="b"/>
              <a:pathLst>
                <a:path w="4127" h="3002" extrusionOk="0">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4882349" y="2901223"/>
              <a:ext cx="298496" cy="217127"/>
            </a:xfrm>
            <a:custGeom>
              <a:avLst/>
              <a:gdLst/>
              <a:ahLst/>
              <a:cxnLst/>
              <a:rect l="l" t="t" r="r" b="b"/>
              <a:pathLst>
                <a:path w="4127" h="3002" fill="none" extrusionOk="0">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5090373" y="2894424"/>
              <a:ext cx="6799" cy="2387"/>
            </a:xfrm>
            <a:custGeom>
              <a:avLst/>
              <a:gdLst/>
              <a:ahLst/>
              <a:cxnLst/>
              <a:rect l="l" t="t" r="r" b="b"/>
              <a:pathLst>
                <a:path w="94" h="33" fill="none" extrusionOk="0">
                  <a:moveTo>
                    <a:pt x="0" y="1"/>
                  </a:moveTo>
                  <a:lnTo>
                    <a:pt x="0" y="1"/>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123406" y="1610262"/>
              <a:ext cx="2661001" cy="2661001"/>
            </a:xfrm>
            <a:custGeom>
              <a:avLst/>
              <a:gdLst/>
              <a:ahLst/>
              <a:cxnLst/>
              <a:rect l="l" t="t" r="r" b="b"/>
              <a:pathLst>
                <a:path w="36791" h="36791" extrusionOk="0">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4393971" y="1562813"/>
              <a:ext cx="67916" cy="183133"/>
            </a:xfrm>
            <a:custGeom>
              <a:avLst/>
              <a:gdLst/>
              <a:ahLst/>
              <a:cxnLst/>
              <a:rect l="l" t="t" r="r" b="b"/>
              <a:pathLst>
                <a:path w="939" h="2532" extrusionOk="0">
                  <a:moveTo>
                    <a:pt x="1" y="0"/>
                  </a:moveTo>
                  <a:lnTo>
                    <a:pt x="1" y="2532"/>
                  </a:lnTo>
                  <a:lnTo>
                    <a:pt x="939" y="2532"/>
                  </a:lnTo>
                  <a:lnTo>
                    <a:pt x="93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954680" y="1506250"/>
              <a:ext cx="366339" cy="88240"/>
            </a:xfrm>
            <a:custGeom>
              <a:avLst/>
              <a:gdLst/>
              <a:ahLst/>
              <a:cxnLst/>
              <a:rect l="l" t="t" r="r" b="b"/>
              <a:pathLst>
                <a:path w="5065" h="1220" extrusionOk="0">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954680" y="1727799"/>
              <a:ext cx="366339" cy="88240"/>
            </a:xfrm>
            <a:custGeom>
              <a:avLst/>
              <a:gdLst/>
              <a:ahLst/>
              <a:cxnLst/>
              <a:rect l="l" t="t" r="r" b="b"/>
              <a:pathLst>
                <a:path w="5065" h="1220" extrusionOk="0">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4441492" y="1409037"/>
              <a:ext cx="615001" cy="508752"/>
            </a:xfrm>
            <a:custGeom>
              <a:avLst/>
              <a:gdLst/>
              <a:ahLst/>
              <a:cxnLst/>
              <a:rect l="l" t="t" r="r" b="b"/>
              <a:pathLst>
                <a:path w="8503" h="7034" extrusionOk="0">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4977319" y="1347990"/>
              <a:ext cx="115362" cy="626284"/>
            </a:xfrm>
            <a:custGeom>
              <a:avLst/>
              <a:gdLst/>
              <a:ahLst/>
              <a:cxnLst/>
              <a:rect l="l" t="t" r="r" b="b"/>
              <a:pathLst>
                <a:path w="1595" h="8659" extrusionOk="0">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4572628" y="1553771"/>
              <a:ext cx="352741" cy="210328"/>
            </a:xfrm>
            <a:custGeom>
              <a:avLst/>
              <a:gdLst/>
              <a:ahLst/>
              <a:cxnLst/>
              <a:rect l="l" t="t" r="r" b="b"/>
              <a:pathLst>
                <a:path w="4877" h="2908" extrusionOk="0">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5571000" y="1466900"/>
              <a:ext cx="422848" cy="2804374"/>
            </a:xfrm>
            <a:custGeom>
              <a:avLst/>
              <a:gdLst/>
              <a:ahLst/>
              <a:cxnLst/>
              <a:rect l="l" t="t" r="r" b="b"/>
              <a:pathLst>
                <a:path w="8127" h="49951" extrusionOk="0">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5571000" y="3904464"/>
              <a:ext cx="422848" cy="366835"/>
            </a:xfrm>
            <a:custGeom>
              <a:avLst/>
              <a:gdLst/>
              <a:ahLst/>
              <a:cxnLst/>
              <a:rect l="l" t="t" r="r" b="b"/>
              <a:pathLst>
                <a:path w="8127" h="6534" extrusionOk="0">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5571000" y="3774605"/>
              <a:ext cx="422848" cy="122896"/>
            </a:xfrm>
            <a:custGeom>
              <a:avLst/>
              <a:gdLst/>
              <a:ahLst/>
              <a:cxnLst/>
              <a:rect l="l" t="t" r="r" b="b"/>
              <a:pathLst>
                <a:path w="8127" h="2189" extrusionOk="0">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5655550" y="1605573"/>
              <a:ext cx="253750" cy="493156"/>
            </a:xfrm>
            <a:custGeom>
              <a:avLst/>
              <a:gdLst/>
              <a:ahLst/>
              <a:cxnLst/>
              <a:rect l="l" t="t" r="r" b="b"/>
              <a:pathLst>
                <a:path w="4877" h="8784" extrusionOk="0">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5571000" y="1417775"/>
              <a:ext cx="422848" cy="100102"/>
            </a:xfrm>
            <a:custGeom>
              <a:avLst/>
              <a:gdLst/>
              <a:ahLst/>
              <a:cxnLst/>
              <a:rect l="l" t="t" r="r" b="b"/>
              <a:pathLst>
                <a:path w="8127" h="1783" extrusionOk="0">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5650659" y="2253128"/>
              <a:ext cx="263532" cy="284306"/>
            </a:xfrm>
            <a:custGeom>
              <a:avLst/>
              <a:gdLst/>
              <a:ahLst/>
              <a:cxnLst/>
              <a:rect l="l" t="t" r="r" b="b"/>
              <a:pathLst>
                <a:path w="5065" h="5064" extrusionOk="0">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5668558" y="2272441"/>
              <a:ext cx="227735" cy="245736"/>
            </a:xfrm>
            <a:custGeom>
              <a:avLst/>
              <a:gdLst/>
              <a:ahLst/>
              <a:cxnLst/>
              <a:rect l="l" t="t" r="r" b="b"/>
              <a:pathLst>
                <a:path w="4377" h="4377" extrusionOk="0">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5756386" y="2179412"/>
              <a:ext cx="50469" cy="1561884"/>
            </a:xfrm>
            <a:custGeom>
              <a:avLst/>
              <a:gdLst/>
              <a:ahLst/>
              <a:cxnLst/>
              <a:rect l="l" t="t" r="r" b="b"/>
              <a:pathLst>
                <a:path w="970" h="27820" extrusionOk="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689682" y="2110973"/>
              <a:ext cx="182209" cy="361558"/>
            </a:xfrm>
            <a:custGeom>
              <a:avLst/>
              <a:gdLst/>
              <a:ahLst/>
              <a:cxnLst/>
              <a:rect l="l" t="t" r="r" b="b"/>
              <a:pathLst>
                <a:path w="3502" h="6440" extrusionOk="0">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762890" y="2200465"/>
              <a:ext cx="35849" cy="87807"/>
            </a:xfrm>
            <a:custGeom>
              <a:avLst/>
              <a:gdLst/>
              <a:ahLst/>
              <a:cxnLst/>
              <a:rect l="l" t="t" r="r" b="b"/>
              <a:pathLst>
                <a:path w="689" h="1564" extrusionOk="0">
                  <a:moveTo>
                    <a:pt x="0" y="0"/>
                  </a:moveTo>
                  <a:lnTo>
                    <a:pt x="0" y="1563"/>
                  </a:lnTo>
                  <a:lnTo>
                    <a:pt x="688" y="1563"/>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762890" y="2303993"/>
              <a:ext cx="35849" cy="24647"/>
            </a:xfrm>
            <a:custGeom>
              <a:avLst/>
              <a:gdLst/>
              <a:ahLst/>
              <a:cxnLst/>
              <a:rect l="l" t="t" r="r" b="b"/>
              <a:pathLst>
                <a:path w="689" h="439" extrusionOk="0">
                  <a:moveTo>
                    <a:pt x="0" y="1"/>
                  </a:moveTo>
                  <a:lnTo>
                    <a:pt x="0" y="438"/>
                  </a:lnTo>
                  <a:lnTo>
                    <a:pt x="688" y="438"/>
                  </a:lnTo>
                  <a:lnTo>
                    <a:pt x="688" y="1"/>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5762890" y="2342620"/>
              <a:ext cx="35849" cy="24590"/>
            </a:xfrm>
            <a:custGeom>
              <a:avLst/>
              <a:gdLst/>
              <a:ahLst/>
              <a:cxnLst/>
              <a:rect l="l" t="t" r="r" b="b"/>
              <a:pathLst>
                <a:path w="689" h="438" extrusionOk="0">
                  <a:moveTo>
                    <a:pt x="0" y="0"/>
                  </a:moveTo>
                  <a:lnTo>
                    <a:pt x="0" y="438"/>
                  </a:lnTo>
                  <a:lnTo>
                    <a:pt x="688" y="438"/>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8"/>
          <p:cNvGrpSpPr/>
          <p:nvPr/>
        </p:nvGrpSpPr>
        <p:grpSpPr>
          <a:xfrm>
            <a:off x="554246" y="3986588"/>
            <a:ext cx="283458" cy="264562"/>
            <a:chOff x="1492675" y="4420975"/>
            <a:chExt cx="481825" cy="438525"/>
          </a:xfrm>
        </p:grpSpPr>
        <p:sp>
          <p:nvSpPr>
            <p:cNvPr id="337" name="Google Shape;337;p28"/>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8" name="Google Shape;338;p28"/>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 name="Google Shape;339;p28"/>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 name="Google Shape;340;p28"/>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 name="Google Shape;341;p28"/>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2" name="Google Shape;342;p28"/>
          <p:cNvGrpSpPr/>
          <p:nvPr/>
        </p:nvGrpSpPr>
        <p:grpSpPr>
          <a:xfrm>
            <a:off x="6060472" y="2526812"/>
            <a:ext cx="283458" cy="283458"/>
            <a:chOff x="1492675" y="2620775"/>
            <a:chExt cx="481825" cy="481825"/>
          </a:xfrm>
        </p:grpSpPr>
        <p:sp>
          <p:nvSpPr>
            <p:cNvPr id="343" name="Google Shape;343;p28"/>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4" name="Google Shape;344;p28"/>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Google Shape;416;p29">
            <a:extLst>
              <a:ext uri="{FF2B5EF4-FFF2-40B4-BE49-F238E27FC236}">
                <a16:creationId xmlns:a16="http://schemas.microsoft.com/office/drawing/2014/main" id="{64823242-8699-F284-3040-6DDC82CBB9AA}"/>
              </a:ext>
            </a:extLst>
          </p:cNvPr>
          <p:cNvSpPr/>
          <p:nvPr/>
        </p:nvSpPr>
        <p:spPr>
          <a:xfrm>
            <a:off x="5946123" y="3243240"/>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dirty="0">
              <a:solidFill>
                <a:srgbClr val="FFFFFF"/>
              </a:solidFill>
            </a:endParaRPr>
          </a:p>
        </p:txBody>
      </p:sp>
      <p:grpSp>
        <p:nvGrpSpPr>
          <p:cNvPr id="6" name="Google Shape;418;p29">
            <a:extLst>
              <a:ext uri="{FF2B5EF4-FFF2-40B4-BE49-F238E27FC236}">
                <a16:creationId xmlns:a16="http://schemas.microsoft.com/office/drawing/2014/main" id="{33B47FDC-B1BC-FA2A-9C3B-599748A1746C}"/>
              </a:ext>
            </a:extLst>
          </p:cNvPr>
          <p:cNvGrpSpPr/>
          <p:nvPr/>
        </p:nvGrpSpPr>
        <p:grpSpPr>
          <a:xfrm>
            <a:off x="6060139" y="3289577"/>
            <a:ext cx="283483" cy="321241"/>
            <a:chOff x="3300325" y="249875"/>
            <a:chExt cx="433725" cy="480900"/>
          </a:xfrm>
        </p:grpSpPr>
        <p:sp>
          <p:nvSpPr>
            <p:cNvPr id="7" name="Google Shape;419;p29">
              <a:extLst>
                <a:ext uri="{FF2B5EF4-FFF2-40B4-BE49-F238E27FC236}">
                  <a16:creationId xmlns:a16="http://schemas.microsoft.com/office/drawing/2014/main" id="{CE4C3661-63A0-493F-50C9-6AB3C1ED78AB}"/>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20;p29">
              <a:extLst>
                <a:ext uri="{FF2B5EF4-FFF2-40B4-BE49-F238E27FC236}">
                  <a16:creationId xmlns:a16="http://schemas.microsoft.com/office/drawing/2014/main" id="{981B8777-DC7A-5188-A40A-FEA4EDE436D8}"/>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21;p29">
              <a:extLst>
                <a:ext uri="{FF2B5EF4-FFF2-40B4-BE49-F238E27FC236}">
                  <a16:creationId xmlns:a16="http://schemas.microsoft.com/office/drawing/2014/main" id="{5D7AB281-03F0-77DE-2B1E-6565DCB048CD}"/>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22;p29">
              <a:extLst>
                <a:ext uri="{FF2B5EF4-FFF2-40B4-BE49-F238E27FC236}">
                  <a16:creationId xmlns:a16="http://schemas.microsoft.com/office/drawing/2014/main" id="{3EE2E12D-43A5-1181-8F6E-35555A19061F}"/>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23;p29">
              <a:extLst>
                <a:ext uri="{FF2B5EF4-FFF2-40B4-BE49-F238E27FC236}">
                  <a16:creationId xmlns:a16="http://schemas.microsoft.com/office/drawing/2014/main" id="{870832B4-9B97-2109-D5E2-A3953DB35214}"/>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24;p29">
              <a:extLst>
                <a:ext uri="{FF2B5EF4-FFF2-40B4-BE49-F238E27FC236}">
                  <a16:creationId xmlns:a16="http://schemas.microsoft.com/office/drawing/2014/main" id="{F234AD47-0346-4FF5-A773-040DE459B2BE}"/>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Google Shape;402;p29">
            <a:extLst>
              <a:ext uri="{FF2B5EF4-FFF2-40B4-BE49-F238E27FC236}">
                <a16:creationId xmlns:a16="http://schemas.microsoft.com/office/drawing/2014/main" id="{2B33FDDF-289E-BC73-DEC9-B9FBC6890FD2}"/>
              </a:ext>
            </a:extLst>
          </p:cNvPr>
          <p:cNvSpPr txBox="1"/>
          <p:nvPr/>
        </p:nvSpPr>
        <p:spPr>
          <a:xfrm>
            <a:off x="6467536" y="3318363"/>
            <a:ext cx="2217038" cy="287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3"/>
                </a:solidFill>
                <a:latin typeface="Fira Sans"/>
                <a:ea typeface="Fira Sans"/>
                <a:cs typeface="Fira Sans"/>
                <a:sym typeface="Fira Sans"/>
              </a:rPr>
              <a:t>11. EV Database Review</a:t>
            </a:r>
            <a:endParaRPr b="1" dirty="0">
              <a:solidFill>
                <a:schemeClr val="accent3"/>
              </a:solidFill>
              <a:latin typeface="Fira Sans"/>
              <a:ea typeface="Fira Sans"/>
              <a:cs typeface="Fira Sans"/>
              <a:sym typeface="Fira Sans"/>
            </a:endParaRPr>
          </a:p>
        </p:txBody>
      </p:sp>
      <p:sp>
        <p:nvSpPr>
          <p:cNvPr id="14" name="Google Shape;410;p29">
            <a:extLst>
              <a:ext uri="{FF2B5EF4-FFF2-40B4-BE49-F238E27FC236}">
                <a16:creationId xmlns:a16="http://schemas.microsoft.com/office/drawing/2014/main" id="{28C0FC5D-2EB4-7577-E245-842EF83D2820}"/>
              </a:ext>
            </a:extLst>
          </p:cNvPr>
          <p:cNvSpPr/>
          <p:nvPr/>
        </p:nvSpPr>
        <p:spPr>
          <a:xfrm>
            <a:off x="5927772" y="3986588"/>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grpSp>
        <p:nvGrpSpPr>
          <p:cNvPr id="15" name="Google Shape;425;p29">
            <a:extLst>
              <a:ext uri="{FF2B5EF4-FFF2-40B4-BE49-F238E27FC236}">
                <a16:creationId xmlns:a16="http://schemas.microsoft.com/office/drawing/2014/main" id="{5B76B169-AC95-C832-9B0A-DD805843E8E0}"/>
              </a:ext>
            </a:extLst>
          </p:cNvPr>
          <p:cNvGrpSpPr/>
          <p:nvPr/>
        </p:nvGrpSpPr>
        <p:grpSpPr>
          <a:xfrm>
            <a:off x="6027204" y="4086054"/>
            <a:ext cx="283479" cy="283472"/>
            <a:chOff x="3270450" y="3213625"/>
            <a:chExt cx="483175" cy="481850"/>
          </a:xfrm>
        </p:grpSpPr>
        <p:sp>
          <p:nvSpPr>
            <p:cNvPr id="16" name="Google Shape;426;p29">
              <a:extLst>
                <a:ext uri="{FF2B5EF4-FFF2-40B4-BE49-F238E27FC236}">
                  <a16:creationId xmlns:a16="http://schemas.microsoft.com/office/drawing/2014/main" id="{F1BCAB49-0E9C-8C47-0712-E8AEDC3AFB26}"/>
                </a:ext>
              </a:extLst>
            </p:cNvPr>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27;p29">
              <a:extLst>
                <a:ext uri="{FF2B5EF4-FFF2-40B4-BE49-F238E27FC236}">
                  <a16:creationId xmlns:a16="http://schemas.microsoft.com/office/drawing/2014/main" id="{B97C234F-107A-0466-9006-B54DD8C8222F}"/>
                </a:ext>
              </a:extLst>
            </p:cNvPr>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 name="Google Shape;401;p29">
            <a:extLst>
              <a:ext uri="{FF2B5EF4-FFF2-40B4-BE49-F238E27FC236}">
                <a16:creationId xmlns:a16="http://schemas.microsoft.com/office/drawing/2014/main" id="{724ED0C3-0C71-0917-1619-F1CC3694F310}"/>
              </a:ext>
            </a:extLst>
          </p:cNvPr>
          <p:cNvSpPr txBox="1"/>
          <p:nvPr/>
        </p:nvSpPr>
        <p:spPr>
          <a:xfrm>
            <a:off x="6449173" y="4097692"/>
            <a:ext cx="1594730" cy="35943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dirty="0">
                <a:solidFill>
                  <a:schemeClr val="accent1"/>
                </a:solidFill>
                <a:latin typeface="Fira Sans"/>
                <a:ea typeface="Fira Sans"/>
                <a:cs typeface="Fira Sans"/>
                <a:sym typeface="Fira Sans"/>
              </a:rPr>
              <a:t>12. Summary</a:t>
            </a:r>
            <a:endParaRPr b="1" dirty="0">
              <a:solidFill>
                <a:schemeClr val="accent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9"/>
          <p:cNvSpPr/>
          <p:nvPr/>
        </p:nvSpPr>
        <p:spPr>
          <a:xfrm>
            <a:off x="664522" y="2355284"/>
            <a:ext cx="4033200" cy="4125300"/>
          </a:xfrm>
          <a:prstGeom prst="arc">
            <a:avLst>
              <a:gd name="adj1" fmla="val 10810440"/>
              <a:gd name="adj2" fmla="val 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863193" y="3109102"/>
            <a:ext cx="3526799" cy="1697663"/>
          </a:xfrm>
          <a:custGeom>
            <a:avLst/>
            <a:gdLst/>
            <a:ahLst/>
            <a:cxnLst/>
            <a:rect l="l" t="t" r="r" b="b"/>
            <a:pathLst>
              <a:path w="51982" h="25007" extrusionOk="0">
                <a:moveTo>
                  <a:pt x="26007" y="1"/>
                </a:moveTo>
                <a:lnTo>
                  <a:pt x="24694" y="32"/>
                </a:lnTo>
                <a:lnTo>
                  <a:pt x="23412" y="126"/>
                </a:lnTo>
                <a:lnTo>
                  <a:pt x="22131" y="282"/>
                </a:lnTo>
                <a:lnTo>
                  <a:pt x="20881" y="501"/>
                </a:lnTo>
                <a:lnTo>
                  <a:pt x="19630" y="782"/>
                </a:lnTo>
                <a:lnTo>
                  <a:pt x="18442" y="1126"/>
                </a:lnTo>
                <a:lnTo>
                  <a:pt x="17255" y="1501"/>
                </a:lnTo>
                <a:lnTo>
                  <a:pt x="16098" y="1970"/>
                </a:lnTo>
                <a:lnTo>
                  <a:pt x="14973" y="2439"/>
                </a:lnTo>
                <a:lnTo>
                  <a:pt x="13848" y="3001"/>
                </a:lnTo>
                <a:lnTo>
                  <a:pt x="12785" y="3595"/>
                </a:lnTo>
                <a:lnTo>
                  <a:pt x="11753" y="4252"/>
                </a:lnTo>
                <a:lnTo>
                  <a:pt x="10753" y="4939"/>
                </a:lnTo>
                <a:lnTo>
                  <a:pt x="9784" y="5689"/>
                </a:lnTo>
                <a:lnTo>
                  <a:pt x="8846" y="6471"/>
                </a:lnTo>
                <a:lnTo>
                  <a:pt x="7940" y="7284"/>
                </a:lnTo>
                <a:lnTo>
                  <a:pt x="7096" y="8159"/>
                </a:lnTo>
                <a:lnTo>
                  <a:pt x="6252" y="9065"/>
                </a:lnTo>
                <a:lnTo>
                  <a:pt x="5502" y="10003"/>
                </a:lnTo>
                <a:lnTo>
                  <a:pt x="4752" y="11003"/>
                </a:lnTo>
                <a:lnTo>
                  <a:pt x="4095" y="12003"/>
                </a:lnTo>
                <a:lnTo>
                  <a:pt x="3439" y="13066"/>
                </a:lnTo>
                <a:lnTo>
                  <a:pt x="2845" y="14129"/>
                </a:lnTo>
                <a:lnTo>
                  <a:pt x="2314" y="15254"/>
                </a:lnTo>
                <a:lnTo>
                  <a:pt x="1845" y="16380"/>
                </a:lnTo>
                <a:lnTo>
                  <a:pt x="1407" y="17536"/>
                </a:lnTo>
                <a:lnTo>
                  <a:pt x="1032" y="18724"/>
                </a:lnTo>
                <a:lnTo>
                  <a:pt x="720" y="19943"/>
                </a:lnTo>
                <a:lnTo>
                  <a:pt x="438" y="21193"/>
                </a:lnTo>
                <a:lnTo>
                  <a:pt x="251" y="22443"/>
                </a:lnTo>
                <a:lnTo>
                  <a:pt x="94" y="23725"/>
                </a:lnTo>
                <a:lnTo>
                  <a:pt x="1" y="25007"/>
                </a:lnTo>
                <a:lnTo>
                  <a:pt x="51982" y="25007"/>
                </a:lnTo>
                <a:lnTo>
                  <a:pt x="51919" y="23725"/>
                </a:lnTo>
                <a:lnTo>
                  <a:pt x="51763" y="22443"/>
                </a:lnTo>
                <a:lnTo>
                  <a:pt x="51544" y="21193"/>
                </a:lnTo>
                <a:lnTo>
                  <a:pt x="51294" y="19943"/>
                </a:lnTo>
                <a:lnTo>
                  <a:pt x="50981" y="18724"/>
                </a:lnTo>
                <a:lnTo>
                  <a:pt x="50606" y="17536"/>
                </a:lnTo>
                <a:lnTo>
                  <a:pt x="50169" y="16380"/>
                </a:lnTo>
                <a:lnTo>
                  <a:pt x="49669" y="15254"/>
                </a:lnTo>
                <a:lnTo>
                  <a:pt x="49137" y="14129"/>
                </a:lnTo>
                <a:lnTo>
                  <a:pt x="48543" y="13066"/>
                </a:lnTo>
                <a:lnTo>
                  <a:pt x="47918" y="12003"/>
                </a:lnTo>
                <a:lnTo>
                  <a:pt x="47230" y="11003"/>
                </a:lnTo>
                <a:lnTo>
                  <a:pt x="46512" y="10003"/>
                </a:lnTo>
                <a:lnTo>
                  <a:pt x="45730" y="9065"/>
                </a:lnTo>
                <a:lnTo>
                  <a:pt x="44917" y="8159"/>
                </a:lnTo>
                <a:lnTo>
                  <a:pt x="44074" y="7284"/>
                </a:lnTo>
                <a:lnTo>
                  <a:pt x="43167" y="6471"/>
                </a:lnTo>
                <a:lnTo>
                  <a:pt x="42229" y="5689"/>
                </a:lnTo>
                <a:lnTo>
                  <a:pt x="41260" y="4939"/>
                </a:lnTo>
                <a:lnTo>
                  <a:pt x="40260" y="4252"/>
                </a:lnTo>
                <a:lnTo>
                  <a:pt x="39197" y="3595"/>
                </a:lnTo>
                <a:lnTo>
                  <a:pt x="38135" y="3001"/>
                </a:lnTo>
                <a:lnTo>
                  <a:pt x="37041" y="2439"/>
                </a:lnTo>
                <a:lnTo>
                  <a:pt x="35915" y="1970"/>
                </a:lnTo>
                <a:lnTo>
                  <a:pt x="34759" y="1501"/>
                </a:lnTo>
                <a:lnTo>
                  <a:pt x="33571" y="1126"/>
                </a:lnTo>
                <a:lnTo>
                  <a:pt x="32352" y="782"/>
                </a:lnTo>
                <a:lnTo>
                  <a:pt x="31133" y="501"/>
                </a:lnTo>
                <a:lnTo>
                  <a:pt x="29883" y="282"/>
                </a:lnTo>
                <a:lnTo>
                  <a:pt x="28601" y="126"/>
                </a:lnTo>
                <a:lnTo>
                  <a:pt x="27320" y="32"/>
                </a:lnTo>
                <a:lnTo>
                  <a:pt x="2600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231547" y="4879407"/>
            <a:ext cx="4635434" cy="201153"/>
          </a:xfrm>
          <a:custGeom>
            <a:avLst/>
            <a:gdLst/>
            <a:ahLst/>
            <a:cxnLst/>
            <a:rect l="l" t="t" r="r" b="b"/>
            <a:pathLst>
              <a:path w="65016" h="2407" extrusionOk="0">
                <a:moveTo>
                  <a:pt x="1001" y="0"/>
                </a:moveTo>
                <a:lnTo>
                  <a:pt x="782" y="31"/>
                </a:lnTo>
                <a:lnTo>
                  <a:pt x="625" y="94"/>
                </a:lnTo>
                <a:lnTo>
                  <a:pt x="438" y="188"/>
                </a:lnTo>
                <a:lnTo>
                  <a:pt x="282" y="313"/>
                </a:lnTo>
                <a:lnTo>
                  <a:pt x="188" y="438"/>
                </a:lnTo>
                <a:lnTo>
                  <a:pt x="94" y="625"/>
                </a:lnTo>
                <a:lnTo>
                  <a:pt x="32" y="813"/>
                </a:lnTo>
                <a:lnTo>
                  <a:pt x="0" y="1000"/>
                </a:lnTo>
                <a:lnTo>
                  <a:pt x="0" y="1407"/>
                </a:lnTo>
                <a:lnTo>
                  <a:pt x="32" y="1626"/>
                </a:lnTo>
                <a:lnTo>
                  <a:pt x="94" y="1813"/>
                </a:lnTo>
                <a:lnTo>
                  <a:pt x="188" y="1969"/>
                </a:lnTo>
                <a:lnTo>
                  <a:pt x="282" y="2126"/>
                </a:lnTo>
                <a:lnTo>
                  <a:pt x="438" y="2251"/>
                </a:lnTo>
                <a:lnTo>
                  <a:pt x="625" y="2344"/>
                </a:lnTo>
                <a:lnTo>
                  <a:pt x="782" y="2376"/>
                </a:lnTo>
                <a:lnTo>
                  <a:pt x="1001" y="2407"/>
                </a:lnTo>
                <a:lnTo>
                  <a:pt x="64015" y="2407"/>
                </a:lnTo>
                <a:lnTo>
                  <a:pt x="64234" y="2376"/>
                </a:lnTo>
                <a:lnTo>
                  <a:pt x="64422" y="2344"/>
                </a:lnTo>
                <a:lnTo>
                  <a:pt x="64578" y="2251"/>
                </a:lnTo>
                <a:lnTo>
                  <a:pt x="64734" y="2126"/>
                </a:lnTo>
                <a:lnTo>
                  <a:pt x="64859" y="1969"/>
                </a:lnTo>
                <a:lnTo>
                  <a:pt x="64953" y="1813"/>
                </a:lnTo>
                <a:lnTo>
                  <a:pt x="65016" y="1626"/>
                </a:lnTo>
                <a:lnTo>
                  <a:pt x="65016" y="1407"/>
                </a:lnTo>
                <a:lnTo>
                  <a:pt x="65016" y="1000"/>
                </a:lnTo>
                <a:lnTo>
                  <a:pt x="65016" y="813"/>
                </a:lnTo>
                <a:lnTo>
                  <a:pt x="64953" y="625"/>
                </a:lnTo>
                <a:lnTo>
                  <a:pt x="64859" y="438"/>
                </a:lnTo>
                <a:lnTo>
                  <a:pt x="64734" y="313"/>
                </a:lnTo>
                <a:lnTo>
                  <a:pt x="64578" y="188"/>
                </a:lnTo>
                <a:lnTo>
                  <a:pt x="64422" y="94"/>
                </a:lnTo>
                <a:lnTo>
                  <a:pt x="64234" y="31"/>
                </a:lnTo>
                <a:lnTo>
                  <a:pt x="64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83142" y="3608156"/>
            <a:ext cx="2555494" cy="1123214"/>
          </a:xfrm>
          <a:custGeom>
            <a:avLst/>
            <a:gdLst/>
            <a:ahLst/>
            <a:cxnLst/>
            <a:rect l="l" t="t" r="r" b="b"/>
            <a:pathLst>
              <a:path w="30601" h="13442" extrusionOk="0">
                <a:moveTo>
                  <a:pt x="18848" y="1"/>
                </a:moveTo>
                <a:lnTo>
                  <a:pt x="18192" y="32"/>
                </a:lnTo>
                <a:lnTo>
                  <a:pt x="17535" y="95"/>
                </a:lnTo>
                <a:lnTo>
                  <a:pt x="16879" y="188"/>
                </a:lnTo>
                <a:lnTo>
                  <a:pt x="16848" y="188"/>
                </a:lnTo>
                <a:lnTo>
                  <a:pt x="15597" y="407"/>
                </a:lnTo>
                <a:lnTo>
                  <a:pt x="14410" y="657"/>
                </a:lnTo>
                <a:lnTo>
                  <a:pt x="13284" y="970"/>
                </a:lnTo>
                <a:lnTo>
                  <a:pt x="12253" y="1314"/>
                </a:lnTo>
                <a:lnTo>
                  <a:pt x="11284" y="1689"/>
                </a:lnTo>
                <a:lnTo>
                  <a:pt x="10377" y="2064"/>
                </a:lnTo>
                <a:lnTo>
                  <a:pt x="9533" y="2470"/>
                </a:lnTo>
                <a:lnTo>
                  <a:pt x="8783" y="2845"/>
                </a:lnTo>
                <a:lnTo>
                  <a:pt x="8127" y="3252"/>
                </a:lnTo>
                <a:lnTo>
                  <a:pt x="7533" y="3595"/>
                </a:lnTo>
                <a:lnTo>
                  <a:pt x="6595" y="4221"/>
                </a:lnTo>
                <a:lnTo>
                  <a:pt x="6033" y="4627"/>
                </a:lnTo>
                <a:lnTo>
                  <a:pt x="5845" y="4783"/>
                </a:lnTo>
                <a:lnTo>
                  <a:pt x="5345" y="4908"/>
                </a:lnTo>
                <a:lnTo>
                  <a:pt x="4876" y="5033"/>
                </a:lnTo>
                <a:lnTo>
                  <a:pt x="4439" y="5189"/>
                </a:lnTo>
                <a:lnTo>
                  <a:pt x="4032" y="5377"/>
                </a:lnTo>
                <a:lnTo>
                  <a:pt x="3657" y="5565"/>
                </a:lnTo>
                <a:lnTo>
                  <a:pt x="3282" y="5815"/>
                </a:lnTo>
                <a:lnTo>
                  <a:pt x="2969" y="6065"/>
                </a:lnTo>
                <a:lnTo>
                  <a:pt x="2657" y="6315"/>
                </a:lnTo>
                <a:lnTo>
                  <a:pt x="2344" y="6596"/>
                </a:lnTo>
                <a:lnTo>
                  <a:pt x="2094" y="6877"/>
                </a:lnTo>
                <a:lnTo>
                  <a:pt x="1844" y="7190"/>
                </a:lnTo>
                <a:lnTo>
                  <a:pt x="1625" y="7503"/>
                </a:lnTo>
                <a:lnTo>
                  <a:pt x="1219" y="8159"/>
                </a:lnTo>
                <a:lnTo>
                  <a:pt x="906" y="8784"/>
                </a:lnTo>
                <a:lnTo>
                  <a:pt x="625" y="9441"/>
                </a:lnTo>
                <a:lnTo>
                  <a:pt x="438" y="10034"/>
                </a:lnTo>
                <a:lnTo>
                  <a:pt x="281" y="10597"/>
                </a:lnTo>
                <a:lnTo>
                  <a:pt x="156" y="11097"/>
                </a:lnTo>
                <a:lnTo>
                  <a:pt x="31" y="11847"/>
                </a:lnTo>
                <a:lnTo>
                  <a:pt x="0" y="12129"/>
                </a:lnTo>
                <a:lnTo>
                  <a:pt x="31" y="12347"/>
                </a:lnTo>
                <a:lnTo>
                  <a:pt x="125" y="12566"/>
                </a:lnTo>
                <a:lnTo>
                  <a:pt x="219" y="12723"/>
                </a:lnTo>
                <a:lnTo>
                  <a:pt x="375" y="12879"/>
                </a:lnTo>
                <a:lnTo>
                  <a:pt x="563" y="13004"/>
                </a:lnTo>
                <a:lnTo>
                  <a:pt x="781" y="13129"/>
                </a:lnTo>
                <a:lnTo>
                  <a:pt x="1000" y="13191"/>
                </a:lnTo>
                <a:lnTo>
                  <a:pt x="1219" y="13285"/>
                </a:lnTo>
                <a:lnTo>
                  <a:pt x="1657" y="13379"/>
                </a:lnTo>
                <a:lnTo>
                  <a:pt x="2032" y="13410"/>
                </a:lnTo>
                <a:lnTo>
                  <a:pt x="2407" y="13441"/>
                </a:lnTo>
                <a:lnTo>
                  <a:pt x="2376" y="13160"/>
                </a:lnTo>
                <a:lnTo>
                  <a:pt x="2376" y="12879"/>
                </a:lnTo>
                <a:lnTo>
                  <a:pt x="2376" y="12504"/>
                </a:lnTo>
                <a:lnTo>
                  <a:pt x="2438" y="12129"/>
                </a:lnTo>
                <a:lnTo>
                  <a:pt x="2532" y="11754"/>
                </a:lnTo>
                <a:lnTo>
                  <a:pt x="2626" y="11410"/>
                </a:lnTo>
                <a:lnTo>
                  <a:pt x="2782" y="11066"/>
                </a:lnTo>
                <a:lnTo>
                  <a:pt x="2969" y="10722"/>
                </a:lnTo>
                <a:lnTo>
                  <a:pt x="3157" y="10441"/>
                </a:lnTo>
                <a:lnTo>
                  <a:pt x="3407" y="10128"/>
                </a:lnTo>
                <a:lnTo>
                  <a:pt x="3657" y="9878"/>
                </a:lnTo>
                <a:lnTo>
                  <a:pt x="3938" y="9628"/>
                </a:lnTo>
                <a:lnTo>
                  <a:pt x="4220" y="9441"/>
                </a:lnTo>
                <a:lnTo>
                  <a:pt x="4532" y="9253"/>
                </a:lnTo>
                <a:lnTo>
                  <a:pt x="4876" y="9097"/>
                </a:lnTo>
                <a:lnTo>
                  <a:pt x="5220" y="8972"/>
                </a:lnTo>
                <a:lnTo>
                  <a:pt x="5595" y="8878"/>
                </a:lnTo>
                <a:lnTo>
                  <a:pt x="5970" y="8815"/>
                </a:lnTo>
                <a:lnTo>
                  <a:pt x="6439" y="8784"/>
                </a:lnTo>
                <a:lnTo>
                  <a:pt x="6877" y="8815"/>
                </a:lnTo>
                <a:lnTo>
                  <a:pt x="7283" y="8878"/>
                </a:lnTo>
                <a:lnTo>
                  <a:pt x="7689" y="9003"/>
                </a:lnTo>
                <a:lnTo>
                  <a:pt x="8096" y="9159"/>
                </a:lnTo>
                <a:lnTo>
                  <a:pt x="8439" y="9347"/>
                </a:lnTo>
                <a:lnTo>
                  <a:pt x="8783" y="9566"/>
                </a:lnTo>
                <a:lnTo>
                  <a:pt x="9127" y="9847"/>
                </a:lnTo>
                <a:lnTo>
                  <a:pt x="9408" y="10128"/>
                </a:lnTo>
                <a:lnTo>
                  <a:pt x="9659" y="10441"/>
                </a:lnTo>
                <a:lnTo>
                  <a:pt x="9877" y="10785"/>
                </a:lnTo>
                <a:lnTo>
                  <a:pt x="10096" y="11160"/>
                </a:lnTo>
                <a:lnTo>
                  <a:pt x="10221" y="11535"/>
                </a:lnTo>
                <a:lnTo>
                  <a:pt x="10346" y="11972"/>
                </a:lnTo>
                <a:lnTo>
                  <a:pt x="10409" y="12379"/>
                </a:lnTo>
                <a:lnTo>
                  <a:pt x="10440" y="12816"/>
                </a:lnTo>
                <a:lnTo>
                  <a:pt x="10440" y="12910"/>
                </a:lnTo>
                <a:lnTo>
                  <a:pt x="10440" y="13004"/>
                </a:lnTo>
                <a:lnTo>
                  <a:pt x="10471" y="13129"/>
                </a:lnTo>
                <a:lnTo>
                  <a:pt x="10534" y="13191"/>
                </a:lnTo>
                <a:lnTo>
                  <a:pt x="10596" y="13285"/>
                </a:lnTo>
                <a:lnTo>
                  <a:pt x="10659" y="13348"/>
                </a:lnTo>
                <a:lnTo>
                  <a:pt x="10753" y="13379"/>
                </a:lnTo>
                <a:lnTo>
                  <a:pt x="10846" y="13410"/>
                </a:lnTo>
                <a:lnTo>
                  <a:pt x="10940" y="13441"/>
                </a:lnTo>
                <a:lnTo>
                  <a:pt x="19161" y="13441"/>
                </a:lnTo>
                <a:lnTo>
                  <a:pt x="19255" y="13410"/>
                </a:lnTo>
                <a:lnTo>
                  <a:pt x="19348" y="13379"/>
                </a:lnTo>
                <a:lnTo>
                  <a:pt x="19442" y="13348"/>
                </a:lnTo>
                <a:lnTo>
                  <a:pt x="19505" y="13285"/>
                </a:lnTo>
                <a:lnTo>
                  <a:pt x="19567" y="13191"/>
                </a:lnTo>
                <a:lnTo>
                  <a:pt x="19630" y="13098"/>
                </a:lnTo>
                <a:lnTo>
                  <a:pt x="19661" y="13004"/>
                </a:lnTo>
                <a:lnTo>
                  <a:pt x="19661" y="12910"/>
                </a:lnTo>
                <a:lnTo>
                  <a:pt x="19661" y="12879"/>
                </a:lnTo>
                <a:lnTo>
                  <a:pt x="19661" y="12504"/>
                </a:lnTo>
                <a:lnTo>
                  <a:pt x="19723" y="12129"/>
                </a:lnTo>
                <a:lnTo>
                  <a:pt x="19817" y="11754"/>
                </a:lnTo>
                <a:lnTo>
                  <a:pt x="19911" y="11410"/>
                </a:lnTo>
                <a:lnTo>
                  <a:pt x="20067" y="11066"/>
                </a:lnTo>
                <a:lnTo>
                  <a:pt x="20255" y="10722"/>
                </a:lnTo>
                <a:lnTo>
                  <a:pt x="20442" y="10441"/>
                </a:lnTo>
                <a:lnTo>
                  <a:pt x="20692" y="10128"/>
                </a:lnTo>
                <a:lnTo>
                  <a:pt x="20942" y="9878"/>
                </a:lnTo>
                <a:lnTo>
                  <a:pt x="21224" y="9628"/>
                </a:lnTo>
                <a:lnTo>
                  <a:pt x="21505" y="9441"/>
                </a:lnTo>
                <a:lnTo>
                  <a:pt x="21818" y="9253"/>
                </a:lnTo>
                <a:lnTo>
                  <a:pt x="22161" y="9097"/>
                </a:lnTo>
                <a:lnTo>
                  <a:pt x="22505" y="8972"/>
                </a:lnTo>
                <a:lnTo>
                  <a:pt x="22880" y="8878"/>
                </a:lnTo>
                <a:lnTo>
                  <a:pt x="23255" y="8815"/>
                </a:lnTo>
                <a:lnTo>
                  <a:pt x="23724" y="8784"/>
                </a:lnTo>
                <a:lnTo>
                  <a:pt x="24162" y="8815"/>
                </a:lnTo>
                <a:lnTo>
                  <a:pt x="24568" y="8878"/>
                </a:lnTo>
                <a:lnTo>
                  <a:pt x="24975" y="9003"/>
                </a:lnTo>
                <a:lnTo>
                  <a:pt x="25381" y="9159"/>
                </a:lnTo>
                <a:lnTo>
                  <a:pt x="25756" y="9347"/>
                </a:lnTo>
                <a:lnTo>
                  <a:pt x="26100" y="9566"/>
                </a:lnTo>
                <a:lnTo>
                  <a:pt x="26412" y="9847"/>
                </a:lnTo>
                <a:lnTo>
                  <a:pt x="26694" y="10128"/>
                </a:lnTo>
                <a:lnTo>
                  <a:pt x="26944" y="10441"/>
                </a:lnTo>
                <a:lnTo>
                  <a:pt x="27194" y="10785"/>
                </a:lnTo>
                <a:lnTo>
                  <a:pt x="27381" y="11160"/>
                </a:lnTo>
                <a:lnTo>
                  <a:pt x="27538" y="11535"/>
                </a:lnTo>
                <a:lnTo>
                  <a:pt x="27632" y="11972"/>
                </a:lnTo>
                <a:lnTo>
                  <a:pt x="27694" y="12379"/>
                </a:lnTo>
                <a:lnTo>
                  <a:pt x="27725" y="12816"/>
                </a:lnTo>
                <a:lnTo>
                  <a:pt x="27725" y="13129"/>
                </a:lnTo>
                <a:lnTo>
                  <a:pt x="27694" y="13441"/>
                </a:lnTo>
                <a:lnTo>
                  <a:pt x="28257" y="13441"/>
                </a:lnTo>
                <a:lnTo>
                  <a:pt x="28382" y="13316"/>
                </a:lnTo>
                <a:lnTo>
                  <a:pt x="28694" y="12973"/>
                </a:lnTo>
                <a:lnTo>
                  <a:pt x="29101" y="12410"/>
                </a:lnTo>
                <a:lnTo>
                  <a:pt x="29351" y="12066"/>
                </a:lnTo>
                <a:lnTo>
                  <a:pt x="29569" y="11660"/>
                </a:lnTo>
                <a:lnTo>
                  <a:pt x="29820" y="11222"/>
                </a:lnTo>
                <a:lnTo>
                  <a:pt x="30038" y="10753"/>
                </a:lnTo>
                <a:lnTo>
                  <a:pt x="30226" y="10222"/>
                </a:lnTo>
                <a:lnTo>
                  <a:pt x="30382" y="9659"/>
                </a:lnTo>
                <a:lnTo>
                  <a:pt x="30507" y="9065"/>
                </a:lnTo>
                <a:lnTo>
                  <a:pt x="30601" y="8409"/>
                </a:lnTo>
                <a:lnTo>
                  <a:pt x="30601" y="7753"/>
                </a:lnTo>
                <a:lnTo>
                  <a:pt x="30570" y="7065"/>
                </a:lnTo>
                <a:lnTo>
                  <a:pt x="30445" y="6346"/>
                </a:lnTo>
                <a:lnTo>
                  <a:pt x="30320" y="5721"/>
                </a:lnTo>
                <a:lnTo>
                  <a:pt x="30132" y="5127"/>
                </a:lnTo>
                <a:lnTo>
                  <a:pt x="29913" y="4564"/>
                </a:lnTo>
                <a:lnTo>
                  <a:pt x="29695" y="4064"/>
                </a:lnTo>
                <a:lnTo>
                  <a:pt x="29444" y="3627"/>
                </a:lnTo>
                <a:lnTo>
                  <a:pt x="29194" y="3220"/>
                </a:lnTo>
                <a:lnTo>
                  <a:pt x="28944" y="2845"/>
                </a:lnTo>
                <a:lnTo>
                  <a:pt x="28726" y="2533"/>
                </a:lnTo>
                <a:lnTo>
                  <a:pt x="28475" y="2251"/>
                </a:lnTo>
                <a:lnTo>
                  <a:pt x="28069" y="1845"/>
                </a:lnTo>
                <a:lnTo>
                  <a:pt x="27788" y="1595"/>
                </a:lnTo>
                <a:lnTo>
                  <a:pt x="27694" y="1501"/>
                </a:lnTo>
                <a:lnTo>
                  <a:pt x="27850" y="1001"/>
                </a:lnTo>
                <a:lnTo>
                  <a:pt x="27850" y="813"/>
                </a:lnTo>
                <a:lnTo>
                  <a:pt x="27850" y="626"/>
                </a:lnTo>
                <a:lnTo>
                  <a:pt x="27788" y="470"/>
                </a:lnTo>
                <a:lnTo>
                  <a:pt x="27694" y="313"/>
                </a:lnTo>
                <a:lnTo>
                  <a:pt x="27569" y="188"/>
                </a:lnTo>
                <a:lnTo>
                  <a:pt x="27444" y="95"/>
                </a:lnTo>
                <a:lnTo>
                  <a:pt x="27256" y="32"/>
                </a:lnTo>
                <a:lnTo>
                  <a:pt x="2706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83142" y="4616388"/>
            <a:ext cx="203682" cy="114979"/>
          </a:xfrm>
          <a:custGeom>
            <a:avLst/>
            <a:gdLst/>
            <a:ahLst/>
            <a:cxnLst/>
            <a:rect l="l" t="t" r="r" b="b"/>
            <a:pathLst>
              <a:path w="2439" h="1376" extrusionOk="0">
                <a:moveTo>
                  <a:pt x="31" y="0"/>
                </a:moveTo>
                <a:lnTo>
                  <a:pt x="0" y="63"/>
                </a:lnTo>
                <a:lnTo>
                  <a:pt x="31" y="281"/>
                </a:lnTo>
                <a:lnTo>
                  <a:pt x="125" y="500"/>
                </a:lnTo>
                <a:lnTo>
                  <a:pt x="219" y="657"/>
                </a:lnTo>
                <a:lnTo>
                  <a:pt x="375" y="813"/>
                </a:lnTo>
                <a:lnTo>
                  <a:pt x="563" y="938"/>
                </a:lnTo>
                <a:lnTo>
                  <a:pt x="781" y="1063"/>
                </a:lnTo>
                <a:lnTo>
                  <a:pt x="1000" y="1125"/>
                </a:lnTo>
                <a:lnTo>
                  <a:pt x="1219" y="1219"/>
                </a:lnTo>
                <a:lnTo>
                  <a:pt x="1657" y="1313"/>
                </a:lnTo>
                <a:lnTo>
                  <a:pt x="2032" y="1344"/>
                </a:lnTo>
                <a:lnTo>
                  <a:pt x="2407" y="1375"/>
                </a:lnTo>
                <a:lnTo>
                  <a:pt x="2376" y="1094"/>
                </a:lnTo>
                <a:lnTo>
                  <a:pt x="2376" y="813"/>
                </a:lnTo>
                <a:lnTo>
                  <a:pt x="2376" y="406"/>
                </a:lnTo>
                <a:lnTo>
                  <a:pt x="2438"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2994552" y="4616388"/>
            <a:ext cx="141049" cy="114979"/>
          </a:xfrm>
          <a:custGeom>
            <a:avLst/>
            <a:gdLst/>
            <a:ahLst/>
            <a:cxnLst/>
            <a:rect l="l" t="t" r="r" b="b"/>
            <a:pathLst>
              <a:path w="1689" h="1376" extrusionOk="0">
                <a:moveTo>
                  <a:pt x="1" y="0"/>
                </a:moveTo>
                <a:lnTo>
                  <a:pt x="32" y="375"/>
                </a:lnTo>
                <a:lnTo>
                  <a:pt x="63" y="750"/>
                </a:lnTo>
                <a:lnTo>
                  <a:pt x="63" y="1063"/>
                </a:lnTo>
                <a:lnTo>
                  <a:pt x="32" y="1375"/>
                </a:lnTo>
                <a:lnTo>
                  <a:pt x="595" y="1375"/>
                </a:lnTo>
                <a:lnTo>
                  <a:pt x="938" y="1000"/>
                </a:lnTo>
                <a:lnTo>
                  <a:pt x="1282" y="594"/>
                </a:lnTo>
                <a:lnTo>
                  <a:pt x="1689"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1550234" y="4616388"/>
            <a:ext cx="780569" cy="114979"/>
          </a:xfrm>
          <a:custGeom>
            <a:avLst/>
            <a:gdLst/>
            <a:ahLst/>
            <a:cxnLst/>
            <a:rect l="l" t="t" r="r" b="b"/>
            <a:pathLst>
              <a:path w="9347" h="1376" extrusionOk="0">
                <a:moveTo>
                  <a:pt x="0" y="0"/>
                </a:moveTo>
                <a:lnTo>
                  <a:pt x="32" y="375"/>
                </a:lnTo>
                <a:lnTo>
                  <a:pt x="63" y="750"/>
                </a:lnTo>
                <a:lnTo>
                  <a:pt x="63" y="844"/>
                </a:lnTo>
                <a:lnTo>
                  <a:pt x="63" y="969"/>
                </a:lnTo>
                <a:lnTo>
                  <a:pt x="94" y="1063"/>
                </a:lnTo>
                <a:lnTo>
                  <a:pt x="157" y="1125"/>
                </a:lnTo>
                <a:lnTo>
                  <a:pt x="219" y="1219"/>
                </a:lnTo>
                <a:lnTo>
                  <a:pt x="282" y="1282"/>
                </a:lnTo>
                <a:lnTo>
                  <a:pt x="376" y="1313"/>
                </a:lnTo>
                <a:lnTo>
                  <a:pt x="469" y="1344"/>
                </a:lnTo>
                <a:lnTo>
                  <a:pt x="563" y="1375"/>
                </a:lnTo>
                <a:lnTo>
                  <a:pt x="8784" y="1375"/>
                </a:lnTo>
                <a:lnTo>
                  <a:pt x="8878" y="1344"/>
                </a:lnTo>
                <a:lnTo>
                  <a:pt x="8971" y="1313"/>
                </a:lnTo>
                <a:lnTo>
                  <a:pt x="9065" y="1282"/>
                </a:lnTo>
                <a:lnTo>
                  <a:pt x="9128" y="1219"/>
                </a:lnTo>
                <a:lnTo>
                  <a:pt x="9190" y="1125"/>
                </a:lnTo>
                <a:lnTo>
                  <a:pt x="9253" y="1032"/>
                </a:lnTo>
                <a:lnTo>
                  <a:pt x="9284" y="938"/>
                </a:lnTo>
                <a:lnTo>
                  <a:pt x="9284" y="844"/>
                </a:lnTo>
                <a:lnTo>
                  <a:pt x="9284" y="813"/>
                </a:lnTo>
                <a:lnTo>
                  <a:pt x="9315" y="406"/>
                </a:lnTo>
                <a:lnTo>
                  <a:pt x="934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881594" y="4342145"/>
            <a:ext cx="673509" cy="334407"/>
          </a:xfrm>
          <a:custGeom>
            <a:avLst/>
            <a:gdLst/>
            <a:ahLst/>
            <a:cxnLst/>
            <a:rect l="l" t="t" r="r" b="b"/>
            <a:pathLst>
              <a:path w="8065" h="4002" extrusionOk="0">
                <a:moveTo>
                  <a:pt x="4033" y="0"/>
                </a:moveTo>
                <a:lnTo>
                  <a:pt x="3626" y="31"/>
                </a:lnTo>
                <a:lnTo>
                  <a:pt x="3220" y="94"/>
                </a:lnTo>
                <a:lnTo>
                  <a:pt x="2845" y="188"/>
                </a:lnTo>
                <a:lnTo>
                  <a:pt x="2470" y="313"/>
                </a:lnTo>
                <a:lnTo>
                  <a:pt x="2126" y="500"/>
                </a:lnTo>
                <a:lnTo>
                  <a:pt x="1782" y="688"/>
                </a:lnTo>
                <a:lnTo>
                  <a:pt x="1470" y="907"/>
                </a:lnTo>
                <a:lnTo>
                  <a:pt x="1188" y="1188"/>
                </a:lnTo>
                <a:lnTo>
                  <a:pt x="938" y="1469"/>
                </a:lnTo>
                <a:lnTo>
                  <a:pt x="688" y="1782"/>
                </a:lnTo>
                <a:lnTo>
                  <a:pt x="501" y="2094"/>
                </a:lnTo>
                <a:lnTo>
                  <a:pt x="313" y="2438"/>
                </a:lnTo>
                <a:lnTo>
                  <a:pt x="188" y="2813"/>
                </a:lnTo>
                <a:lnTo>
                  <a:pt x="94" y="3220"/>
                </a:lnTo>
                <a:lnTo>
                  <a:pt x="32" y="3595"/>
                </a:lnTo>
                <a:lnTo>
                  <a:pt x="1" y="4001"/>
                </a:lnTo>
                <a:lnTo>
                  <a:pt x="8065" y="4001"/>
                </a:lnTo>
                <a:lnTo>
                  <a:pt x="8034" y="3595"/>
                </a:lnTo>
                <a:lnTo>
                  <a:pt x="7971" y="3220"/>
                </a:lnTo>
                <a:lnTo>
                  <a:pt x="7877" y="2813"/>
                </a:lnTo>
                <a:lnTo>
                  <a:pt x="7752" y="2438"/>
                </a:lnTo>
                <a:lnTo>
                  <a:pt x="7565" y="2094"/>
                </a:lnTo>
                <a:lnTo>
                  <a:pt x="7377" y="1782"/>
                </a:lnTo>
                <a:lnTo>
                  <a:pt x="7127" y="1469"/>
                </a:lnTo>
                <a:lnTo>
                  <a:pt x="6877" y="1188"/>
                </a:lnTo>
                <a:lnTo>
                  <a:pt x="6596" y="907"/>
                </a:lnTo>
                <a:lnTo>
                  <a:pt x="6283" y="688"/>
                </a:lnTo>
                <a:lnTo>
                  <a:pt x="5939" y="500"/>
                </a:lnTo>
                <a:lnTo>
                  <a:pt x="5596" y="313"/>
                </a:lnTo>
                <a:lnTo>
                  <a:pt x="5221" y="188"/>
                </a:lnTo>
                <a:lnTo>
                  <a:pt x="4845"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2325912" y="4342145"/>
            <a:ext cx="673593" cy="334407"/>
          </a:xfrm>
          <a:custGeom>
            <a:avLst/>
            <a:gdLst/>
            <a:ahLst/>
            <a:cxnLst/>
            <a:rect l="l" t="t" r="r" b="b"/>
            <a:pathLst>
              <a:path w="8066" h="4002" extrusionOk="0">
                <a:moveTo>
                  <a:pt x="4033" y="0"/>
                </a:moveTo>
                <a:lnTo>
                  <a:pt x="3627" y="31"/>
                </a:lnTo>
                <a:lnTo>
                  <a:pt x="3220" y="94"/>
                </a:lnTo>
                <a:lnTo>
                  <a:pt x="2845" y="188"/>
                </a:lnTo>
                <a:lnTo>
                  <a:pt x="2470" y="313"/>
                </a:lnTo>
                <a:lnTo>
                  <a:pt x="2126" y="500"/>
                </a:lnTo>
                <a:lnTo>
                  <a:pt x="1783" y="688"/>
                </a:lnTo>
                <a:lnTo>
                  <a:pt x="1470" y="907"/>
                </a:lnTo>
                <a:lnTo>
                  <a:pt x="1189" y="1188"/>
                </a:lnTo>
                <a:lnTo>
                  <a:pt x="939" y="1469"/>
                </a:lnTo>
                <a:lnTo>
                  <a:pt x="689" y="1782"/>
                </a:lnTo>
                <a:lnTo>
                  <a:pt x="501" y="2094"/>
                </a:lnTo>
                <a:lnTo>
                  <a:pt x="313" y="2438"/>
                </a:lnTo>
                <a:lnTo>
                  <a:pt x="188" y="2813"/>
                </a:lnTo>
                <a:lnTo>
                  <a:pt x="95" y="3220"/>
                </a:lnTo>
                <a:lnTo>
                  <a:pt x="32" y="3595"/>
                </a:lnTo>
                <a:lnTo>
                  <a:pt x="1" y="4001"/>
                </a:lnTo>
                <a:lnTo>
                  <a:pt x="8065" y="4001"/>
                </a:lnTo>
                <a:lnTo>
                  <a:pt x="8034" y="3595"/>
                </a:lnTo>
                <a:lnTo>
                  <a:pt x="7972" y="3220"/>
                </a:lnTo>
                <a:lnTo>
                  <a:pt x="7878" y="2813"/>
                </a:lnTo>
                <a:lnTo>
                  <a:pt x="7753" y="2438"/>
                </a:lnTo>
                <a:lnTo>
                  <a:pt x="7565" y="2094"/>
                </a:lnTo>
                <a:lnTo>
                  <a:pt x="7378" y="1782"/>
                </a:lnTo>
                <a:lnTo>
                  <a:pt x="7128" y="1469"/>
                </a:lnTo>
                <a:lnTo>
                  <a:pt x="6878" y="1188"/>
                </a:lnTo>
                <a:lnTo>
                  <a:pt x="6596" y="907"/>
                </a:lnTo>
                <a:lnTo>
                  <a:pt x="6284" y="688"/>
                </a:lnTo>
                <a:lnTo>
                  <a:pt x="5940" y="500"/>
                </a:lnTo>
                <a:lnTo>
                  <a:pt x="5596" y="313"/>
                </a:lnTo>
                <a:lnTo>
                  <a:pt x="5221" y="188"/>
                </a:lnTo>
                <a:lnTo>
                  <a:pt x="4846"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920783" y="4381251"/>
            <a:ext cx="595261" cy="595616"/>
          </a:xfrm>
          <a:custGeom>
            <a:avLst/>
            <a:gdLst/>
            <a:ahLst/>
            <a:cxnLst/>
            <a:rect l="l" t="t" r="r" b="b"/>
            <a:pathLst>
              <a:path w="7128" h="7128" extrusionOk="0">
                <a:moveTo>
                  <a:pt x="3564" y="1"/>
                </a:moveTo>
                <a:lnTo>
                  <a:pt x="3189" y="32"/>
                </a:lnTo>
                <a:lnTo>
                  <a:pt x="2845" y="95"/>
                </a:lnTo>
                <a:lnTo>
                  <a:pt x="2501" y="157"/>
                </a:lnTo>
                <a:lnTo>
                  <a:pt x="2188" y="282"/>
                </a:lnTo>
                <a:lnTo>
                  <a:pt x="1876" y="439"/>
                </a:lnTo>
                <a:lnTo>
                  <a:pt x="1563" y="626"/>
                </a:lnTo>
                <a:lnTo>
                  <a:pt x="1313" y="814"/>
                </a:lnTo>
                <a:lnTo>
                  <a:pt x="1063" y="1064"/>
                </a:lnTo>
                <a:lnTo>
                  <a:pt x="813" y="1314"/>
                </a:lnTo>
                <a:lnTo>
                  <a:pt x="626" y="1595"/>
                </a:lnTo>
                <a:lnTo>
                  <a:pt x="438" y="1876"/>
                </a:lnTo>
                <a:lnTo>
                  <a:pt x="282" y="2189"/>
                </a:lnTo>
                <a:lnTo>
                  <a:pt x="157" y="2502"/>
                </a:lnTo>
                <a:lnTo>
                  <a:pt x="94" y="2845"/>
                </a:lnTo>
                <a:lnTo>
                  <a:pt x="32" y="3189"/>
                </a:lnTo>
                <a:lnTo>
                  <a:pt x="0" y="3564"/>
                </a:lnTo>
                <a:lnTo>
                  <a:pt x="32" y="3939"/>
                </a:lnTo>
                <a:lnTo>
                  <a:pt x="94" y="4283"/>
                </a:lnTo>
                <a:lnTo>
                  <a:pt x="157" y="4627"/>
                </a:lnTo>
                <a:lnTo>
                  <a:pt x="282" y="4940"/>
                </a:lnTo>
                <a:lnTo>
                  <a:pt x="438" y="5252"/>
                </a:lnTo>
                <a:lnTo>
                  <a:pt x="626" y="5565"/>
                </a:lnTo>
                <a:lnTo>
                  <a:pt x="813" y="5815"/>
                </a:lnTo>
                <a:lnTo>
                  <a:pt x="1063" y="6065"/>
                </a:lnTo>
                <a:lnTo>
                  <a:pt x="1313" y="6315"/>
                </a:lnTo>
                <a:lnTo>
                  <a:pt x="1563" y="6503"/>
                </a:lnTo>
                <a:lnTo>
                  <a:pt x="1876" y="6690"/>
                </a:lnTo>
                <a:lnTo>
                  <a:pt x="2188" y="6846"/>
                </a:lnTo>
                <a:lnTo>
                  <a:pt x="2501" y="6971"/>
                </a:lnTo>
                <a:lnTo>
                  <a:pt x="2845" y="7065"/>
                </a:lnTo>
                <a:lnTo>
                  <a:pt x="3189" y="7096"/>
                </a:lnTo>
                <a:lnTo>
                  <a:pt x="3564" y="7128"/>
                </a:lnTo>
                <a:lnTo>
                  <a:pt x="3939" y="7096"/>
                </a:lnTo>
                <a:lnTo>
                  <a:pt x="4283" y="7065"/>
                </a:lnTo>
                <a:lnTo>
                  <a:pt x="4627" y="6971"/>
                </a:lnTo>
                <a:lnTo>
                  <a:pt x="4939" y="6846"/>
                </a:lnTo>
                <a:lnTo>
                  <a:pt x="5252" y="6690"/>
                </a:lnTo>
                <a:lnTo>
                  <a:pt x="5564" y="6503"/>
                </a:lnTo>
                <a:lnTo>
                  <a:pt x="5814" y="6315"/>
                </a:lnTo>
                <a:lnTo>
                  <a:pt x="6064" y="6065"/>
                </a:lnTo>
                <a:lnTo>
                  <a:pt x="6314" y="5815"/>
                </a:lnTo>
                <a:lnTo>
                  <a:pt x="6502" y="5565"/>
                </a:lnTo>
                <a:lnTo>
                  <a:pt x="6689" y="5252"/>
                </a:lnTo>
                <a:lnTo>
                  <a:pt x="6846" y="4940"/>
                </a:lnTo>
                <a:lnTo>
                  <a:pt x="6971" y="4627"/>
                </a:lnTo>
                <a:lnTo>
                  <a:pt x="7033" y="4283"/>
                </a:lnTo>
                <a:lnTo>
                  <a:pt x="7096" y="3939"/>
                </a:lnTo>
                <a:lnTo>
                  <a:pt x="7127" y="3564"/>
                </a:lnTo>
                <a:lnTo>
                  <a:pt x="7096" y="3189"/>
                </a:lnTo>
                <a:lnTo>
                  <a:pt x="7033" y="2845"/>
                </a:lnTo>
                <a:lnTo>
                  <a:pt x="6971" y="2502"/>
                </a:lnTo>
                <a:lnTo>
                  <a:pt x="6846" y="2189"/>
                </a:lnTo>
                <a:lnTo>
                  <a:pt x="6689" y="1876"/>
                </a:lnTo>
                <a:lnTo>
                  <a:pt x="6502" y="1595"/>
                </a:lnTo>
                <a:lnTo>
                  <a:pt x="6314" y="1314"/>
                </a:lnTo>
                <a:lnTo>
                  <a:pt x="6064" y="1064"/>
                </a:lnTo>
                <a:lnTo>
                  <a:pt x="5814" y="814"/>
                </a:lnTo>
                <a:lnTo>
                  <a:pt x="5564"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978272" y="4438740"/>
            <a:ext cx="480351" cy="480637"/>
          </a:xfrm>
          <a:custGeom>
            <a:avLst/>
            <a:gdLst/>
            <a:ahLst/>
            <a:cxnLst/>
            <a:rect l="l" t="t" r="r" b="b"/>
            <a:pathLst>
              <a:path w="5752" h="5752" extrusionOk="0">
                <a:moveTo>
                  <a:pt x="2876" y="1"/>
                </a:moveTo>
                <a:lnTo>
                  <a:pt x="2594" y="32"/>
                </a:lnTo>
                <a:lnTo>
                  <a:pt x="2282" y="63"/>
                </a:lnTo>
                <a:lnTo>
                  <a:pt x="2032" y="126"/>
                </a:lnTo>
                <a:lnTo>
                  <a:pt x="1750" y="219"/>
                </a:lnTo>
                <a:lnTo>
                  <a:pt x="1500" y="344"/>
                </a:lnTo>
                <a:lnTo>
                  <a:pt x="1282" y="501"/>
                </a:lnTo>
                <a:lnTo>
                  <a:pt x="1032" y="657"/>
                </a:lnTo>
                <a:lnTo>
                  <a:pt x="844" y="845"/>
                </a:lnTo>
                <a:lnTo>
                  <a:pt x="656" y="1063"/>
                </a:lnTo>
                <a:lnTo>
                  <a:pt x="500"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0" y="4502"/>
                </a:lnTo>
                <a:lnTo>
                  <a:pt x="656" y="4721"/>
                </a:lnTo>
                <a:lnTo>
                  <a:pt x="844" y="4908"/>
                </a:lnTo>
                <a:lnTo>
                  <a:pt x="1032" y="5096"/>
                </a:lnTo>
                <a:lnTo>
                  <a:pt x="1282" y="5252"/>
                </a:lnTo>
                <a:lnTo>
                  <a:pt x="1500" y="5408"/>
                </a:lnTo>
                <a:lnTo>
                  <a:pt x="1750" y="5533"/>
                </a:lnTo>
                <a:lnTo>
                  <a:pt x="2032" y="5627"/>
                </a:lnTo>
                <a:lnTo>
                  <a:pt x="2282" y="5689"/>
                </a:lnTo>
                <a:lnTo>
                  <a:pt x="2594" y="5752"/>
                </a:lnTo>
                <a:lnTo>
                  <a:pt x="3157" y="5752"/>
                </a:lnTo>
                <a:lnTo>
                  <a:pt x="3470" y="5689"/>
                </a:lnTo>
                <a:lnTo>
                  <a:pt x="3720" y="5627"/>
                </a:lnTo>
                <a:lnTo>
                  <a:pt x="4001" y="5533"/>
                </a:lnTo>
                <a:lnTo>
                  <a:pt x="4251" y="5408"/>
                </a:lnTo>
                <a:lnTo>
                  <a:pt x="4470" y="5252"/>
                </a:lnTo>
                <a:lnTo>
                  <a:pt x="4720" y="5096"/>
                </a:lnTo>
                <a:lnTo>
                  <a:pt x="4907" y="4908"/>
                </a:lnTo>
                <a:lnTo>
                  <a:pt x="5095" y="4721"/>
                </a:lnTo>
                <a:lnTo>
                  <a:pt x="5251" y="4502"/>
                </a:lnTo>
                <a:lnTo>
                  <a:pt x="5408" y="4252"/>
                </a:lnTo>
                <a:lnTo>
                  <a:pt x="5533" y="4002"/>
                </a:lnTo>
                <a:lnTo>
                  <a:pt x="5626" y="3720"/>
                </a:lnTo>
                <a:lnTo>
                  <a:pt x="5689" y="3470"/>
                </a:lnTo>
                <a:lnTo>
                  <a:pt x="5751" y="3158"/>
                </a:lnTo>
                <a:lnTo>
                  <a:pt x="5751" y="2876"/>
                </a:lnTo>
                <a:lnTo>
                  <a:pt x="5751" y="2595"/>
                </a:lnTo>
                <a:lnTo>
                  <a:pt x="5689" y="2314"/>
                </a:lnTo>
                <a:lnTo>
                  <a:pt x="5626" y="2032"/>
                </a:lnTo>
                <a:lnTo>
                  <a:pt x="5533" y="1751"/>
                </a:lnTo>
                <a:lnTo>
                  <a:pt x="5408" y="1501"/>
                </a:lnTo>
                <a:lnTo>
                  <a:pt x="5251" y="1282"/>
                </a:lnTo>
                <a:lnTo>
                  <a:pt x="5095" y="1063"/>
                </a:lnTo>
                <a:lnTo>
                  <a:pt x="4907"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017378" y="4477929"/>
            <a:ext cx="402101" cy="402341"/>
          </a:xfrm>
          <a:custGeom>
            <a:avLst/>
            <a:gdLst/>
            <a:ahLst/>
            <a:cxnLst/>
            <a:rect l="l" t="t" r="r" b="b"/>
            <a:pathLst>
              <a:path w="4815" h="4815" extrusionOk="0">
                <a:moveTo>
                  <a:pt x="2158" y="0"/>
                </a:moveTo>
                <a:lnTo>
                  <a:pt x="1908" y="32"/>
                </a:lnTo>
                <a:lnTo>
                  <a:pt x="1689" y="94"/>
                </a:lnTo>
                <a:lnTo>
                  <a:pt x="1470" y="188"/>
                </a:lnTo>
                <a:lnTo>
                  <a:pt x="1251" y="282"/>
                </a:lnTo>
                <a:lnTo>
                  <a:pt x="1064" y="407"/>
                </a:lnTo>
                <a:lnTo>
                  <a:pt x="876" y="532"/>
                </a:lnTo>
                <a:lnTo>
                  <a:pt x="689" y="688"/>
                </a:lnTo>
                <a:lnTo>
                  <a:pt x="532" y="876"/>
                </a:lnTo>
                <a:lnTo>
                  <a:pt x="407" y="1063"/>
                </a:lnTo>
                <a:lnTo>
                  <a:pt x="282" y="1251"/>
                </a:lnTo>
                <a:lnTo>
                  <a:pt x="188" y="1470"/>
                </a:lnTo>
                <a:lnTo>
                  <a:pt x="95" y="1688"/>
                </a:lnTo>
                <a:lnTo>
                  <a:pt x="32" y="1938"/>
                </a:lnTo>
                <a:lnTo>
                  <a:pt x="1" y="2157"/>
                </a:lnTo>
                <a:lnTo>
                  <a:pt x="1" y="2407"/>
                </a:lnTo>
                <a:lnTo>
                  <a:pt x="1" y="2657"/>
                </a:lnTo>
                <a:lnTo>
                  <a:pt x="32" y="2907"/>
                </a:lnTo>
                <a:lnTo>
                  <a:pt x="95" y="3126"/>
                </a:lnTo>
                <a:lnTo>
                  <a:pt x="188" y="3345"/>
                </a:lnTo>
                <a:lnTo>
                  <a:pt x="282" y="3564"/>
                </a:lnTo>
                <a:lnTo>
                  <a:pt x="407" y="3751"/>
                </a:lnTo>
                <a:lnTo>
                  <a:pt x="532" y="3939"/>
                </a:lnTo>
                <a:lnTo>
                  <a:pt x="689" y="4126"/>
                </a:lnTo>
                <a:lnTo>
                  <a:pt x="876" y="4283"/>
                </a:lnTo>
                <a:lnTo>
                  <a:pt x="1064" y="4408"/>
                </a:lnTo>
                <a:lnTo>
                  <a:pt x="1251" y="4533"/>
                </a:lnTo>
                <a:lnTo>
                  <a:pt x="1470" y="4627"/>
                </a:lnTo>
                <a:lnTo>
                  <a:pt x="1689" y="4720"/>
                </a:lnTo>
                <a:lnTo>
                  <a:pt x="1908" y="4783"/>
                </a:lnTo>
                <a:lnTo>
                  <a:pt x="2158" y="4814"/>
                </a:lnTo>
                <a:lnTo>
                  <a:pt x="2658" y="4814"/>
                </a:lnTo>
                <a:lnTo>
                  <a:pt x="2908" y="4783"/>
                </a:lnTo>
                <a:lnTo>
                  <a:pt x="3127" y="4720"/>
                </a:lnTo>
                <a:lnTo>
                  <a:pt x="3345" y="4627"/>
                </a:lnTo>
                <a:lnTo>
                  <a:pt x="3564" y="4533"/>
                </a:lnTo>
                <a:lnTo>
                  <a:pt x="3752" y="4408"/>
                </a:lnTo>
                <a:lnTo>
                  <a:pt x="3939" y="4283"/>
                </a:lnTo>
                <a:lnTo>
                  <a:pt x="4127" y="4126"/>
                </a:lnTo>
                <a:lnTo>
                  <a:pt x="4283" y="3939"/>
                </a:lnTo>
                <a:lnTo>
                  <a:pt x="4408" y="3751"/>
                </a:lnTo>
                <a:lnTo>
                  <a:pt x="4533" y="3564"/>
                </a:lnTo>
                <a:lnTo>
                  <a:pt x="4627" y="3345"/>
                </a:lnTo>
                <a:lnTo>
                  <a:pt x="4721" y="3126"/>
                </a:lnTo>
                <a:lnTo>
                  <a:pt x="4783" y="2907"/>
                </a:lnTo>
                <a:lnTo>
                  <a:pt x="4815" y="2657"/>
                </a:lnTo>
                <a:lnTo>
                  <a:pt x="4815" y="2407"/>
                </a:lnTo>
                <a:lnTo>
                  <a:pt x="4815" y="2157"/>
                </a:lnTo>
                <a:lnTo>
                  <a:pt x="4783" y="1938"/>
                </a:lnTo>
                <a:lnTo>
                  <a:pt x="4721" y="1688"/>
                </a:lnTo>
                <a:lnTo>
                  <a:pt x="4627" y="1470"/>
                </a:lnTo>
                <a:lnTo>
                  <a:pt x="4533" y="1251"/>
                </a:lnTo>
                <a:lnTo>
                  <a:pt x="4408" y="1063"/>
                </a:lnTo>
                <a:lnTo>
                  <a:pt x="4283" y="876"/>
                </a:lnTo>
                <a:lnTo>
                  <a:pt x="4127" y="688"/>
                </a:lnTo>
                <a:lnTo>
                  <a:pt x="3939" y="532"/>
                </a:lnTo>
                <a:lnTo>
                  <a:pt x="3752" y="407"/>
                </a:lnTo>
                <a:lnTo>
                  <a:pt x="3564" y="282"/>
                </a:lnTo>
                <a:lnTo>
                  <a:pt x="3345" y="188"/>
                </a:lnTo>
                <a:lnTo>
                  <a:pt x="3127" y="94"/>
                </a:lnTo>
                <a:lnTo>
                  <a:pt x="2908" y="32"/>
                </a:lnTo>
                <a:lnTo>
                  <a:pt x="2658"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090575" y="4509264"/>
            <a:ext cx="130610" cy="138542"/>
          </a:xfrm>
          <a:custGeom>
            <a:avLst/>
            <a:gdLst/>
            <a:ahLst/>
            <a:cxnLst/>
            <a:rect l="l" t="t" r="r" b="b"/>
            <a:pathLst>
              <a:path w="1564" h="1658" extrusionOk="0">
                <a:moveTo>
                  <a:pt x="625"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0" y="1626"/>
                </a:lnTo>
                <a:lnTo>
                  <a:pt x="1094" y="1657"/>
                </a:lnTo>
                <a:lnTo>
                  <a:pt x="1219" y="1657"/>
                </a:lnTo>
                <a:lnTo>
                  <a:pt x="1313" y="1626"/>
                </a:lnTo>
                <a:lnTo>
                  <a:pt x="1375" y="1595"/>
                </a:lnTo>
                <a:lnTo>
                  <a:pt x="1438" y="1563"/>
                </a:lnTo>
                <a:lnTo>
                  <a:pt x="1501" y="1501"/>
                </a:lnTo>
                <a:lnTo>
                  <a:pt x="1532" y="1438"/>
                </a:lnTo>
                <a:lnTo>
                  <a:pt x="1563" y="1345"/>
                </a:lnTo>
                <a:lnTo>
                  <a:pt x="1563" y="1282"/>
                </a:lnTo>
                <a:lnTo>
                  <a:pt x="1563" y="1188"/>
                </a:lnTo>
                <a:lnTo>
                  <a:pt x="1313" y="469"/>
                </a:lnTo>
                <a:lnTo>
                  <a:pt x="1250"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030496" y="4655494"/>
            <a:ext cx="148815" cy="112472"/>
          </a:xfrm>
          <a:custGeom>
            <a:avLst/>
            <a:gdLst/>
            <a:ahLst/>
            <a:cxnLst/>
            <a:rect l="l" t="t" r="r" b="b"/>
            <a:pathLst>
              <a:path w="1782" h="1346" extrusionOk="0">
                <a:moveTo>
                  <a:pt x="532" y="1"/>
                </a:moveTo>
                <a:lnTo>
                  <a:pt x="375" y="64"/>
                </a:lnTo>
                <a:lnTo>
                  <a:pt x="250" y="126"/>
                </a:lnTo>
                <a:lnTo>
                  <a:pt x="157" y="251"/>
                </a:lnTo>
                <a:lnTo>
                  <a:pt x="63" y="345"/>
                </a:lnTo>
                <a:lnTo>
                  <a:pt x="31" y="501"/>
                </a:lnTo>
                <a:lnTo>
                  <a:pt x="0" y="657"/>
                </a:lnTo>
                <a:lnTo>
                  <a:pt x="0" y="782"/>
                </a:lnTo>
                <a:lnTo>
                  <a:pt x="63" y="970"/>
                </a:lnTo>
                <a:lnTo>
                  <a:pt x="188" y="1126"/>
                </a:lnTo>
                <a:lnTo>
                  <a:pt x="313" y="1251"/>
                </a:lnTo>
                <a:lnTo>
                  <a:pt x="469" y="1314"/>
                </a:lnTo>
                <a:lnTo>
                  <a:pt x="625" y="1345"/>
                </a:lnTo>
                <a:lnTo>
                  <a:pt x="813" y="1345"/>
                </a:lnTo>
                <a:lnTo>
                  <a:pt x="969" y="1283"/>
                </a:lnTo>
                <a:lnTo>
                  <a:pt x="1125" y="1158"/>
                </a:lnTo>
                <a:lnTo>
                  <a:pt x="1626" y="720"/>
                </a:lnTo>
                <a:lnTo>
                  <a:pt x="1688" y="657"/>
                </a:lnTo>
                <a:lnTo>
                  <a:pt x="1719" y="564"/>
                </a:lnTo>
                <a:lnTo>
                  <a:pt x="1751" y="439"/>
                </a:lnTo>
                <a:lnTo>
                  <a:pt x="1782" y="376"/>
                </a:lnTo>
                <a:lnTo>
                  <a:pt x="1782" y="282"/>
                </a:lnTo>
                <a:lnTo>
                  <a:pt x="1751" y="189"/>
                </a:lnTo>
                <a:lnTo>
                  <a:pt x="1719" y="126"/>
                </a:lnTo>
                <a:lnTo>
                  <a:pt x="1657" y="64"/>
                </a:lnTo>
                <a:lnTo>
                  <a:pt x="1594" y="32"/>
                </a:lnTo>
                <a:lnTo>
                  <a:pt x="150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150654" y="4715574"/>
            <a:ext cx="112321" cy="154252"/>
          </a:xfrm>
          <a:custGeom>
            <a:avLst/>
            <a:gdLst/>
            <a:ahLst/>
            <a:cxnLst/>
            <a:rect l="l" t="t" r="r" b="b"/>
            <a:pathLst>
              <a:path w="1345" h="1846" extrusionOk="0">
                <a:moveTo>
                  <a:pt x="500" y="1"/>
                </a:moveTo>
                <a:lnTo>
                  <a:pt x="406" y="32"/>
                </a:lnTo>
                <a:lnTo>
                  <a:pt x="344" y="95"/>
                </a:lnTo>
                <a:lnTo>
                  <a:pt x="281" y="157"/>
                </a:lnTo>
                <a:lnTo>
                  <a:pt x="250" y="251"/>
                </a:lnTo>
                <a:lnTo>
                  <a:pt x="31" y="939"/>
                </a:lnTo>
                <a:lnTo>
                  <a:pt x="0" y="1095"/>
                </a:lnTo>
                <a:lnTo>
                  <a:pt x="0" y="1251"/>
                </a:lnTo>
                <a:lnTo>
                  <a:pt x="31"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282" y="876"/>
                </a:lnTo>
                <a:lnTo>
                  <a:pt x="1000"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1244658" y="4673794"/>
            <a:ext cx="151487" cy="112388"/>
          </a:xfrm>
          <a:custGeom>
            <a:avLst/>
            <a:gdLst/>
            <a:ahLst/>
            <a:cxnLst/>
            <a:rect l="l" t="t" r="r" b="b"/>
            <a:pathLst>
              <a:path w="1814" h="1345" extrusionOk="0">
                <a:moveTo>
                  <a:pt x="1063" y="1"/>
                </a:moveTo>
                <a:lnTo>
                  <a:pt x="407" y="63"/>
                </a:lnTo>
                <a:lnTo>
                  <a:pt x="313" y="95"/>
                </a:lnTo>
                <a:lnTo>
                  <a:pt x="250" y="126"/>
                </a:lnTo>
                <a:lnTo>
                  <a:pt x="125" y="220"/>
                </a:lnTo>
                <a:lnTo>
                  <a:pt x="63" y="282"/>
                </a:lnTo>
                <a:lnTo>
                  <a:pt x="32" y="345"/>
                </a:lnTo>
                <a:lnTo>
                  <a:pt x="0" y="407"/>
                </a:lnTo>
                <a:lnTo>
                  <a:pt x="0" y="501"/>
                </a:lnTo>
                <a:lnTo>
                  <a:pt x="0" y="563"/>
                </a:lnTo>
                <a:lnTo>
                  <a:pt x="32" y="657"/>
                </a:lnTo>
                <a:lnTo>
                  <a:pt x="63" y="720"/>
                </a:lnTo>
                <a:lnTo>
                  <a:pt x="125" y="782"/>
                </a:lnTo>
                <a:lnTo>
                  <a:pt x="751" y="1220"/>
                </a:lnTo>
                <a:lnTo>
                  <a:pt x="876" y="1282"/>
                </a:lnTo>
                <a:lnTo>
                  <a:pt x="1032" y="1345"/>
                </a:lnTo>
                <a:lnTo>
                  <a:pt x="1188" y="1345"/>
                </a:lnTo>
                <a:lnTo>
                  <a:pt x="1313" y="1314"/>
                </a:lnTo>
                <a:lnTo>
                  <a:pt x="1469" y="1282"/>
                </a:lnTo>
                <a:lnTo>
                  <a:pt x="1563" y="1189"/>
                </a:lnTo>
                <a:lnTo>
                  <a:pt x="1688" y="1095"/>
                </a:lnTo>
                <a:lnTo>
                  <a:pt x="1751" y="970"/>
                </a:lnTo>
                <a:lnTo>
                  <a:pt x="1813" y="782"/>
                </a:lnTo>
                <a:lnTo>
                  <a:pt x="1813" y="595"/>
                </a:lnTo>
                <a:lnTo>
                  <a:pt x="1782" y="438"/>
                </a:lnTo>
                <a:lnTo>
                  <a:pt x="1688" y="282"/>
                </a:lnTo>
                <a:lnTo>
                  <a:pt x="1594" y="157"/>
                </a:lnTo>
                <a:lnTo>
                  <a:pt x="1438"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236804" y="4519709"/>
            <a:ext cx="122760" cy="146397"/>
          </a:xfrm>
          <a:custGeom>
            <a:avLst/>
            <a:gdLst/>
            <a:ahLst/>
            <a:cxnLst/>
            <a:rect l="l" t="t" r="r" b="b"/>
            <a:pathLst>
              <a:path w="1470" h="1752" extrusionOk="0">
                <a:moveTo>
                  <a:pt x="751" y="1"/>
                </a:moveTo>
                <a:lnTo>
                  <a:pt x="594" y="32"/>
                </a:lnTo>
                <a:lnTo>
                  <a:pt x="438" y="126"/>
                </a:lnTo>
                <a:lnTo>
                  <a:pt x="282" y="219"/>
                </a:lnTo>
                <a:lnTo>
                  <a:pt x="188" y="376"/>
                </a:lnTo>
                <a:lnTo>
                  <a:pt x="126" y="563"/>
                </a:lnTo>
                <a:lnTo>
                  <a:pt x="1" y="1220"/>
                </a:lnTo>
                <a:lnTo>
                  <a:pt x="1" y="1313"/>
                </a:lnTo>
                <a:lnTo>
                  <a:pt x="1" y="1376"/>
                </a:lnTo>
                <a:lnTo>
                  <a:pt x="32" y="1501"/>
                </a:lnTo>
                <a:lnTo>
                  <a:pt x="63" y="1595"/>
                </a:lnTo>
                <a:lnTo>
                  <a:pt x="126" y="1657"/>
                </a:lnTo>
                <a:lnTo>
                  <a:pt x="188" y="1689"/>
                </a:lnTo>
                <a:lnTo>
                  <a:pt x="282" y="1720"/>
                </a:lnTo>
                <a:lnTo>
                  <a:pt x="344" y="1751"/>
                </a:lnTo>
                <a:lnTo>
                  <a:pt x="438" y="1751"/>
                </a:lnTo>
                <a:lnTo>
                  <a:pt x="501" y="1720"/>
                </a:lnTo>
                <a:lnTo>
                  <a:pt x="594" y="1689"/>
                </a:lnTo>
                <a:lnTo>
                  <a:pt x="1188" y="1251"/>
                </a:lnTo>
                <a:lnTo>
                  <a:pt x="1313" y="1126"/>
                </a:lnTo>
                <a:lnTo>
                  <a:pt x="1407" y="1001"/>
                </a:lnTo>
                <a:lnTo>
                  <a:pt x="1438" y="876"/>
                </a:lnTo>
                <a:lnTo>
                  <a:pt x="1470" y="720"/>
                </a:lnTo>
                <a:lnTo>
                  <a:pt x="1470" y="595"/>
                </a:lnTo>
                <a:lnTo>
                  <a:pt x="1438" y="438"/>
                </a:lnTo>
                <a:lnTo>
                  <a:pt x="1345" y="313"/>
                </a:lnTo>
                <a:lnTo>
                  <a:pt x="1251" y="188"/>
                </a:lnTo>
                <a:lnTo>
                  <a:pt x="1095" y="94"/>
                </a:lnTo>
                <a:lnTo>
                  <a:pt x="938"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195024" y="4658168"/>
            <a:ext cx="45719" cy="44454"/>
          </a:xfrm>
          <a:custGeom>
            <a:avLst/>
            <a:gdLst/>
            <a:ahLst/>
            <a:cxnLst/>
            <a:rect l="l" t="t" r="r" b="b"/>
            <a:pathLst>
              <a:path w="532" h="532" extrusionOk="0">
                <a:moveTo>
                  <a:pt x="282" y="0"/>
                </a:moveTo>
                <a:lnTo>
                  <a:pt x="157" y="32"/>
                </a:lnTo>
                <a:lnTo>
                  <a:pt x="94" y="94"/>
                </a:lnTo>
                <a:lnTo>
                  <a:pt x="32" y="157"/>
                </a:lnTo>
                <a:lnTo>
                  <a:pt x="0" y="282"/>
                </a:lnTo>
                <a:lnTo>
                  <a:pt x="32" y="375"/>
                </a:lnTo>
                <a:lnTo>
                  <a:pt x="94" y="469"/>
                </a:lnTo>
                <a:lnTo>
                  <a:pt x="157" y="532"/>
                </a:lnTo>
                <a:lnTo>
                  <a:pt x="376" y="532"/>
                </a:lnTo>
                <a:lnTo>
                  <a:pt x="469" y="469"/>
                </a:lnTo>
                <a:lnTo>
                  <a:pt x="501" y="375"/>
                </a:lnTo>
                <a:lnTo>
                  <a:pt x="532" y="282"/>
                </a:lnTo>
                <a:lnTo>
                  <a:pt x="501" y="157"/>
                </a:lnTo>
                <a:lnTo>
                  <a:pt x="469"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2365102" y="4381251"/>
            <a:ext cx="595261" cy="595616"/>
          </a:xfrm>
          <a:custGeom>
            <a:avLst/>
            <a:gdLst/>
            <a:ahLst/>
            <a:cxnLst/>
            <a:rect l="l" t="t" r="r" b="b"/>
            <a:pathLst>
              <a:path w="7128" h="7128" extrusionOk="0">
                <a:moveTo>
                  <a:pt x="3564" y="1"/>
                </a:moveTo>
                <a:lnTo>
                  <a:pt x="3189" y="32"/>
                </a:lnTo>
                <a:lnTo>
                  <a:pt x="2845" y="95"/>
                </a:lnTo>
                <a:lnTo>
                  <a:pt x="2501" y="157"/>
                </a:lnTo>
                <a:lnTo>
                  <a:pt x="2189" y="282"/>
                </a:lnTo>
                <a:lnTo>
                  <a:pt x="1876" y="439"/>
                </a:lnTo>
                <a:lnTo>
                  <a:pt x="1564" y="626"/>
                </a:lnTo>
                <a:lnTo>
                  <a:pt x="1314" y="814"/>
                </a:lnTo>
                <a:lnTo>
                  <a:pt x="1063" y="1064"/>
                </a:lnTo>
                <a:lnTo>
                  <a:pt x="813" y="1314"/>
                </a:lnTo>
                <a:lnTo>
                  <a:pt x="626" y="1595"/>
                </a:lnTo>
                <a:lnTo>
                  <a:pt x="438" y="1876"/>
                </a:lnTo>
                <a:lnTo>
                  <a:pt x="282" y="2189"/>
                </a:lnTo>
                <a:lnTo>
                  <a:pt x="157" y="2502"/>
                </a:lnTo>
                <a:lnTo>
                  <a:pt x="95" y="2845"/>
                </a:lnTo>
                <a:lnTo>
                  <a:pt x="32" y="3189"/>
                </a:lnTo>
                <a:lnTo>
                  <a:pt x="1" y="3564"/>
                </a:lnTo>
                <a:lnTo>
                  <a:pt x="32" y="3939"/>
                </a:lnTo>
                <a:lnTo>
                  <a:pt x="95" y="4283"/>
                </a:lnTo>
                <a:lnTo>
                  <a:pt x="157" y="4627"/>
                </a:lnTo>
                <a:lnTo>
                  <a:pt x="282" y="4940"/>
                </a:lnTo>
                <a:lnTo>
                  <a:pt x="438" y="5252"/>
                </a:lnTo>
                <a:lnTo>
                  <a:pt x="626" y="5565"/>
                </a:lnTo>
                <a:lnTo>
                  <a:pt x="813" y="5815"/>
                </a:lnTo>
                <a:lnTo>
                  <a:pt x="1063" y="6065"/>
                </a:lnTo>
                <a:lnTo>
                  <a:pt x="1314" y="6315"/>
                </a:lnTo>
                <a:lnTo>
                  <a:pt x="1564" y="6503"/>
                </a:lnTo>
                <a:lnTo>
                  <a:pt x="1876" y="6690"/>
                </a:lnTo>
                <a:lnTo>
                  <a:pt x="2189" y="6846"/>
                </a:lnTo>
                <a:lnTo>
                  <a:pt x="2501" y="6971"/>
                </a:lnTo>
                <a:lnTo>
                  <a:pt x="2845" y="7065"/>
                </a:lnTo>
                <a:lnTo>
                  <a:pt x="3189" y="7096"/>
                </a:lnTo>
                <a:lnTo>
                  <a:pt x="3564" y="7128"/>
                </a:lnTo>
                <a:lnTo>
                  <a:pt x="3939" y="7096"/>
                </a:lnTo>
                <a:lnTo>
                  <a:pt x="4283" y="7065"/>
                </a:lnTo>
                <a:lnTo>
                  <a:pt x="4627" y="6971"/>
                </a:lnTo>
                <a:lnTo>
                  <a:pt x="4939" y="6846"/>
                </a:lnTo>
                <a:lnTo>
                  <a:pt x="5252" y="6690"/>
                </a:lnTo>
                <a:lnTo>
                  <a:pt x="5565" y="6503"/>
                </a:lnTo>
                <a:lnTo>
                  <a:pt x="5815" y="6315"/>
                </a:lnTo>
                <a:lnTo>
                  <a:pt x="6065" y="6065"/>
                </a:lnTo>
                <a:lnTo>
                  <a:pt x="6315" y="5815"/>
                </a:lnTo>
                <a:lnTo>
                  <a:pt x="6502" y="5565"/>
                </a:lnTo>
                <a:lnTo>
                  <a:pt x="6690" y="5252"/>
                </a:lnTo>
                <a:lnTo>
                  <a:pt x="6846" y="4940"/>
                </a:lnTo>
                <a:lnTo>
                  <a:pt x="6971" y="4627"/>
                </a:lnTo>
                <a:lnTo>
                  <a:pt x="7034" y="4283"/>
                </a:lnTo>
                <a:lnTo>
                  <a:pt x="7096" y="3939"/>
                </a:lnTo>
                <a:lnTo>
                  <a:pt x="7127" y="3564"/>
                </a:lnTo>
                <a:lnTo>
                  <a:pt x="7096" y="3189"/>
                </a:lnTo>
                <a:lnTo>
                  <a:pt x="7034" y="2845"/>
                </a:lnTo>
                <a:lnTo>
                  <a:pt x="6971" y="2502"/>
                </a:lnTo>
                <a:lnTo>
                  <a:pt x="6846" y="2189"/>
                </a:lnTo>
                <a:lnTo>
                  <a:pt x="6690" y="1876"/>
                </a:lnTo>
                <a:lnTo>
                  <a:pt x="6502" y="1595"/>
                </a:lnTo>
                <a:lnTo>
                  <a:pt x="6315" y="1314"/>
                </a:lnTo>
                <a:lnTo>
                  <a:pt x="6065" y="1064"/>
                </a:lnTo>
                <a:lnTo>
                  <a:pt x="5815" y="814"/>
                </a:lnTo>
                <a:lnTo>
                  <a:pt x="5565"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422590" y="4438740"/>
            <a:ext cx="480351" cy="480637"/>
          </a:xfrm>
          <a:custGeom>
            <a:avLst/>
            <a:gdLst/>
            <a:ahLst/>
            <a:cxnLst/>
            <a:rect l="l" t="t" r="r" b="b"/>
            <a:pathLst>
              <a:path w="5752" h="5752" extrusionOk="0">
                <a:moveTo>
                  <a:pt x="2876" y="1"/>
                </a:moveTo>
                <a:lnTo>
                  <a:pt x="2595" y="32"/>
                </a:lnTo>
                <a:lnTo>
                  <a:pt x="2282" y="63"/>
                </a:lnTo>
                <a:lnTo>
                  <a:pt x="2032" y="126"/>
                </a:lnTo>
                <a:lnTo>
                  <a:pt x="1751" y="219"/>
                </a:lnTo>
                <a:lnTo>
                  <a:pt x="1501" y="344"/>
                </a:lnTo>
                <a:lnTo>
                  <a:pt x="1282" y="501"/>
                </a:lnTo>
                <a:lnTo>
                  <a:pt x="1032" y="657"/>
                </a:lnTo>
                <a:lnTo>
                  <a:pt x="844" y="845"/>
                </a:lnTo>
                <a:lnTo>
                  <a:pt x="657" y="1063"/>
                </a:lnTo>
                <a:lnTo>
                  <a:pt x="501"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1" y="4502"/>
                </a:lnTo>
                <a:lnTo>
                  <a:pt x="657" y="4721"/>
                </a:lnTo>
                <a:lnTo>
                  <a:pt x="844" y="4908"/>
                </a:lnTo>
                <a:lnTo>
                  <a:pt x="1032" y="5096"/>
                </a:lnTo>
                <a:lnTo>
                  <a:pt x="1282" y="5252"/>
                </a:lnTo>
                <a:lnTo>
                  <a:pt x="1501" y="5408"/>
                </a:lnTo>
                <a:lnTo>
                  <a:pt x="1751" y="5533"/>
                </a:lnTo>
                <a:lnTo>
                  <a:pt x="2032" y="5627"/>
                </a:lnTo>
                <a:lnTo>
                  <a:pt x="2282" y="5689"/>
                </a:lnTo>
                <a:lnTo>
                  <a:pt x="2595" y="5752"/>
                </a:lnTo>
                <a:lnTo>
                  <a:pt x="3157" y="5752"/>
                </a:lnTo>
                <a:lnTo>
                  <a:pt x="3470" y="5689"/>
                </a:lnTo>
                <a:lnTo>
                  <a:pt x="3720" y="5627"/>
                </a:lnTo>
                <a:lnTo>
                  <a:pt x="4001" y="5533"/>
                </a:lnTo>
                <a:lnTo>
                  <a:pt x="4251" y="5408"/>
                </a:lnTo>
                <a:lnTo>
                  <a:pt x="4470" y="5252"/>
                </a:lnTo>
                <a:lnTo>
                  <a:pt x="4720" y="5096"/>
                </a:lnTo>
                <a:lnTo>
                  <a:pt x="4908" y="4908"/>
                </a:lnTo>
                <a:lnTo>
                  <a:pt x="5095" y="4721"/>
                </a:lnTo>
                <a:lnTo>
                  <a:pt x="5252" y="4502"/>
                </a:lnTo>
                <a:lnTo>
                  <a:pt x="5408" y="4252"/>
                </a:lnTo>
                <a:lnTo>
                  <a:pt x="5533" y="4002"/>
                </a:lnTo>
                <a:lnTo>
                  <a:pt x="5627" y="3720"/>
                </a:lnTo>
                <a:lnTo>
                  <a:pt x="5689" y="3470"/>
                </a:lnTo>
                <a:lnTo>
                  <a:pt x="5752" y="3158"/>
                </a:lnTo>
                <a:lnTo>
                  <a:pt x="5752" y="2876"/>
                </a:lnTo>
                <a:lnTo>
                  <a:pt x="5752" y="2595"/>
                </a:lnTo>
                <a:lnTo>
                  <a:pt x="5689" y="2314"/>
                </a:lnTo>
                <a:lnTo>
                  <a:pt x="5627" y="2032"/>
                </a:lnTo>
                <a:lnTo>
                  <a:pt x="5533" y="1751"/>
                </a:lnTo>
                <a:lnTo>
                  <a:pt x="5408" y="1501"/>
                </a:lnTo>
                <a:lnTo>
                  <a:pt x="5252" y="1282"/>
                </a:lnTo>
                <a:lnTo>
                  <a:pt x="5095" y="1063"/>
                </a:lnTo>
                <a:lnTo>
                  <a:pt x="4908"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461779" y="4477929"/>
            <a:ext cx="402018" cy="402341"/>
          </a:xfrm>
          <a:custGeom>
            <a:avLst/>
            <a:gdLst/>
            <a:ahLst/>
            <a:cxnLst/>
            <a:rect l="l" t="t" r="r" b="b"/>
            <a:pathLst>
              <a:path w="4814" h="4815" extrusionOk="0">
                <a:moveTo>
                  <a:pt x="2157" y="0"/>
                </a:moveTo>
                <a:lnTo>
                  <a:pt x="1907" y="32"/>
                </a:lnTo>
                <a:lnTo>
                  <a:pt x="1688" y="94"/>
                </a:lnTo>
                <a:lnTo>
                  <a:pt x="1469" y="188"/>
                </a:lnTo>
                <a:lnTo>
                  <a:pt x="1251" y="282"/>
                </a:lnTo>
                <a:lnTo>
                  <a:pt x="1063" y="407"/>
                </a:lnTo>
                <a:lnTo>
                  <a:pt x="875" y="532"/>
                </a:lnTo>
                <a:lnTo>
                  <a:pt x="688" y="688"/>
                </a:lnTo>
                <a:lnTo>
                  <a:pt x="532" y="876"/>
                </a:lnTo>
                <a:lnTo>
                  <a:pt x="407" y="1063"/>
                </a:lnTo>
                <a:lnTo>
                  <a:pt x="282" y="1251"/>
                </a:lnTo>
                <a:lnTo>
                  <a:pt x="188" y="1470"/>
                </a:lnTo>
                <a:lnTo>
                  <a:pt x="94" y="1688"/>
                </a:lnTo>
                <a:lnTo>
                  <a:pt x="32" y="1938"/>
                </a:lnTo>
                <a:lnTo>
                  <a:pt x="0" y="2157"/>
                </a:lnTo>
                <a:lnTo>
                  <a:pt x="0" y="2407"/>
                </a:lnTo>
                <a:lnTo>
                  <a:pt x="0" y="2657"/>
                </a:lnTo>
                <a:lnTo>
                  <a:pt x="32" y="2907"/>
                </a:lnTo>
                <a:lnTo>
                  <a:pt x="94" y="3126"/>
                </a:lnTo>
                <a:lnTo>
                  <a:pt x="188" y="3345"/>
                </a:lnTo>
                <a:lnTo>
                  <a:pt x="282" y="3564"/>
                </a:lnTo>
                <a:lnTo>
                  <a:pt x="407" y="3751"/>
                </a:lnTo>
                <a:lnTo>
                  <a:pt x="532" y="3939"/>
                </a:lnTo>
                <a:lnTo>
                  <a:pt x="688" y="4126"/>
                </a:lnTo>
                <a:lnTo>
                  <a:pt x="875" y="4283"/>
                </a:lnTo>
                <a:lnTo>
                  <a:pt x="1063" y="4408"/>
                </a:lnTo>
                <a:lnTo>
                  <a:pt x="1251" y="4533"/>
                </a:lnTo>
                <a:lnTo>
                  <a:pt x="1469" y="4627"/>
                </a:lnTo>
                <a:lnTo>
                  <a:pt x="1688" y="4720"/>
                </a:lnTo>
                <a:lnTo>
                  <a:pt x="1907" y="4783"/>
                </a:lnTo>
                <a:lnTo>
                  <a:pt x="2157" y="4814"/>
                </a:lnTo>
                <a:lnTo>
                  <a:pt x="2657" y="4814"/>
                </a:lnTo>
                <a:lnTo>
                  <a:pt x="2907" y="4783"/>
                </a:lnTo>
                <a:lnTo>
                  <a:pt x="3126" y="4720"/>
                </a:lnTo>
                <a:lnTo>
                  <a:pt x="3345" y="4627"/>
                </a:lnTo>
                <a:lnTo>
                  <a:pt x="3564" y="4533"/>
                </a:lnTo>
                <a:lnTo>
                  <a:pt x="3751" y="4408"/>
                </a:lnTo>
                <a:lnTo>
                  <a:pt x="3939" y="4283"/>
                </a:lnTo>
                <a:lnTo>
                  <a:pt x="4126" y="4126"/>
                </a:lnTo>
                <a:lnTo>
                  <a:pt x="4283" y="3939"/>
                </a:lnTo>
                <a:lnTo>
                  <a:pt x="4408" y="3751"/>
                </a:lnTo>
                <a:lnTo>
                  <a:pt x="4533" y="3564"/>
                </a:lnTo>
                <a:lnTo>
                  <a:pt x="4626" y="3345"/>
                </a:lnTo>
                <a:lnTo>
                  <a:pt x="4720" y="3126"/>
                </a:lnTo>
                <a:lnTo>
                  <a:pt x="4783" y="2907"/>
                </a:lnTo>
                <a:lnTo>
                  <a:pt x="4814" y="2657"/>
                </a:lnTo>
                <a:lnTo>
                  <a:pt x="4814" y="2407"/>
                </a:lnTo>
                <a:lnTo>
                  <a:pt x="4814" y="2157"/>
                </a:lnTo>
                <a:lnTo>
                  <a:pt x="4783" y="1938"/>
                </a:lnTo>
                <a:lnTo>
                  <a:pt x="4720" y="1688"/>
                </a:lnTo>
                <a:lnTo>
                  <a:pt x="4626" y="1470"/>
                </a:lnTo>
                <a:lnTo>
                  <a:pt x="4533" y="1251"/>
                </a:lnTo>
                <a:lnTo>
                  <a:pt x="4408" y="1063"/>
                </a:lnTo>
                <a:lnTo>
                  <a:pt x="4283" y="876"/>
                </a:lnTo>
                <a:lnTo>
                  <a:pt x="4126" y="688"/>
                </a:lnTo>
                <a:lnTo>
                  <a:pt x="3939" y="532"/>
                </a:lnTo>
                <a:lnTo>
                  <a:pt x="3751" y="407"/>
                </a:lnTo>
                <a:lnTo>
                  <a:pt x="3564" y="282"/>
                </a:lnTo>
                <a:lnTo>
                  <a:pt x="3345" y="188"/>
                </a:lnTo>
                <a:lnTo>
                  <a:pt x="3126" y="94"/>
                </a:lnTo>
                <a:lnTo>
                  <a:pt x="2907" y="32"/>
                </a:lnTo>
                <a:lnTo>
                  <a:pt x="2657"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2534894" y="4509264"/>
            <a:ext cx="130610" cy="138542"/>
          </a:xfrm>
          <a:custGeom>
            <a:avLst/>
            <a:gdLst/>
            <a:ahLst/>
            <a:cxnLst/>
            <a:rect l="l" t="t" r="r" b="b"/>
            <a:pathLst>
              <a:path w="1564" h="1658" extrusionOk="0">
                <a:moveTo>
                  <a:pt x="626"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1" y="1626"/>
                </a:lnTo>
                <a:lnTo>
                  <a:pt x="1094" y="1657"/>
                </a:lnTo>
                <a:lnTo>
                  <a:pt x="1220" y="1657"/>
                </a:lnTo>
                <a:lnTo>
                  <a:pt x="1313" y="1626"/>
                </a:lnTo>
                <a:lnTo>
                  <a:pt x="1376" y="1595"/>
                </a:lnTo>
                <a:lnTo>
                  <a:pt x="1438" y="1563"/>
                </a:lnTo>
                <a:lnTo>
                  <a:pt x="1501" y="1501"/>
                </a:lnTo>
                <a:lnTo>
                  <a:pt x="1532" y="1438"/>
                </a:lnTo>
                <a:lnTo>
                  <a:pt x="1563" y="1345"/>
                </a:lnTo>
                <a:lnTo>
                  <a:pt x="1563" y="1282"/>
                </a:lnTo>
                <a:lnTo>
                  <a:pt x="1563" y="1188"/>
                </a:lnTo>
                <a:lnTo>
                  <a:pt x="1313" y="469"/>
                </a:lnTo>
                <a:lnTo>
                  <a:pt x="1251"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2474815" y="4655494"/>
            <a:ext cx="148899" cy="112472"/>
          </a:xfrm>
          <a:custGeom>
            <a:avLst/>
            <a:gdLst/>
            <a:ahLst/>
            <a:cxnLst/>
            <a:rect l="l" t="t" r="r" b="b"/>
            <a:pathLst>
              <a:path w="1783" h="1346" extrusionOk="0">
                <a:moveTo>
                  <a:pt x="532" y="1"/>
                </a:moveTo>
                <a:lnTo>
                  <a:pt x="376" y="64"/>
                </a:lnTo>
                <a:lnTo>
                  <a:pt x="251" y="126"/>
                </a:lnTo>
                <a:lnTo>
                  <a:pt x="157" y="251"/>
                </a:lnTo>
                <a:lnTo>
                  <a:pt x="63" y="345"/>
                </a:lnTo>
                <a:lnTo>
                  <a:pt x="32" y="501"/>
                </a:lnTo>
                <a:lnTo>
                  <a:pt x="1" y="657"/>
                </a:lnTo>
                <a:lnTo>
                  <a:pt x="1" y="782"/>
                </a:lnTo>
                <a:lnTo>
                  <a:pt x="63" y="970"/>
                </a:lnTo>
                <a:lnTo>
                  <a:pt x="188" y="1126"/>
                </a:lnTo>
                <a:lnTo>
                  <a:pt x="313" y="1251"/>
                </a:lnTo>
                <a:lnTo>
                  <a:pt x="469" y="1314"/>
                </a:lnTo>
                <a:lnTo>
                  <a:pt x="626" y="1345"/>
                </a:lnTo>
                <a:lnTo>
                  <a:pt x="813" y="1345"/>
                </a:lnTo>
                <a:lnTo>
                  <a:pt x="970" y="1283"/>
                </a:lnTo>
                <a:lnTo>
                  <a:pt x="1126" y="1158"/>
                </a:lnTo>
                <a:lnTo>
                  <a:pt x="1626" y="720"/>
                </a:lnTo>
                <a:lnTo>
                  <a:pt x="1688" y="657"/>
                </a:lnTo>
                <a:lnTo>
                  <a:pt x="1720" y="564"/>
                </a:lnTo>
                <a:lnTo>
                  <a:pt x="1782" y="439"/>
                </a:lnTo>
                <a:lnTo>
                  <a:pt x="1782" y="376"/>
                </a:lnTo>
                <a:lnTo>
                  <a:pt x="1782" y="282"/>
                </a:lnTo>
                <a:lnTo>
                  <a:pt x="1751" y="189"/>
                </a:lnTo>
                <a:lnTo>
                  <a:pt x="1720" y="126"/>
                </a:lnTo>
                <a:lnTo>
                  <a:pt x="1657" y="64"/>
                </a:lnTo>
                <a:lnTo>
                  <a:pt x="1595" y="32"/>
                </a:lnTo>
                <a:lnTo>
                  <a:pt x="153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2594972" y="4715574"/>
            <a:ext cx="112321" cy="154252"/>
          </a:xfrm>
          <a:custGeom>
            <a:avLst/>
            <a:gdLst/>
            <a:ahLst/>
            <a:cxnLst/>
            <a:rect l="l" t="t" r="r" b="b"/>
            <a:pathLst>
              <a:path w="1345" h="1846" extrusionOk="0">
                <a:moveTo>
                  <a:pt x="501" y="1"/>
                </a:moveTo>
                <a:lnTo>
                  <a:pt x="407" y="32"/>
                </a:lnTo>
                <a:lnTo>
                  <a:pt x="344" y="95"/>
                </a:lnTo>
                <a:lnTo>
                  <a:pt x="313" y="157"/>
                </a:lnTo>
                <a:lnTo>
                  <a:pt x="250" y="251"/>
                </a:lnTo>
                <a:lnTo>
                  <a:pt x="32" y="939"/>
                </a:lnTo>
                <a:lnTo>
                  <a:pt x="0" y="1095"/>
                </a:lnTo>
                <a:lnTo>
                  <a:pt x="0" y="1251"/>
                </a:lnTo>
                <a:lnTo>
                  <a:pt x="32"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313" y="876"/>
                </a:lnTo>
                <a:lnTo>
                  <a:pt x="1032"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2688976" y="4673794"/>
            <a:ext cx="151487" cy="112388"/>
          </a:xfrm>
          <a:custGeom>
            <a:avLst/>
            <a:gdLst/>
            <a:ahLst/>
            <a:cxnLst/>
            <a:rect l="l" t="t" r="r" b="b"/>
            <a:pathLst>
              <a:path w="1814" h="1345" extrusionOk="0">
                <a:moveTo>
                  <a:pt x="1063" y="1"/>
                </a:moveTo>
                <a:lnTo>
                  <a:pt x="407" y="63"/>
                </a:lnTo>
                <a:lnTo>
                  <a:pt x="313" y="95"/>
                </a:lnTo>
                <a:lnTo>
                  <a:pt x="251" y="126"/>
                </a:lnTo>
                <a:lnTo>
                  <a:pt x="126" y="220"/>
                </a:lnTo>
                <a:lnTo>
                  <a:pt x="63" y="282"/>
                </a:lnTo>
                <a:lnTo>
                  <a:pt x="32" y="345"/>
                </a:lnTo>
                <a:lnTo>
                  <a:pt x="1" y="407"/>
                </a:lnTo>
                <a:lnTo>
                  <a:pt x="1" y="501"/>
                </a:lnTo>
                <a:lnTo>
                  <a:pt x="1" y="563"/>
                </a:lnTo>
                <a:lnTo>
                  <a:pt x="32" y="657"/>
                </a:lnTo>
                <a:lnTo>
                  <a:pt x="63" y="720"/>
                </a:lnTo>
                <a:lnTo>
                  <a:pt x="157" y="782"/>
                </a:lnTo>
                <a:lnTo>
                  <a:pt x="751" y="1220"/>
                </a:lnTo>
                <a:lnTo>
                  <a:pt x="876" y="1282"/>
                </a:lnTo>
                <a:lnTo>
                  <a:pt x="1032" y="1345"/>
                </a:lnTo>
                <a:lnTo>
                  <a:pt x="1188" y="1345"/>
                </a:lnTo>
                <a:lnTo>
                  <a:pt x="1313" y="1314"/>
                </a:lnTo>
                <a:lnTo>
                  <a:pt x="1470" y="1282"/>
                </a:lnTo>
                <a:lnTo>
                  <a:pt x="1595" y="1189"/>
                </a:lnTo>
                <a:lnTo>
                  <a:pt x="1689" y="1095"/>
                </a:lnTo>
                <a:lnTo>
                  <a:pt x="1782" y="970"/>
                </a:lnTo>
                <a:lnTo>
                  <a:pt x="1814" y="782"/>
                </a:lnTo>
                <a:lnTo>
                  <a:pt x="1814" y="595"/>
                </a:lnTo>
                <a:lnTo>
                  <a:pt x="1782" y="438"/>
                </a:lnTo>
                <a:lnTo>
                  <a:pt x="1689" y="282"/>
                </a:lnTo>
                <a:lnTo>
                  <a:pt x="1595" y="157"/>
                </a:lnTo>
                <a:lnTo>
                  <a:pt x="1439"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2681122" y="4519709"/>
            <a:ext cx="122760" cy="146397"/>
          </a:xfrm>
          <a:custGeom>
            <a:avLst/>
            <a:gdLst/>
            <a:ahLst/>
            <a:cxnLst/>
            <a:rect l="l" t="t" r="r" b="b"/>
            <a:pathLst>
              <a:path w="1470" h="1752" extrusionOk="0">
                <a:moveTo>
                  <a:pt x="751" y="1"/>
                </a:moveTo>
                <a:lnTo>
                  <a:pt x="595" y="32"/>
                </a:lnTo>
                <a:lnTo>
                  <a:pt x="438" y="126"/>
                </a:lnTo>
                <a:lnTo>
                  <a:pt x="282" y="219"/>
                </a:lnTo>
                <a:lnTo>
                  <a:pt x="188" y="376"/>
                </a:lnTo>
                <a:lnTo>
                  <a:pt x="126" y="563"/>
                </a:lnTo>
                <a:lnTo>
                  <a:pt x="1" y="1220"/>
                </a:lnTo>
                <a:lnTo>
                  <a:pt x="1" y="1313"/>
                </a:lnTo>
                <a:lnTo>
                  <a:pt x="1" y="1376"/>
                </a:lnTo>
                <a:lnTo>
                  <a:pt x="32" y="1501"/>
                </a:lnTo>
                <a:lnTo>
                  <a:pt x="95" y="1595"/>
                </a:lnTo>
                <a:lnTo>
                  <a:pt x="126" y="1657"/>
                </a:lnTo>
                <a:lnTo>
                  <a:pt x="188" y="1689"/>
                </a:lnTo>
                <a:lnTo>
                  <a:pt x="282" y="1720"/>
                </a:lnTo>
                <a:lnTo>
                  <a:pt x="345" y="1751"/>
                </a:lnTo>
                <a:lnTo>
                  <a:pt x="438" y="1751"/>
                </a:lnTo>
                <a:lnTo>
                  <a:pt x="501" y="1720"/>
                </a:lnTo>
                <a:lnTo>
                  <a:pt x="595" y="1689"/>
                </a:lnTo>
                <a:lnTo>
                  <a:pt x="1189" y="1251"/>
                </a:lnTo>
                <a:lnTo>
                  <a:pt x="1314" y="1126"/>
                </a:lnTo>
                <a:lnTo>
                  <a:pt x="1407" y="1001"/>
                </a:lnTo>
                <a:lnTo>
                  <a:pt x="1439" y="876"/>
                </a:lnTo>
                <a:lnTo>
                  <a:pt x="1470" y="720"/>
                </a:lnTo>
                <a:lnTo>
                  <a:pt x="1470" y="595"/>
                </a:lnTo>
                <a:lnTo>
                  <a:pt x="1439" y="438"/>
                </a:lnTo>
                <a:lnTo>
                  <a:pt x="1345" y="313"/>
                </a:lnTo>
                <a:lnTo>
                  <a:pt x="1251" y="188"/>
                </a:lnTo>
                <a:lnTo>
                  <a:pt x="1095" y="94"/>
                </a:lnTo>
                <a:lnTo>
                  <a:pt x="939"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2639341" y="4658168"/>
            <a:ext cx="45719" cy="44454"/>
          </a:xfrm>
          <a:custGeom>
            <a:avLst/>
            <a:gdLst/>
            <a:ahLst/>
            <a:cxnLst/>
            <a:rect l="l" t="t" r="r" b="b"/>
            <a:pathLst>
              <a:path w="533" h="532" extrusionOk="0">
                <a:moveTo>
                  <a:pt x="282" y="0"/>
                </a:moveTo>
                <a:lnTo>
                  <a:pt x="157" y="32"/>
                </a:lnTo>
                <a:lnTo>
                  <a:pt x="95" y="94"/>
                </a:lnTo>
                <a:lnTo>
                  <a:pt x="32" y="157"/>
                </a:lnTo>
                <a:lnTo>
                  <a:pt x="1" y="282"/>
                </a:lnTo>
                <a:lnTo>
                  <a:pt x="32" y="375"/>
                </a:lnTo>
                <a:lnTo>
                  <a:pt x="95" y="469"/>
                </a:lnTo>
                <a:lnTo>
                  <a:pt x="157" y="532"/>
                </a:lnTo>
                <a:lnTo>
                  <a:pt x="376" y="532"/>
                </a:lnTo>
                <a:lnTo>
                  <a:pt x="470" y="469"/>
                </a:lnTo>
                <a:lnTo>
                  <a:pt x="501" y="375"/>
                </a:lnTo>
                <a:lnTo>
                  <a:pt x="532" y="282"/>
                </a:lnTo>
                <a:lnTo>
                  <a:pt x="501" y="157"/>
                </a:lnTo>
                <a:lnTo>
                  <a:pt x="470"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2777800" y="4054783"/>
            <a:ext cx="229820" cy="229957"/>
          </a:xfrm>
          <a:custGeom>
            <a:avLst/>
            <a:gdLst/>
            <a:ahLst/>
            <a:cxnLst/>
            <a:rect l="l" t="t" r="r" b="b"/>
            <a:pathLst>
              <a:path w="2752" h="2752" extrusionOk="0">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1477120" y="3730905"/>
            <a:ext cx="1122460" cy="846379"/>
          </a:xfrm>
          <a:custGeom>
            <a:avLst/>
            <a:gdLst/>
            <a:ahLst/>
            <a:cxnLst/>
            <a:rect l="l" t="t" r="r" b="b"/>
            <a:pathLst>
              <a:path w="13441" h="10129" extrusionOk="0">
                <a:moveTo>
                  <a:pt x="7189" y="1"/>
                </a:moveTo>
                <a:lnTo>
                  <a:pt x="6502" y="32"/>
                </a:lnTo>
                <a:lnTo>
                  <a:pt x="5814" y="126"/>
                </a:lnTo>
                <a:lnTo>
                  <a:pt x="5158" y="282"/>
                </a:lnTo>
                <a:lnTo>
                  <a:pt x="4533" y="501"/>
                </a:lnTo>
                <a:lnTo>
                  <a:pt x="3907" y="782"/>
                </a:lnTo>
                <a:lnTo>
                  <a:pt x="3314" y="1126"/>
                </a:lnTo>
                <a:lnTo>
                  <a:pt x="2751" y="1501"/>
                </a:lnTo>
                <a:lnTo>
                  <a:pt x="2220" y="1970"/>
                </a:lnTo>
                <a:lnTo>
                  <a:pt x="625" y="3502"/>
                </a:lnTo>
                <a:lnTo>
                  <a:pt x="375" y="3752"/>
                </a:lnTo>
                <a:lnTo>
                  <a:pt x="219" y="4002"/>
                </a:lnTo>
                <a:lnTo>
                  <a:pt x="94" y="4314"/>
                </a:lnTo>
                <a:lnTo>
                  <a:pt x="31" y="4627"/>
                </a:lnTo>
                <a:lnTo>
                  <a:pt x="0" y="4940"/>
                </a:lnTo>
                <a:lnTo>
                  <a:pt x="31" y="5283"/>
                </a:lnTo>
                <a:lnTo>
                  <a:pt x="94" y="5596"/>
                </a:lnTo>
                <a:lnTo>
                  <a:pt x="250" y="5909"/>
                </a:lnTo>
                <a:lnTo>
                  <a:pt x="2126" y="9253"/>
                </a:lnTo>
                <a:lnTo>
                  <a:pt x="2251" y="9441"/>
                </a:lnTo>
                <a:lnTo>
                  <a:pt x="2376" y="9597"/>
                </a:lnTo>
                <a:lnTo>
                  <a:pt x="2563" y="9753"/>
                </a:lnTo>
                <a:lnTo>
                  <a:pt x="2720" y="9878"/>
                </a:lnTo>
                <a:lnTo>
                  <a:pt x="2938" y="9972"/>
                </a:lnTo>
                <a:lnTo>
                  <a:pt x="3157" y="10066"/>
                </a:lnTo>
                <a:lnTo>
                  <a:pt x="3376" y="10097"/>
                </a:lnTo>
                <a:lnTo>
                  <a:pt x="3595" y="10128"/>
                </a:lnTo>
                <a:lnTo>
                  <a:pt x="7721" y="10128"/>
                </a:lnTo>
                <a:lnTo>
                  <a:pt x="8002" y="10097"/>
                </a:lnTo>
                <a:lnTo>
                  <a:pt x="8283" y="10035"/>
                </a:lnTo>
                <a:lnTo>
                  <a:pt x="8534" y="9972"/>
                </a:lnTo>
                <a:lnTo>
                  <a:pt x="8784" y="9847"/>
                </a:lnTo>
                <a:lnTo>
                  <a:pt x="9002" y="9691"/>
                </a:lnTo>
                <a:lnTo>
                  <a:pt x="9221" y="9534"/>
                </a:lnTo>
                <a:lnTo>
                  <a:pt x="9409" y="9316"/>
                </a:lnTo>
                <a:lnTo>
                  <a:pt x="9596" y="9097"/>
                </a:lnTo>
                <a:lnTo>
                  <a:pt x="13035" y="3846"/>
                </a:lnTo>
                <a:lnTo>
                  <a:pt x="13222" y="3533"/>
                </a:lnTo>
                <a:lnTo>
                  <a:pt x="13347" y="3220"/>
                </a:lnTo>
                <a:lnTo>
                  <a:pt x="13410" y="2877"/>
                </a:lnTo>
                <a:lnTo>
                  <a:pt x="13441" y="2533"/>
                </a:lnTo>
                <a:lnTo>
                  <a:pt x="13441" y="2220"/>
                </a:lnTo>
                <a:lnTo>
                  <a:pt x="13378" y="1908"/>
                </a:lnTo>
                <a:lnTo>
                  <a:pt x="13285" y="1595"/>
                </a:lnTo>
                <a:lnTo>
                  <a:pt x="13160" y="1282"/>
                </a:lnTo>
                <a:lnTo>
                  <a:pt x="12972" y="1032"/>
                </a:lnTo>
                <a:lnTo>
                  <a:pt x="12753" y="782"/>
                </a:lnTo>
                <a:lnTo>
                  <a:pt x="12534" y="563"/>
                </a:lnTo>
                <a:lnTo>
                  <a:pt x="12253" y="345"/>
                </a:lnTo>
                <a:lnTo>
                  <a:pt x="11972" y="188"/>
                </a:lnTo>
                <a:lnTo>
                  <a:pt x="11659" y="95"/>
                </a:lnTo>
                <a:lnTo>
                  <a:pt x="11315"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1516310" y="4114862"/>
            <a:ext cx="918862" cy="431086"/>
          </a:xfrm>
          <a:custGeom>
            <a:avLst/>
            <a:gdLst/>
            <a:ahLst/>
            <a:cxnLst/>
            <a:rect l="l" t="t" r="r" b="b"/>
            <a:pathLst>
              <a:path w="11003" h="5159" extrusionOk="0">
                <a:moveTo>
                  <a:pt x="563" y="1"/>
                </a:moveTo>
                <a:lnTo>
                  <a:pt x="375" y="94"/>
                </a:lnTo>
                <a:lnTo>
                  <a:pt x="219" y="220"/>
                </a:lnTo>
                <a:lnTo>
                  <a:pt x="94" y="345"/>
                </a:lnTo>
                <a:lnTo>
                  <a:pt x="31" y="532"/>
                </a:lnTo>
                <a:lnTo>
                  <a:pt x="0" y="720"/>
                </a:lnTo>
                <a:lnTo>
                  <a:pt x="0" y="907"/>
                </a:lnTo>
                <a:lnTo>
                  <a:pt x="94" y="1126"/>
                </a:lnTo>
                <a:lnTo>
                  <a:pt x="1969" y="4471"/>
                </a:lnTo>
                <a:lnTo>
                  <a:pt x="2063" y="4627"/>
                </a:lnTo>
                <a:lnTo>
                  <a:pt x="2188" y="4752"/>
                </a:lnTo>
                <a:lnTo>
                  <a:pt x="2313" y="4877"/>
                </a:lnTo>
                <a:lnTo>
                  <a:pt x="2438" y="4971"/>
                </a:lnTo>
                <a:lnTo>
                  <a:pt x="2594" y="5064"/>
                </a:lnTo>
                <a:lnTo>
                  <a:pt x="2782" y="5096"/>
                </a:lnTo>
                <a:lnTo>
                  <a:pt x="2938" y="5158"/>
                </a:lnTo>
                <a:lnTo>
                  <a:pt x="7252" y="5158"/>
                </a:lnTo>
                <a:lnTo>
                  <a:pt x="7502" y="5127"/>
                </a:lnTo>
                <a:lnTo>
                  <a:pt x="7721" y="5096"/>
                </a:lnTo>
                <a:lnTo>
                  <a:pt x="7939" y="5033"/>
                </a:lnTo>
                <a:lnTo>
                  <a:pt x="8127" y="4939"/>
                </a:lnTo>
                <a:lnTo>
                  <a:pt x="8346" y="4814"/>
                </a:lnTo>
                <a:lnTo>
                  <a:pt x="8502" y="4658"/>
                </a:lnTo>
                <a:lnTo>
                  <a:pt x="8690" y="4502"/>
                </a:lnTo>
                <a:lnTo>
                  <a:pt x="8815" y="4314"/>
                </a:lnTo>
                <a:lnTo>
                  <a:pt x="10878" y="1188"/>
                </a:lnTo>
                <a:lnTo>
                  <a:pt x="10971" y="970"/>
                </a:lnTo>
                <a:lnTo>
                  <a:pt x="11003" y="782"/>
                </a:lnTo>
                <a:lnTo>
                  <a:pt x="10971" y="563"/>
                </a:lnTo>
                <a:lnTo>
                  <a:pt x="10909" y="376"/>
                </a:lnTo>
                <a:lnTo>
                  <a:pt x="10784" y="220"/>
                </a:lnTo>
                <a:lnTo>
                  <a:pt x="10628" y="94"/>
                </a:lnTo>
                <a:lnTo>
                  <a:pt x="1044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1605048" y="4355180"/>
            <a:ext cx="725787" cy="190767"/>
          </a:xfrm>
          <a:custGeom>
            <a:avLst/>
            <a:gdLst/>
            <a:ahLst/>
            <a:cxnLst/>
            <a:rect l="l" t="t" r="r" b="b"/>
            <a:pathLst>
              <a:path w="8691" h="2283" extrusionOk="0">
                <a:moveTo>
                  <a:pt x="1" y="0"/>
                </a:moveTo>
                <a:lnTo>
                  <a:pt x="907" y="1595"/>
                </a:lnTo>
                <a:lnTo>
                  <a:pt x="1001" y="1751"/>
                </a:lnTo>
                <a:lnTo>
                  <a:pt x="1126" y="1876"/>
                </a:lnTo>
                <a:lnTo>
                  <a:pt x="1251" y="2001"/>
                </a:lnTo>
                <a:lnTo>
                  <a:pt x="1376" y="2095"/>
                </a:lnTo>
                <a:lnTo>
                  <a:pt x="1532" y="2188"/>
                </a:lnTo>
                <a:lnTo>
                  <a:pt x="1720" y="2220"/>
                </a:lnTo>
                <a:lnTo>
                  <a:pt x="1876" y="2282"/>
                </a:lnTo>
                <a:lnTo>
                  <a:pt x="6190" y="2282"/>
                </a:lnTo>
                <a:lnTo>
                  <a:pt x="6440" y="2251"/>
                </a:lnTo>
                <a:lnTo>
                  <a:pt x="6659" y="2220"/>
                </a:lnTo>
                <a:lnTo>
                  <a:pt x="6877" y="2157"/>
                </a:lnTo>
                <a:lnTo>
                  <a:pt x="7065" y="2063"/>
                </a:lnTo>
                <a:lnTo>
                  <a:pt x="7284" y="1938"/>
                </a:lnTo>
                <a:lnTo>
                  <a:pt x="7440" y="1782"/>
                </a:lnTo>
                <a:lnTo>
                  <a:pt x="7628" y="1626"/>
                </a:lnTo>
                <a:lnTo>
                  <a:pt x="7753" y="1438"/>
                </a:lnTo>
                <a:lnTo>
                  <a:pt x="869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2924028" y="3733579"/>
            <a:ext cx="315919" cy="530272"/>
          </a:xfrm>
          <a:custGeom>
            <a:avLst/>
            <a:gdLst/>
            <a:ahLst/>
            <a:cxnLst/>
            <a:rect l="l" t="t" r="r" b="b"/>
            <a:pathLst>
              <a:path w="3783" h="6346" extrusionOk="0">
                <a:moveTo>
                  <a:pt x="876" y="0"/>
                </a:moveTo>
                <a:lnTo>
                  <a:pt x="188" y="531"/>
                </a:lnTo>
                <a:lnTo>
                  <a:pt x="95" y="625"/>
                </a:lnTo>
                <a:lnTo>
                  <a:pt x="63" y="719"/>
                </a:lnTo>
                <a:lnTo>
                  <a:pt x="1" y="813"/>
                </a:lnTo>
                <a:lnTo>
                  <a:pt x="1" y="938"/>
                </a:lnTo>
                <a:lnTo>
                  <a:pt x="1" y="1032"/>
                </a:lnTo>
                <a:lnTo>
                  <a:pt x="63" y="1157"/>
                </a:lnTo>
                <a:lnTo>
                  <a:pt x="95" y="1250"/>
                </a:lnTo>
                <a:lnTo>
                  <a:pt x="188" y="1313"/>
                </a:lnTo>
                <a:lnTo>
                  <a:pt x="563" y="1626"/>
                </a:lnTo>
                <a:lnTo>
                  <a:pt x="1001" y="2032"/>
                </a:lnTo>
                <a:lnTo>
                  <a:pt x="1470" y="2501"/>
                </a:lnTo>
                <a:lnTo>
                  <a:pt x="1970" y="3095"/>
                </a:lnTo>
                <a:lnTo>
                  <a:pt x="2470" y="3751"/>
                </a:lnTo>
                <a:lnTo>
                  <a:pt x="2720" y="4126"/>
                </a:lnTo>
                <a:lnTo>
                  <a:pt x="2970" y="4532"/>
                </a:lnTo>
                <a:lnTo>
                  <a:pt x="3189" y="4939"/>
                </a:lnTo>
                <a:lnTo>
                  <a:pt x="3408" y="5376"/>
                </a:lnTo>
                <a:lnTo>
                  <a:pt x="3627" y="5845"/>
                </a:lnTo>
                <a:lnTo>
                  <a:pt x="3783" y="6345"/>
                </a:lnTo>
                <a:lnTo>
                  <a:pt x="3783" y="5939"/>
                </a:lnTo>
                <a:lnTo>
                  <a:pt x="3752" y="5564"/>
                </a:lnTo>
                <a:lnTo>
                  <a:pt x="3627" y="4845"/>
                </a:lnTo>
                <a:lnTo>
                  <a:pt x="3502" y="4220"/>
                </a:lnTo>
                <a:lnTo>
                  <a:pt x="3314" y="3626"/>
                </a:lnTo>
                <a:lnTo>
                  <a:pt x="3095" y="3063"/>
                </a:lnTo>
                <a:lnTo>
                  <a:pt x="2877" y="2563"/>
                </a:lnTo>
                <a:lnTo>
                  <a:pt x="2626" y="2126"/>
                </a:lnTo>
                <a:lnTo>
                  <a:pt x="2376" y="1719"/>
                </a:lnTo>
                <a:lnTo>
                  <a:pt x="2126" y="1344"/>
                </a:lnTo>
                <a:lnTo>
                  <a:pt x="1908" y="1032"/>
                </a:lnTo>
                <a:lnTo>
                  <a:pt x="1657" y="750"/>
                </a:lnTo>
                <a:lnTo>
                  <a:pt x="1251" y="344"/>
                </a:lnTo>
                <a:lnTo>
                  <a:pt x="970" y="94"/>
                </a:lnTo>
                <a:lnTo>
                  <a:pt x="876"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717066" y="4133162"/>
            <a:ext cx="362935" cy="321372"/>
          </a:xfrm>
          <a:custGeom>
            <a:avLst/>
            <a:gdLst/>
            <a:ahLst/>
            <a:cxnLst/>
            <a:rect l="l" t="t" r="r" b="b"/>
            <a:pathLst>
              <a:path w="4346" h="3846" extrusionOk="0">
                <a:moveTo>
                  <a:pt x="3782" y="1"/>
                </a:moveTo>
                <a:lnTo>
                  <a:pt x="2001" y="251"/>
                </a:lnTo>
                <a:lnTo>
                  <a:pt x="1720" y="563"/>
                </a:lnTo>
                <a:lnTo>
                  <a:pt x="1438" y="907"/>
                </a:lnTo>
                <a:lnTo>
                  <a:pt x="1188" y="1282"/>
                </a:lnTo>
                <a:lnTo>
                  <a:pt x="938" y="1657"/>
                </a:lnTo>
                <a:lnTo>
                  <a:pt x="719" y="2032"/>
                </a:lnTo>
                <a:lnTo>
                  <a:pt x="532" y="2407"/>
                </a:lnTo>
                <a:lnTo>
                  <a:pt x="375" y="2782"/>
                </a:lnTo>
                <a:lnTo>
                  <a:pt x="94" y="3501"/>
                </a:lnTo>
                <a:lnTo>
                  <a:pt x="0" y="3845"/>
                </a:lnTo>
                <a:lnTo>
                  <a:pt x="719" y="3845"/>
                </a:lnTo>
                <a:lnTo>
                  <a:pt x="969" y="3814"/>
                </a:lnTo>
                <a:lnTo>
                  <a:pt x="1219" y="3783"/>
                </a:lnTo>
                <a:lnTo>
                  <a:pt x="1438" y="3720"/>
                </a:lnTo>
                <a:lnTo>
                  <a:pt x="1688" y="3626"/>
                </a:lnTo>
                <a:lnTo>
                  <a:pt x="1907" y="3501"/>
                </a:lnTo>
                <a:lnTo>
                  <a:pt x="2095" y="3376"/>
                </a:lnTo>
                <a:lnTo>
                  <a:pt x="2282" y="3189"/>
                </a:lnTo>
                <a:lnTo>
                  <a:pt x="2438" y="3001"/>
                </a:lnTo>
                <a:lnTo>
                  <a:pt x="3282" y="2001"/>
                </a:lnTo>
                <a:lnTo>
                  <a:pt x="4220" y="844"/>
                </a:lnTo>
                <a:lnTo>
                  <a:pt x="4283" y="688"/>
                </a:lnTo>
                <a:lnTo>
                  <a:pt x="4345" y="532"/>
                </a:lnTo>
                <a:lnTo>
                  <a:pt x="4314" y="376"/>
                </a:lnTo>
                <a:lnTo>
                  <a:pt x="4283" y="251"/>
                </a:lnTo>
                <a:lnTo>
                  <a:pt x="4189" y="126"/>
                </a:lnTo>
                <a:lnTo>
                  <a:pt x="4095" y="63"/>
                </a:lnTo>
                <a:lnTo>
                  <a:pt x="39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758846" y="4172351"/>
            <a:ext cx="279342" cy="245583"/>
          </a:xfrm>
          <a:custGeom>
            <a:avLst/>
            <a:gdLst/>
            <a:ahLst/>
            <a:cxnLst/>
            <a:rect l="l" t="t" r="r" b="b"/>
            <a:pathLst>
              <a:path w="3345" h="2939" extrusionOk="0">
                <a:moveTo>
                  <a:pt x="3345" y="0"/>
                </a:moveTo>
                <a:lnTo>
                  <a:pt x="1688" y="188"/>
                </a:lnTo>
                <a:lnTo>
                  <a:pt x="1563" y="219"/>
                </a:lnTo>
                <a:lnTo>
                  <a:pt x="1438" y="313"/>
                </a:lnTo>
                <a:lnTo>
                  <a:pt x="1188" y="626"/>
                </a:lnTo>
                <a:lnTo>
                  <a:pt x="938" y="1001"/>
                </a:lnTo>
                <a:lnTo>
                  <a:pt x="719" y="1438"/>
                </a:lnTo>
                <a:lnTo>
                  <a:pt x="501" y="1876"/>
                </a:lnTo>
                <a:lnTo>
                  <a:pt x="157" y="2626"/>
                </a:lnTo>
                <a:lnTo>
                  <a:pt x="0" y="2939"/>
                </a:lnTo>
                <a:lnTo>
                  <a:pt x="0" y="2939"/>
                </a:lnTo>
                <a:lnTo>
                  <a:pt x="344" y="2907"/>
                </a:lnTo>
                <a:lnTo>
                  <a:pt x="657" y="2845"/>
                </a:lnTo>
                <a:lnTo>
                  <a:pt x="969" y="2720"/>
                </a:lnTo>
                <a:lnTo>
                  <a:pt x="1251" y="2532"/>
                </a:lnTo>
                <a:lnTo>
                  <a:pt x="1532" y="2313"/>
                </a:lnTo>
                <a:lnTo>
                  <a:pt x="1813" y="2063"/>
                </a:lnTo>
                <a:lnTo>
                  <a:pt x="2063" y="1782"/>
                </a:lnTo>
                <a:lnTo>
                  <a:pt x="2314" y="1501"/>
                </a:lnTo>
                <a:lnTo>
                  <a:pt x="2751" y="969"/>
                </a:lnTo>
                <a:lnTo>
                  <a:pt x="3064" y="469"/>
                </a:lnTo>
                <a:lnTo>
                  <a:pt x="33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826779" y="4198422"/>
            <a:ext cx="164515" cy="120243"/>
          </a:xfrm>
          <a:custGeom>
            <a:avLst/>
            <a:gdLst/>
            <a:ahLst/>
            <a:cxnLst/>
            <a:rect l="l" t="t" r="r" b="b"/>
            <a:pathLst>
              <a:path w="1970" h="1439" extrusionOk="0">
                <a:moveTo>
                  <a:pt x="1969" y="1"/>
                </a:moveTo>
                <a:lnTo>
                  <a:pt x="1000" y="95"/>
                </a:lnTo>
                <a:lnTo>
                  <a:pt x="907" y="95"/>
                </a:lnTo>
                <a:lnTo>
                  <a:pt x="844" y="157"/>
                </a:lnTo>
                <a:lnTo>
                  <a:pt x="688" y="314"/>
                </a:lnTo>
                <a:lnTo>
                  <a:pt x="532" y="501"/>
                </a:lnTo>
                <a:lnTo>
                  <a:pt x="281" y="907"/>
                </a:lnTo>
                <a:lnTo>
                  <a:pt x="0" y="1439"/>
                </a:lnTo>
                <a:lnTo>
                  <a:pt x="188" y="1439"/>
                </a:lnTo>
                <a:lnTo>
                  <a:pt x="375" y="1376"/>
                </a:lnTo>
                <a:lnTo>
                  <a:pt x="563" y="1314"/>
                </a:lnTo>
                <a:lnTo>
                  <a:pt x="719" y="1251"/>
                </a:lnTo>
                <a:lnTo>
                  <a:pt x="1063" y="1001"/>
                </a:lnTo>
                <a:lnTo>
                  <a:pt x="1344" y="751"/>
                </a:lnTo>
                <a:lnTo>
                  <a:pt x="1594" y="470"/>
                </a:lnTo>
                <a:lnTo>
                  <a:pt x="1782" y="220"/>
                </a:lnTo>
                <a:lnTo>
                  <a:pt x="19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1171544" y="3608156"/>
            <a:ext cx="1756803" cy="402341"/>
          </a:xfrm>
          <a:custGeom>
            <a:avLst/>
            <a:gdLst/>
            <a:ahLst/>
            <a:cxnLst/>
            <a:rect l="l" t="t" r="r" b="b"/>
            <a:pathLst>
              <a:path w="21037" h="4815" extrusionOk="0">
                <a:moveTo>
                  <a:pt x="13003" y="1"/>
                </a:moveTo>
                <a:lnTo>
                  <a:pt x="12347" y="32"/>
                </a:lnTo>
                <a:lnTo>
                  <a:pt x="11690" y="95"/>
                </a:lnTo>
                <a:lnTo>
                  <a:pt x="11034" y="188"/>
                </a:lnTo>
                <a:lnTo>
                  <a:pt x="11003" y="188"/>
                </a:lnTo>
                <a:lnTo>
                  <a:pt x="9752" y="407"/>
                </a:lnTo>
                <a:lnTo>
                  <a:pt x="8565" y="657"/>
                </a:lnTo>
                <a:lnTo>
                  <a:pt x="7439" y="970"/>
                </a:lnTo>
                <a:lnTo>
                  <a:pt x="6408" y="1314"/>
                </a:lnTo>
                <a:lnTo>
                  <a:pt x="5439" y="1689"/>
                </a:lnTo>
                <a:lnTo>
                  <a:pt x="4532" y="2064"/>
                </a:lnTo>
                <a:lnTo>
                  <a:pt x="3688" y="2470"/>
                </a:lnTo>
                <a:lnTo>
                  <a:pt x="2938" y="2845"/>
                </a:lnTo>
                <a:lnTo>
                  <a:pt x="2282" y="3252"/>
                </a:lnTo>
                <a:lnTo>
                  <a:pt x="1688" y="3595"/>
                </a:lnTo>
                <a:lnTo>
                  <a:pt x="750" y="4221"/>
                </a:lnTo>
                <a:lnTo>
                  <a:pt x="188" y="4627"/>
                </a:lnTo>
                <a:lnTo>
                  <a:pt x="0" y="4783"/>
                </a:lnTo>
                <a:lnTo>
                  <a:pt x="156" y="4814"/>
                </a:lnTo>
                <a:lnTo>
                  <a:pt x="469" y="4783"/>
                </a:lnTo>
                <a:lnTo>
                  <a:pt x="969" y="4752"/>
                </a:lnTo>
                <a:lnTo>
                  <a:pt x="1594" y="4689"/>
                </a:lnTo>
                <a:lnTo>
                  <a:pt x="2313" y="4564"/>
                </a:lnTo>
                <a:lnTo>
                  <a:pt x="3032" y="4408"/>
                </a:lnTo>
                <a:lnTo>
                  <a:pt x="3407" y="4283"/>
                </a:lnTo>
                <a:lnTo>
                  <a:pt x="3751" y="4189"/>
                </a:lnTo>
                <a:lnTo>
                  <a:pt x="4095" y="4033"/>
                </a:lnTo>
                <a:lnTo>
                  <a:pt x="4376" y="3908"/>
                </a:lnTo>
                <a:lnTo>
                  <a:pt x="4657" y="3720"/>
                </a:lnTo>
                <a:lnTo>
                  <a:pt x="4876" y="3533"/>
                </a:lnTo>
                <a:lnTo>
                  <a:pt x="5564" y="2908"/>
                </a:lnTo>
                <a:lnTo>
                  <a:pt x="5908" y="2626"/>
                </a:lnTo>
                <a:lnTo>
                  <a:pt x="6283" y="2314"/>
                </a:lnTo>
                <a:lnTo>
                  <a:pt x="6720" y="2032"/>
                </a:lnTo>
                <a:lnTo>
                  <a:pt x="7221" y="1782"/>
                </a:lnTo>
                <a:lnTo>
                  <a:pt x="7783" y="1532"/>
                </a:lnTo>
                <a:lnTo>
                  <a:pt x="8408" y="1314"/>
                </a:lnTo>
                <a:lnTo>
                  <a:pt x="9159" y="1126"/>
                </a:lnTo>
                <a:lnTo>
                  <a:pt x="9971" y="1001"/>
                </a:lnTo>
                <a:lnTo>
                  <a:pt x="10940" y="876"/>
                </a:lnTo>
                <a:lnTo>
                  <a:pt x="12034" y="845"/>
                </a:lnTo>
                <a:lnTo>
                  <a:pt x="13253" y="813"/>
                </a:lnTo>
                <a:lnTo>
                  <a:pt x="14629" y="876"/>
                </a:lnTo>
                <a:lnTo>
                  <a:pt x="16191" y="1001"/>
                </a:lnTo>
                <a:lnTo>
                  <a:pt x="17911" y="1157"/>
                </a:lnTo>
                <a:lnTo>
                  <a:pt x="18223" y="1189"/>
                </a:lnTo>
                <a:lnTo>
                  <a:pt x="18504" y="1189"/>
                </a:lnTo>
                <a:lnTo>
                  <a:pt x="18817" y="1157"/>
                </a:lnTo>
                <a:lnTo>
                  <a:pt x="19098" y="1095"/>
                </a:lnTo>
                <a:lnTo>
                  <a:pt x="19380" y="1001"/>
                </a:lnTo>
                <a:lnTo>
                  <a:pt x="19661" y="907"/>
                </a:lnTo>
                <a:lnTo>
                  <a:pt x="19911" y="751"/>
                </a:lnTo>
                <a:lnTo>
                  <a:pt x="20161" y="595"/>
                </a:lnTo>
                <a:lnTo>
                  <a:pt x="2103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2843059" y="4114862"/>
            <a:ext cx="112321" cy="120243"/>
          </a:xfrm>
          <a:custGeom>
            <a:avLst/>
            <a:gdLst/>
            <a:ahLst/>
            <a:cxnLst/>
            <a:rect l="l" t="t" r="r" b="b"/>
            <a:pathLst>
              <a:path w="1345" h="1439" extrusionOk="0">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477774" y="3388811"/>
            <a:ext cx="913685" cy="1381748"/>
          </a:xfrm>
          <a:custGeom>
            <a:avLst/>
            <a:gdLst/>
            <a:ahLst/>
            <a:cxnLst/>
            <a:rect l="l" t="t" r="r" b="b"/>
            <a:pathLst>
              <a:path w="10941" h="16536" extrusionOk="0">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4052409" y="3388811"/>
            <a:ext cx="339386" cy="1381748"/>
          </a:xfrm>
          <a:custGeom>
            <a:avLst/>
            <a:gdLst/>
            <a:ahLst/>
            <a:cxnLst/>
            <a:rect l="l" t="t" r="r" b="b"/>
            <a:pathLst>
              <a:path w="4064" h="16536" extrusionOk="0">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3477774" y="4561489"/>
            <a:ext cx="913685" cy="193358"/>
          </a:xfrm>
          <a:custGeom>
            <a:avLst/>
            <a:gdLst/>
            <a:ahLst/>
            <a:cxnLst/>
            <a:rect l="l" t="t" r="r" b="b"/>
            <a:pathLst>
              <a:path w="10941" h="2314" extrusionOk="0">
                <a:moveTo>
                  <a:pt x="0" y="1"/>
                </a:moveTo>
                <a:lnTo>
                  <a:pt x="0" y="2314"/>
                </a:lnTo>
                <a:lnTo>
                  <a:pt x="10940" y="2314"/>
                </a:lnTo>
                <a:lnTo>
                  <a:pt x="1094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3339317" y="4624159"/>
            <a:ext cx="1172148" cy="188177"/>
          </a:xfrm>
          <a:custGeom>
            <a:avLst/>
            <a:gdLst/>
            <a:ahLst/>
            <a:cxnLst/>
            <a:rect l="l" t="t" r="r" b="b"/>
            <a:pathLst>
              <a:path w="14036" h="2252" extrusionOk="0">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3556152" y="3487997"/>
            <a:ext cx="738731" cy="603470"/>
          </a:xfrm>
          <a:custGeom>
            <a:avLst/>
            <a:gdLst/>
            <a:ahLst/>
            <a:cxnLst/>
            <a:rect l="l" t="t" r="r" b="b"/>
            <a:pathLst>
              <a:path w="8846" h="7222" extrusionOk="0">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3785940" y="4190651"/>
            <a:ext cx="302891" cy="316107"/>
          </a:xfrm>
          <a:custGeom>
            <a:avLst/>
            <a:gdLst/>
            <a:ahLst/>
            <a:cxnLst/>
            <a:rect l="l" t="t" r="r" b="b"/>
            <a:pathLst>
              <a:path w="3627" h="3783" extrusionOk="0">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3673636" y="3647345"/>
            <a:ext cx="436007" cy="276918"/>
          </a:xfrm>
          <a:custGeom>
            <a:avLst/>
            <a:gdLst/>
            <a:ahLst/>
            <a:cxnLst/>
            <a:rect l="l" t="t" r="r" b="b"/>
            <a:pathLst>
              <a:path w="5221" h="3314" extrusionOk="0">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3715417" y="3689125"/>
            <a:ext cx="234998" cy="193358"/>
          </a:xfrm>
          <a:custGeom>
            <a:avLst/>
            <a:gdLst/>
            <a:ahLst/>
            <a:cxnLst/>
            <a:rect l="l" t="t" r="r" b="b"/>
            <a:pathLst>
              <a:path w="2814" h="2314" extrusionOk="0">
                <a:moveTo>
                  <a:pt x="32" y="1"/>
                </a:moveTo>
                <a:lnTo>
                  <a:pt x="1" y="32"/>
                </a:lnTo>
                <a:lnTo>
                  <a:pt x="1" y="2283"/>
                </a:lnTo>
                <a:lnTo>
                  <a:pt x="32" y="2314"/>
                </a:lnTo>
                <a:lnTo>
                  <a:pt x="2814" y="2314"/>
                </a:lnTo>
                <a:lnTo>
                  <a:pt x="2814" y="1"/>
                </a:lnTo>
                <a:close/>
              </a:path>
            </a:pathLst>
          </a:custGeom>
          <a:solidFill>
            <a:srgbClr val="066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4135968" y="3725724"/>
            <a:ext cx="65305" cy="109798"/>
          </a:xfrm>
          <a:custGeom>
            <a:avLst/>
            <a:gdLst/>
            <a:ahLst/>
            <a:cxnLst/>
            <a:rect l="l" t="t" r="r" b="b"/>
            <a:pathLst>
              <a:path w="782" h="1314" extrusionOk="0">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388951" y="3913734"/>
            <a:ext cx="88855" cy="214248"/>
          </a:xfrm>
          <a:custGeom>
            <a:avLst/>
            <a:gdLst/>
            <a:ahLst/>
            <a:cxnLst/>
            <a:rect l="l" t="t" r="r" b="b"/>
            <a:pathLst>
              <a:path w="1064" h="2564" extrusionOk="0">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2882248" y="4005148"/>
            <a:ext cx="529956" cy="454566"/>
          </a:xfrm>
          <a:custGeom>
            <a:avLst/>
            <a:gdLst/>
            <a:ahLst/>
            <a:cxnLst/>
            <a:rect l="l" t="t" r="r" b="b"/>
            <a:pathLst>
              <a:path w="6346" h="5440" extrusionOk="0">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9"/>
          <p:cNvGrpSpPr/>
          <p:nvPr/>
        </p:nvGrpSpPr>
        <p:grpSpPr>
          <a:xfrm>
            <a:off x="5884877" y="1212688"/>
            <a:ext cx="283483" cy="321241"/>
            <a:chOff x="3300325" y="249875"/>
            <a:chExt cx="433725" cy="480900"/>
          </a:xfrm>
        </p:grpSpPr>
        <p:sp>
          <p:nvSpPr>
            <p:cNvPr id="419" name="Google Shape;419;p29"/>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29"/>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29"/>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 name="Google Shape;422;p29"/>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3" name="Google Shape;423;p29"/>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29"/>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29"/>
          <p:cNvGrpSpPr/>
          <p:nvPr/>
        </p:nvGrpSpPr>
        <p:grpSpPr>
          <a:xfrm>
            <a:off x="1160361" y="2412795"/>
            <a:ext cx="283479" cy="283472"/>
            <a:chOff x="3270450" y="3213625"/>
            <a:chExt cx="483175" cy="481850"/>
          </a:xfrm>
        </p:grpSpPr>
        <p:sp>
          <p:nvSpPr>
            <p:cNvPr id="426" name="Google Shape;426;p29"/>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29"/>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itle 2">
            <a:extLst>
              <a:ext uri="{FF2B5EF4-FFF2-40B4-BE49-F238E27FC236}">
                <a16:creationId xmlns:a16="http://schemas.microsoft.com/office/drawing/2014/main" id="{6A818827-CA2A-B2B8-A37E-4C683CA1257C}"/>
              </a:ext>
            </a:extLst>
          </p:cNvPr>
          <p:cNvSpPr>
            <a:spLocks noGrp="1"/>
          </p:cNvSpPr>
          <p:nvPr>
            <p:ph type="title"/>
          </p:nvPr>
        </p:nvSpPr>
        <p:spPr>
          <a:xfrm>
            <a:off x="21168" y="62940"/>
            <a:ext cx="8229600" cy="481500"/>
          </a:xfrm>
        </p:spPr>
        <p:txBody>
          <a:bodyPr/>
          <a:lstStyle/>
          <a:p>
            <a:r>
              <a:rPr lang="en-US" dirty="0"/>
              <a:t>Introduction</a:t>
            </a:r>
          </a:p>
        </p:txBody>
      </p:sp>
      <p:sp>
        <p:nvSpPr>
          <p:cNvPr id="4" name="TextBox 3">
            <a:extLst>
              <a:ext uri="{FF2B5EF4-FFF2-40B4-BE49-F238E27FC236}">
                <a16:creationId xmlns:a16="http://schemas.microsoft.com/office/drawing/2014/main" id="{BA0E4150-35F2-DCB9-6746-77F335560F77}"/>
              </a:ext>
            </a:extLst>
          </p:cNvPr>
          <p:cNvSpPr txBox="1"/>
          <p:nvPr/>
        </p:nvSpPr>
        <p:spPr>
          <a:xfrm>
            <a:off x="5104808" y="507678"/>
            <a:ext cx="3928479" cy="4708981"/>
          </a:xfrm>
          <a:prstGeom prst="rect">
            <a:avLst/>
          </a:prstGeom>
          <a:noFill/>
        </p:spPr>
        <p:txBody>
          <a:bodyPr wrap="square" rtlCol="0">
            <a:spAutoFit/>
          </a:bodyPr>
          <a:lstStyle/>
          <a:p>
            <a:pPr algn="ctr"/>
            <a:r>
              <a:rPr lang="en-US" sz="1000" dirty="0"/>
              <a:t>Carbon Neutral Crew </a:t>
            </a:r>
          </a:p>
          <a:p>
            <a:pPr algn="ctr"/>
            <a:r>
              <a:rPr lang="en-US" sz="1000" dirty="0"/>
              <a:t>We are a charging station manufacture looking to expand our service areas.  Our company has decided to review this dataset as preliminary research in our selection process. The dataset chosen is public from catalog.data.gov, so we do not have any issue with data privacy. We used CSV data, </a:t>
            </a:r>
            <a:r>
              <a:rPr lang="en-US" sz="1000" dirty="0" err="1"/>
              <a:t>PostgresSQL</a:t>
            </a:r>
            <a:r>
              <a:rPr lang="en-US" sz="1000" dirty="0"/>
              <a:t>, and utilized Bokeh as a new visualization library in Python. </a:t>
            </a:r>
          </a:p>
          <a:p>
            <a:pPr algn="ctr"/>
            <a:endParaRPr lang="en-US" sz="1000" dirty="0"/>
          </a:p>
          <a:p>
            <a:pPr algn="ctr"/>
            <a:r>
              <a:rPr lang="en-US" sz="1000" dirty="0"/>
              <a:t>  In Washington state, the adoption of electric vehicles (EVs) has been accelerating at an impressive rate. As of now, more than 20% of new cars purchased in the state are electric, making Washington a leader in EV adoption across the nation. </a:t>
            </a:r>
          </a:p>
          <a:p>
            <a:pPr algn="ctr"/>
            <a:endParaRPr lang="en-US" sz="1000" dirty="0"/>
          </a:p>
          <a:p>
            <a:pPr algn="ctr"/>
            <a:r>
              <a:rPr lang="en-US" sz="1000" dirty="0"/>
              <a:t>With the increasing number of EVs on the roads, there is a growing need for expanding charging infrastructure to support these clean energy vehicles. To ensure that electric vehicle owners have convenient access to power when needed, Washington has been actively working to increase the availability of public EV charging stations. The state has already invested over 85 million dollars to fund nearly 5,000 new charging stations across various communities. </a:t>
            </a:r>
          </a:p>
          <a:p>
            <a:pPr algn="ctr"/>
            <a:endParaRPr lang="en-US" sz="1000" dirty="0"/>
          </a:p>
          <a:p>
            <a:pPr algn="ctr"/>
            <a:r>
              <a:rPr lang="en-US" sz="1000" dirty="0"/>
              <a:t>The data used provides intel on what we deem is most important to know early on: EV type/model and popularity, top utility companies, and growth of EV use by cities and counties. </a:t>
            </a:r>
          </a:p>
          <a:p>
            <a:pPr algn="ctr"/>
            <a:endParaRPr lang="en-US" sz="1000" dirty="0"/>
          </a:p>
          <a:p>
            <a:pPr algn="ctr"/>
            <a:r>
              <a:rPr lang="en-US" sz="1000" dirty="0"/>
              <a:t>As the transition to electric mobility continues, the development of more charging stations remains crucial to meet the demands of EV users and promote sustainable transportation options.</a:t>
            </a:r>
          </a:p>
          <a:p>
            <a:pPr algn="ct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24" name="Picture 23">
            <a:extLst>
              <a:ext uri="{FF2B5EF4-FFF2-40B4-BE49-F238E27FC236}">
                <a16:creationId xmlns:a16="http://schemas.microsoft.com/office/drawing/2014/main" id="{8883B576-D93D-9629-0971-DE3C131FE781}"/>
              </a:ext>
            </a:extLst>
          </p:cNvPr>
          <p:cNvPicPr>
            <a:picLocks noChangeAspect="1"/>
          </p:cNvPicPr>
          <p:nvPr/>
        </p:nvPicPr>
        <p:blipFill>
          <a:blip r:embed="rId3"/>
          <a:stretch>
            <a:fillRect/>
          </a:stretch>
        </p:blipFill>
        <p:spPr>
          <a:xfrm>
            <a:off x="53589" y="389996"/>
            <a:ext cx="6546631" cy="2429328"/>
          </a:xfrm>
          <a:prstGeom prst="rect">
            <a:avLst/>
          </a:prstGeom>
        </p:spPr>
      </p:pic>
      <p:sp>
        <p:nvSpPr>
          <p:cNvPr id="432" name="Google Shape;432;p30"/>
          <p:cNvSpPr txBox="1">
            <a:spLocks noGrp="1"/>
          </p:cNvSpPr>
          <p:nvPr>
            <p:ph type="title"/>
          </p:nvPr>
        </p:nvSpPr>
        <p:spPr>
          <a:xfrm>
            <a:off x="457200" y="40497"/>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Washington: Top Ranking Counties</a:t>
            </a:r>
            <a:endParaRPr dirty="0"/>
          </a:p>
        </p:txBody>
      </p:sp>
      <p:sp>
        <p:nvSpPr>
          <p:cNvPr id="433" name="Google Shape;433;p30"/>
          <p:cNvSpPr/>
          <p:nvPr/>
        </p:nvSpPr>
        <p:spPr>
          <a:xfrm>
            <a:off x="4833078" y="2575268"/>
            <a:ext cx="3153531" cy="65074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0"/>
          <p:cNvSpPr/>
          <p:nvPr/>
        </p:nvSpPr>
        <p:spPr>
          <a:xfrm>
            <a:off x="4839585" y="3226014"/>
            <a:ext cx="3153530" cy="68306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4839585" y="3886641"/>
            <a:ext cx="3153529" cy="65210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4823171" y="4539632"/>
            <a:ext cx="3169941" cy="55071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rot="-5400000">
            <a:off x="3629632" y="3326929"/>
            <a:ext cx="705017" cy="1754778"/>
          </a:xfrm>
          <a:custGeom>
            <a:avLst/>
            <a:gdLst/>
            <a:ahLst/>
            <a:cxnLst/>
            <a:rect l="l" t="t" r="r" b="b"/>
            <a:pathLst>
              <a:path w="32124" h="105977" extrusionOk="0">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rot="-5400000">
            <a:off x="3411452" y="3625741"/>
            <a:ext cx="1181263" cy="1754778"/>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rot="-5400000">
            <a:off x="3291531" y="2395963"/>
            <a:ext cx="1381221" cy="1754777"/>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5400000">
            <a:off x="3657599" y="2682341"/>
            <a:ext cx="657169" cy="1754776"/>
          </a:xfrm>
          <a:custGeom>
            <a:avLst/>
            <a:gdLst/>
            <a:ahLst/>
            <a:cxnLst/>
            <a:rect l="l" t="t" r="r" b="b"/>
            <a:pathLst>
              <a:path w="32090" h="105977" extrusionOk="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0"/>
          <p:cNvGrpSpPr/>
          <p:nvPr/>
        </p:nvGrpSpPr>
        <p:grpSpPr>
          <a:xfrm>
            <a:off x="4445210" y="3947616"/>
            <a:ext cx="296705" cy="309850"/>
            <a:chOff x="1492675" y="4420975"/>
            <a:chExt cx="481825" cy="438525"/>
          </a:xfrm>
        </p:grpSpPr>
        <p:sp>
          <p:nvSpPr>
            <p:cNvPr id="509" name="Google Shape;509;p30"/>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0" name="Google Shape;510;p30"/>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1" name="Google Shape;511;p30"/>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2" name="Google Shape;512;p30"/>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3" name="Google Shape;513;p30"/>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Picture 3">
            <a:extLst>
              <a:ext uri="{FF2B5EF4-FFF2-40B4-BE49-F238E27FC236}">
                <a16:creationId xmlns:a16="http://schemas.microsoft.com/office/drawing/2014/main" id="{57D52282-1F31-4C39-65C5-1E99BFF5EFD3}"/>
              </a:ext>
            </a:extLst>
          </p:cNvPr>
          <p:cNvPicPr>
            <a:picLocks noChangeAspect="1"/>
          </p:cNvPicPr>
          <p:nvPr/>
        </p:nvPicPr>
        <p:blipFill>
          <a:blip r:embed="rId4"/>
          <a:stretch>
            <a:fillRect/>
          </a:stretch>
        </p:blipFill>
        <p:spPr>
          <a:xfrm>
            <a:off x="4427686" y="3440627"/>
            <a:ext cx="298589" cy="313830"/>
          </a:xfrm>
          <a:prstGeom prst="rect">
            <a:avLst/>
          </a:prstGeom>
        </p:spPr>
      </p:pic>
      <p:grpSp>
        <p:nvGrpSpPr>
          <p:cNvPr id="5" name="Google Shape;508;p30">
            <a:extLst>
              <a:ext uri="{FF2B5EF4-FFF2-40B4-BE49-F238E27FC236}">
                <a16:creationId xmlns:a16="http://schemas.microsoft.com/office/drawing/2014/main" id="{2D3E6500-6262-93CE-E2EF-A5C61E0DE21D}"/>
              </a:ext>
            </a:extLst>
          </p:cNvPr>
          <p:cNvGrpSpPr/>
          <p:nvPr/>
        </p:nvGrpSpPr>
        <p:grpSpPr>
          <a:xfrm>
            <a:off x="4470176" y="2831416"/>
            <a:ext cx="296705" cy="309850"/>
            <a:chOff x="1492675" y="4420975"/>
            <a:chExt cx="481825" cy="438525"/>
          </a:xfrm>
        </p:grpSpPr>
        <p:sp>
          <p:nvSpPr>
            <p:cNvPr id="6" name="Google Shape;509;p30">
              <a:extLst>
                <a:ext uri="{FF2B5EF4-FFF2-40B4-BE49-F238E27FC236}">
                  <a16:creationId xmlns:a16="http://schemas.microsoft.com/office/drawing/2014/main" id="{089DD2C8-8DE2-90E2-15DC-59F2F1DDC2F2}"/>
                </a:ext>
              </a:extLst>
            </p:cNvPr>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10;p30">
              <a:extLst>
                <a:ext uri="{FF2B5EF4-FFF2-40B4-BE49-F238E27FC236}">
                  <a16:creationId xmlns:a16="http://schemas.microsoft.com/office/drawing/2014/main" id="{6DDC1302-B105-E0A6-0B7F-333EE060C648}"/>
                </a:ext>
              </a:extLst>
            </p:cNvPr>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11;p30">
              <a:extLst>
                <a:ext uri="{FF2B5EF4-FFF2-40B4-BE49-F238E27FC236}">
                  <a16:creationId xmlns:a16="http://schemas.microsoft.com/office/drawing/2014/main" id="{EF6EDF49-4A73-A685-65BA-BC1523F035AC}"/>
                </a:ext>
              </a:extLst>
            </p:cNvPr>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 name="Google Shape;512;p30">
              <a:extLst>
                <a:ext uri="{FF2B5EF4-FFF2-40B4-BE49-F238E27FC236}">
                  <a16:creationId xmlns:a16="http://schemas.microsoft.com/office/drawing/2014/main" id="{00D8ABDD-99D6-CC6F-7BB3-25CD9AC00C3A}"/>
                </a:ext>
              </a:extLst>
            </p:cNvPr>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13;p30">
              <a:extLst>
                <a:ext uri="{FF2B5EF4-FFF2-40B4-BE49-F238E27FC236}">
                  <a16:creationId xmlns:a16="http://schemas.microsoft.com/office/drawing/2014/main" id="{8F36B288-02B1-B327-AA22-8EF58A502694}"/>
                </a:ext>
              </a:extLst>
            </p:cNvPr>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508;p30">
            <a:extLst>
              <a:ext uri="{FF2B5EF4-FFF2-40B4-BE49-F238E27FC236}">
                <a16:creationId xmlns:a16="http://schemas.microsoft.com/office/drawing/2014/main" id="{F8FA1B4D-C580-6746-DD8C-840C28971DB1}"/>
              </a:ext>
            </a:extLst>
          </p:cNvPr>
          <p:cNvGrpSpPr/>
          <p:nvPr/>
        </p:nvGrpSpPr>
        <p:grpSpPr>
          <a:xfrm>
            <a:off x="4440341" y="4689237"/>
            <a:ext cx="296705" cy="309850"/>
            <a:chOff x="1492675" y="4420975"/>
            <a:chExt cx="481825" cy="438525"/>
          </a:xfrm>
        </p:grpSpPr>
        <p:sp>
          <p:nvSpPr>
            <p:cNvPr id="12" name="Google Shape;509;p30">
              <a:extLst>
                <a:ext uri="{FF2B5EF4-FFF2-40B4-BE49-F238E27FC236}">
                  <a16:creationId xmlns:a16="http://schemas.microsoft.com/office/drawing/2014/main" id="{A642E597-2BFA-ECEF-B8E8-A762D64D0358}"/>
                </a:ext>
              </a:extLst>
            </p:cNvPr>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p30">
              <a:extLst>
                <a:ext uri="{FF2B5EF4-FFF2-40B4-BE49-F238E27FC236}">
                  <a16:creationId xmlns:a16="http://schemas.microsoft.com/office/drawing/2014/main" id="{22005E3F-392B-45F4-6697-ED69473AF6C3}"/>
                </a:ext>
              </a:extLst>
            </p:cNvPr>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11;p30">
              <a:extLst>
                <a:ext uri="{FF2B5EF4-FFF2-40B4-BE49-F238E27FC236}">
                  <a16:creationId xmlns:a16="http://schemas.microsoft.com/office/drawing/2014/main" id="{C183EEFB-A32A-2531-7975-94E081CD2489}"/>
                </a:ext>
              </a:extLst>
            </p:cNvPr>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2;p30">
              <a:extLst>
                <a:ext uri="{FF2B5EF4-FFF2-40B4-BE49-F238E27FC236}">
                  <a16:creationId xmlns:a16="http://schemas.microsoft.com/office/drawing/2014/main" id="{E0B7C59D-18E7-7DA7-E593-A24013061E3D}"/>
                </a:ext>
              </a:extLst>
            </p:cNvPr>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3;p30">
              <a:extLst>
                <a:ext uri="{FF2B5EF4-FFF2-40B4-BE49-F238E27FC236}">
                  <a16:creationId xmlns:a16="http://schemas.microsoft.com/office/drawing/2014/main" id="{96E31029-0FF2-AAB0-E506-977E20BED26E}"/>
                </a:ext>
              </a:extLst>
            </p:cNvPr>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0" name="Picture 19">
            <a:extLst>
              <a:ext uri="{FF2B5EF4-FFF2-40B4-BE49-F238E27FC236}">
                <a16:creationId xmlns:a16="http://schemas.microsoft.com/office/drawing/2014/main" id="{0EB02500-0E89-250A-DDA2-433B52F998F2}"/>
              </a:ext>
            </a:extLst>
          </p:cNvPr>
          <p:cNvPicPr>
            <a:picLocks noChangeAspect="1"/>
          </p:cNvPicPr>
          <p:nvPr/>
        </p:nvPicPr>
        <p:blipFill>
          <a:blip r:embed="rId5"/>
          <a:stretch>
            <a:fillRect/>
          </a:stretch>
        </p:blipFill>
        <p:spPr>
          <a:xfrm>
            <a:off x="1162969" y="3040788"/>
            <a:ext cx="2602042" cy="2049554"/>
          </a:xfrm>
          <a:prstGeom prst="rect">
            <a:avLst/>
          </a:prstGeom>
        </p:spPr>
      </p:pic>
      <p:sp>
        <p:nvSpPr>
          <p:cNvPr id="21" name="TextBox 20">
            <a:extLst>
              <a:ext uri="{FF2B5EF4-FFF2-40B4-BE49-F238E27FC236}">
                <a16:creationId xmlns:a16="http://schemas.microsoft.com/office/drawing/2014/main" id="{A3F4F5C1-993D-D3D8-16BE-189252E32FAB}"/>
              </a:ext>
            </a:extLst>
          </p:cNvPr>
          <p:cNvSpPr txBox="1"/>
          <p:nvPr/>
        </p:nvSpPr>
        <p:spPr>
          <a:xfrm>
            <a:off x="4962899" y="2627619"/>
            <a:ext cx="2787414" cy="577081"/>
          </a:xfrm>
          <a:prstGeom prst="rect">
            <a:avLst/>
          </a:prstGeom>
          <a:noFill/>
        </p:spPr>
        <p:txBody>
          <a:bodyPr wrap="square" rtlCol="0">
            <a:spAutoFit/>
          </a:bodyPr>
          <a:lstStyle/>
          <a:p>
            <a:r>
              <a:rPr lang="en-US" sz="1050" b="1" dirty="0">
                <a:latin typeface="Fira Sans" panose="020B0503050000020004" pitchFamily="34" charset="0"/>
              </a:rPr>
              <a:t>2023 models display the highest amount of growth of registered EVs for Washington counties</a:t>
            </a:r>
          </a:p>
        </p:txBody>
      </p:sp>
      <p:sp>
        <p:nvSpPr>
          <p:cNvPr id="22" name="TextBox 21">
            <a:extLst>
              <a:ext uri="{FF2B5EF4-FFF2-40B4-BE49-F238E27FC236}">
                <a16:creationId xmlns:a16="http://schemas.microsoft.com/office/drawing/2014/main" id="{3DC05F02-5B68-DB9A-8AE4-77B03613CE30}"/>
              </a:ext>
            </a:extLst>
          </p:cNvPr>
          <p:cNvSpPr txBox="1"/>
          <p:nvPr/>
        </p:nvSpPr>
        <p:spPr>
          <a:xfrm>
            <a:off x="4977103" y="3268642"/>
            <a:ext cx="2787414" cy="577081"/>
          </a:xfrm>
          <a:prstGeom prst="rect">
            <a:avLst/>
          </a:prstGeom>
          <a:noFill/>
        </p:spPr>
        <p:txBody>
          <a:bodyPr wrap="square" rtlCol="0">
            <a:spAutoFit/>
          </a:bodyPr>
          <a:lstStyle/>
          <a:p>
            <a:r>
              <a:rPr lang="en-US" sz="1050" b="1" dirty="0">
                <a:latin typeface="Fira Sans" panose="020B0503050000020004" pitchFamily="34" charset="0"/>
              </a:rPr>
              <a:t>King county sits at the top with the highest total of 2023 model of EVs registered in Washington state – 92,740</a:t>
            </a:r>
          </a:p>
        </p:txBody>
      </p:sp>
      <p:sp>
        <p:nvSpPr>
          <p:cNvPr id="25" name="TextBox 24">
            <a:extLst>
              <a:ext uri="{FF2B5EF4-FFF2-40B4-BE49-F238E27FC236}">
                <a16:creationId xmlns:a16="http://schemas.microsoft.com/office/drawing/2014/main" id="{E52CBF7B-7F84-0F89-630A-2EFFE0EED6C7}"/>
              </a:ext>
            </a:extLst>
          </p:cNvPr>
          <p:cNvSpPr txBox="1"/>
          <p:nvPr/>
        </p:nvSpPr>
        <p:spPr>
          <a:xfrm>
            <a:off x="4962899" y="3924139"/>
            <a:ext cx="2787414" cy="577081"/>
          </a:xfrm>
          <a:prstGeom prst="rect">
            <a:avLst/>
          </a:prstGeom>
          <a:noFill/>
        </p:spPr>
        <p:txBody>
          <a:bodyPr wrap="square" rtlCol="0">
            <a:spAutoFit/>
          </a:bodyPr>
          <a:lstStyle/>
          <a:p>
            <a:r>
              <a:rPr lang="en-US" sz="1050" b="1" dirty="0">
                <a:latin typeface="Fira Sans" panose="020B0503050000020004" pitchFamily="34" charset="0"/>
              </a:rPr>
              <a:t>The more rural counties - Leavenworth, Las Animas, Larimer, Laramie and Yuba tie for bottom 5.</a:t>
            </a:r>
          </a:p>
        </p:txBody>
      </p:sp>
      <p:sp>
        <p:nvSpPr>
          <p:cNvPr id="26" name="TextBox 25">
            <a:extLst>
              <a:ext uri="{FF2B5EF4-FFF2-40B4-BE49-F238E27FC236}">
                <a16:creationId xmlns:a16="http://schemas.microsoft.com/office/drawing/2014/main" id="{77258040-1A33-963A-58B9-10C4E285D5B7}"/>
              </a:ext>
            </a:extLst>
          </p:cNvPr>
          <p:cNvSpPr txBox="1"/>
          <p:nvPr/>
        </p:nvSpPr>
        <p:spPr>
          <a:xfrm>
            <a:off x="4934741" y="4520437"/>
            <a:ext cx="2787414" cy="577081"/>
          </a:xfrm>
          <a:prstGeom prst="rect">
            <a:avLst/>
          </a:prstGeom>
          <a:noFill/>
        </p:spPr>
        <p:txBody>
          <a:bodyPr wrap="square" rtlCol="0">
            <a:spAutoFit/>
          </a:bodyPr>
          <a:lstStyle/>
          <a:p>
            <a:r>
              <a:rPr lang="en-US" sz="1050" b="1" dirty="0">
                <a:latin typeface="Fira Sans" panose="020B0503050000020004" pitchFamily="34" charset="0"/>
              </a:rPr>
              <a:t>Knowing the EV growth by county helps with targeting potential areas of charging station installation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2;p30">
            <a:extLst>
              <a:ext uri="{FF2B5EF4-FFF2-40B4-BE49-F238E27FC236}">
                <a16:creationId xmlns:a16="http://schemas.microsoft.com/office/drawing/2014/main" id="{A7B04F21-1FA6-FC32-B465-BCF12C8578AA}"/>
              </a:ext>
            </a:extLst>
          </p:cNvPr>
          <p:cNvSpPr txBox="1">
            <a:spLocks noGrp="1"/>
          </p:cNvSpPr>
          <p:nvPr>
            <p:ph type="title"/>
          </p:nvPr>
        </p:nvSpPr>
        <p:spPr>
          <a:xfrm>
            <a:off x="573932" y="60798"/>
            <a:ext cx="8229600"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Washington: Top Ranking Utilities</a:t>
            </a:r>
            <a:endParaRPr dirty="0"/>
          </a:p>
        </p:txBody>
      </p:sp>
      <p:pic>
        <p:nvPicPr>
          <p:cNvPr id="5" name="Picture 4">
            <a:extLst>
              <a:ext uri="{FF2B5EF4-FFF2-40B4-BE49-F238E27FC236}">
                <a16:creationId xmlns:a16="http://schemas.microsoft.com/office/drawing/2014/main" id="{E94994D6-7A2A-0ED6-0659-2D7BA5332362}"/>
              </a:ext>
            </a:extLst>
          </p:cNvPr>
          <p:cNvPicPr>
            <a:picLocks noChangeAspect="1"/>
          </p:cNvPicPr>
          <p:nvPr/>
        </p:nvPicPr>
        <p:blipFill>
          <a:blip r:embed="rId2"/>
          <a:stretch>
            <a:fillRect/>
          </a:stretch>
        </p:blipFill>
        <p:spPr>
          <a:xfrm>
            <a:off x="81759" y="636128"/>
            <a:ext cx="3842727" cy="2567003"/>
          </a:xfrm>
          <a:prstGeom prst="rect">
            <a:avLst/>
          </a:prstGeom>
        </p:spPr>
      </p:pic>
      <p:pic>
        <p:nvPicPr>
          <p:cNvPr id="7" name="Picture 6">
            <a:extLst>
              <a:ext uri="{FF2B5EF4-FFF2-40B4-BE49-F238E27FC236}">
                <a16:creationId xmlns:a16="http://schemas.microsoft.com/office/drawing/2014/main" id="{FBC579D7-EA87-B89B-1515-B15561EEE612}"/>
              </a:ext>
            </a:extLst>
          </p:cNvPr>
          <p:cNvPicPr>
            <a:picLocks noChangeAspect="1"/>
          </p:cNvPicPr>
          <p:nvPr/>
        </p:nvPicPr>
        <p:blipFill>
          <a:blip r:embed="rId3"/>
          <a:stretch>
            <a:fillRect/>
          </a:stretch>
        </p:blipFill>
        <p:spPr>
          <a:xfrm>
            <a:off x="3917851" y="3257550"/>
            <a:ext cx="5095218" cy="1825152"/>
          </a:xfrm>
          <a:prstGeom prst="rect">
            <a:avLst/>
          </a:prstGeom>
        </p:spPr>
      </p:pic>
      <p:sp>
        <p:nvSpPr>
          <p:cNvPr id="54" name="Google Shape;2426;p47">
            <a:extLst>
              <a:ext uri="{FF2B5EF4-FFF2-40B4-BE49-F238E27FC236}">
                <a16:creationId xmlns:a16="http://schemas.microsoft.com/office/drawing/2014/main" id="{493AE34C-AFC6-3106-EA2D-1479354D8665}"/>
              </a:ext>
            </a:extLst>
          </p:cNvPr>
          <p:cNvSpPr/>
          <p:nvPr/>
        </p:nvSpPr>
        <p:spPr>
          <a:xfrm>
            <a:off x="635950" y="3710186"/>
            <a:ext cx="2681960" cy="961283"/>
          </a:xfrm>
          <a:custGeom>
            <a:avLst/>
            <a:gdLst/>
            <a:ahLst/>
            <a:cxnLst/>
            <a:rect l="l" t="t" r="r" b="b"/>
            <a:pathLst>
              <a:path w="61344" h="21986" extrusionOk="0">
                <a:moveTo>
                  <a:pt x="22447" y="1"/>
                </a:moveTo>
                <a:lnTo>
                  <a:pt x="20787" y="93"/>
                </a:lnTo>
                <a:lnTo>
                  <a:pt x="19065" y="216"/>
                </a:lnTo>
                <a:lnTo>
                  <a:pt x="18173" y="339"/>
                </a:lnTo>
                <a:lnTo>
                  <a:pt x="17281" y="431"/>
                </a:lnTo>
                <a:lnTo>
                  <a:pt x="16390" y="585"/>
                </a:lnTo>
                <a:lnTo>
                  <a:pt x="15498" y="739"/>
                </a:lnTo>
                <a:lnTo>
                  <a:pt x="14576" y="923"/>
                </a:lnTo>
                <a:lnTo>
                  <a:pt x="13622" y="1138"/>
                </a:lnTo>
                <a:lnTo>
                  <a:pt x="12700" y="1354"/>
                </a:lnTo>
                <a:lnTo>
                  <a:pt x="11747" y="1630"/>
                </a:lnTo>
                <a:lnTo>
                  <a:pt x="10824" y="1907"/>
                </a:lnTo>
                <a:lnTo>
                  <a:pt x="9871" y="2215"/>
                </a:lnTo>
                <a:lnTo>
                  <a:pt x="9441" y="2368"/>
                </a:lnTo>
                <a:lnTo>
                  <a:pt x="9010" y="2522"/>
                </a:lnTo>
                <a:lnTo>
                  <a:pt x="8610" y="2737"/>
                </a:lnTo>
                <a:lnTo>
                  <a:pt x="8211" y="2922"/>
                </a:lnTo>
                <a:lnTo>
                  <a:pt x="7811" y="3137"/>
                </a:lnTo>
                <a:lnTo>
                  <a:pt x="7442" y="3383"/>
                </a:lnTo>
                <a:lnTo>
                  <a:pt x="7073" y="3629"/>
                </a:lnTo>
                <a:lnTo>
                  <a:pt x="6704" y="3906"/>
                </a:lnTo>
                <a:lnTo>
                  <a:pt x="6366" y="4182"/>
                </a:lnTo>
                <a:lnTo>
                  <a:pt x="6028" y="4490"/>
                </a:lnTo>
                <a:lnTo>
                  <a:pt x="5720" y="4797"/>
                </a:lnTo>
                <a:lnTo>
                  <a:pt x="5413" y="5105"/>
                </a:lnTo>
                <a:lnTo>
                  <a:pt x="5105" y="5443"/>
                </a:lnTo>
                <a:lnTo>
                  <a:pt x="4828" y="5812"/>
                </a:lnTo>
                <a:lnTo>
                  <a:pt x="4552" y="6181"/>
                </a:lnTo>
                <a:lnTo>
                  <a:pt x="4306" y="6550"/>
                </a:lnTo>
                <a:lnTo>
                  <a:pt x="1077" y="11562"/>
                </a:lnTo>
                <a:lnTo>
                  <a:pt x="770" y="12054"/>
                </a:lnTo>
                <a:lnTo>
                  <a:pt x="524" y="12607"/>
                </a:lnTo>
                <a:lnTo>
                  <a:pt x="1" y="16697"/>
                </a:lnTo>
                <a:lnTo>
                  <a:pt x="1" y="18296"/>
                </a:lnTo>
                <a:lnTo>
                  <a:pt x="32" y="18757"/>
                </a:lnTo>
                <a:lnTo>
                  <a:pt x="62" y="19188"/>
                </a:lnTo>
                <a:lnTo>
                  <a:pt x="155" y="19618"/>
                </a:lnTo>
                <a:lnTo>
                  <a:pt x="247" y="20049"/>
                </a:lnTo>
                <a:lnTo>
                  <a:pt x="677" y="21986"/>
                </a:lnTo>
                <a:lnTo>
                  <a:pt x="61344" y="21986"/>
                </a:lnTo>
                <a:lnTo>
                  <a:pt x="61344" y="17927"/>
                </a:lnTo>
                <a:lnTo>
                  <a:pt x="61313" y="17650"/>
                </a:lnTo>
                <a:lnTo>
                  <a:pt x="58699" y="17650"/>
                </a:lnTo>
                <a:lnTo>
                  <a:pt x="58361" y="17619"/>
                </a:lnTo>
                <a:lnTo>
                  <a:pt x="58023" y="17527"/>
                </a:lnTo>
                <a:lnTo>
                  <a:pt x="57746" y="17373"/>
                </a:lnTo>
                <a:lnTo>
                  <a:pt x="57500" y="17158"/>
                </a:lnTo>
                <a:lnTo>
                  <a:pt x="57285" y="16912"/>
                </a:lnTo>
                <a:lnTo>
                  <a:pt x="57131" y="16636"/>
                </a:lnTo>
                <a:lnTo>
                  <a:pt x="57039" y="16328"/>
                </a:lnTo>
                <a:lnTo>
                  <a:pt x="57008" y="15990"/>
                </a:lnTo>
                <a:lnTo>
                  <a:pt x="57008" y="13161"/>
                </a:lnTo>
                <a:lnTo>
                  <a:pt x="57039" y="12884"/>
                </a:lnTo>
                <a:lnTo>
                  <a:pt x="57100" y="12607"/>
                </a:lnTo>
                <a:lnTo>
                  <a:pt x="56977" y="12577"/>
                </a:lnTo>
                <a:lnTo>
                  <a:pt x="47568" y="10670"/>
                </a:lnTo>
                <a:lnTo>
                  <a:pt x="47076" y="10547"/>
                </a:lnTo>
                <a:lnTo>
                  <a:pt x="46646" y="10363"/>
                </a:lnTo>
                <a:lnTo>
                  <a:pt x="46646" y="11716"/>
                </a:lnTo>
                <a:lnTo>
                  <a:pt x="46615" y="12054"/>
                </a:lnTo>
                <a:lnTo>
                  <a:pt x="46523" y="12361"/>
                </a:lnTo>
                <a:lnTo>
                  <a:pt x="46369" y="12638"/>
                </a:lnTo>
                <a:lnTo>
                  <a:pt x="46185" y="12884"/>
                </a:lnTo>
                <a:lnTo>
                  <a:pt x="45939" y="13069"/>
                </a:lnTo>
                <a:lnTo>
                  <a:pt x="45662" y="13222"/>
                </a:lnTo>
                <a:lnTo>
                  <a:pt x="45355" y="13345"/>
                </a:lnTo>
                <a:lnTo>
                  <a:pt x="45016" y="13376"/>
                </a:lnTo>
                <a:lnTo>
                  <a:pt x="43602" y="13376"/>
                </a:lnTo>
                <a:lnTo>
                  <a:pt x="43264" y="13345"/>
                </a:lnTo>
                <a:lnTo>
                  <a:pt x="42956" y="13222"/>
                </a:lnTo>
                <a:lnTo>
                  <a:pt x="42679" y="13069"/>
                </a:lnTo>
                <a:lnTo>
                  <a:pt x="42434" y="12884"/>
                </a:lnTo>
                <a:lnTo>
                  <a:pt x="42249" y="12638"/>
                </a:lnTo>
                <a:lnTo>
                  <a:pt x="42095" y="12361"/>
                </a:lnTo>
                <a:lnTo>
                  <a:pt x="42003" y="12054"/>
                </a:lnTo>
                <a:lnTo>
                  <a:pt x="41942" y="11716"/>
                </a:lnTo>
                <a:lnTo>
                  <a:pt x="41942" y="10301"/>
                </a:lnTo>
                <a:lnTo>
                  <a:pt x="42003" y="9963"/>
                </a:lnTo>
                <a:lnTo>
                  <a:pt x="42095" y="9656"/>
                </a:lnTo>
                <a:lnTo>
                  <a:pt x="42249" y="9379"/>
                </a:lnTo>
                <a:lnTo>
                  <a:pt x="42434" y="9164"/>
                </a:lnTo>
                <a:lnTo>
                  <a:pt x="42679" y="8948"/>
                </a:lnTo>
                <a:lnTo>
                  <a:pt x="42956" y="8795"/>
                </a:lnTo>
                <a:lnTo>
                  <a:pt x="43264" y="8702"/>
                </a:lnTo>
                <a:lnTo>
                  <a:pt x="43602" y="8672"/>
                </a:lnTo>
                <a:lnTo>
                  <a:pt x="44555" y="8672"/>
                </a:lnTo>
                <a:lnTo>
                  <a:pt x="38498" y="3444"/>
                </a:lnTo>
                <a:lnTo>
                  <a:pt x="37975" y="3045"/>
                </a:lnTo>
                <a:lnTo>
                  <a:pt x="37452" y="2676"/>
                </a:lnTo>
                <a:lnTo>
                  <a:pt x="36930" y="2338"/>
                </a:lnTo>
                <a:lnTo>
                  <a:pt x="36345" y="2030"/>
                </a:lnTo>
                <a:lnTo>
                  <a:pt x="35792" y="1753"/>
                </a:lnTo>
                <a:lnTo>
                  <a:pt x="35177" y="1507"/>
                </a:lnTo>
                <a:lnTo>
                  <a:pt x="34562" y="1323"/>
                </a:lnTo>
                <a:lnTo>
                  <a:pt x="33947" y="1138"/>
                </a:lnTo>
                <a:lnTo>
                  <a:pt x="33055" y="954"/>
                </a:lnTo>
                <a:lnTo>
                  <a:pt x="32041" y="769"/>
                </a:lnTo>
                <a:lnTo>
                  <a:pt x="30934" y="585"/>
                </a:lnTo>
                <a:lnTo>
                  <a:pt x="29734" y="400"/>
                </a:lnTo>
                <a:lnTo>
                  <a:pt x="28412" y="247"/>
                </a:lnTo>
                <a:lnTo>
                  <a:pt x="27029" y="124"/>
                </a:lnTo>
                <a:lnTo>
                  <a:pt x="25583" y="31"/>
                </a:lnTo>
                <a:lnTo>
                  <a:pt x="2404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27;p47">
            <a:extLst>
              <a:ext uri="{FF2B5EF4-FFF2-40B4-BE49-F238E27FC236}">
                <a16:creationId xmlns:a16="http://schemas.microsoft.com/office/drawing/2014/main" id="{E1CD2BBE-298C-4079-74CE-B880D5A5E558}"/>
              </a:ext>
            </a:extLst>
          </p:cNvPr>
          <p:cNvSpPr/>
          <p:nvPr/>
        </p:nvSpPr>
        <p:spPr>
          <a:xfrm>
            <a:off x="635950" y="3739785"/>
            <a:ext cx="695061" cy="931683"/>
          </a:xfrm>
          <a:custGeom>
            <a:avLst/>
            <a:gdLst/>
            <a:ahLst/>
            <a:cxnLst/>
            <a:rect l="l" t="t" r="r" b="b"/>
            <a:pathLst>
              <a:path w="15898" h="21309" extrusionOk="0">
                <a:moveTo>
                  <a:pt x="15898" y="0"/>
                </a:moveTo>
                <a:lnTo>
                  <a:pt x="14422" y="277"/>
                </a:lnTo>
                <a:lnTo>
                  <a:pt x="12915" y="615"/>
                </a:lnTo>
                <a:lnTo>
                  <a:pt x="11409" y="1046"/>
                </a:lnTo>
                <a:lnTo>
                  <a:pt x="9871" y="1538"/>
                </a:lnTo>
                <a:lnTo>
                  <a:pt x="9441" y="1691"/>
                </a:lnTo>
                <a:lnTo>
                  <a:pt x="9010" y="1845"/>
                </a:lnTo>
                <a:lnTo>
                  <a:pt x="8610" y="2060"/>
                </a:lnTo>
                <a:lnTo>
                  <a:pt x="8211" y="2245"/>
                </a:lnTo>
                <a:lnTo>
                  <a:pt x="7811" y="2460"/>
                </a:lnTo>
                <a:lnTo>
                  <a:pt x="7442" y="2706"/>
                </a:lnTo>
                <a:lnTo>
                  <a:pt x="7073" y="2952"/>
                </a:lnTo>
                <a:lnTo>
                  <a:pt x="6704" y="3229"/>
                </a:lnTo>
                <a:lnTo>
                  <a:pt x="6366" y="3505"/>
                </a:lnTo>
                <a:lnTo>
                  <a:pt x="6028" y="3813"/>
                </a:lnTo>
                <a:lnTo>
                  <a:pt x="5720" y="4120"/>
                </a:lnTo>
                <a:lnTo>
                  <a:pt x="5413" y="4428"/>
                </a:lnTo>
                <a:lnTo>
                  <a:pt x="5105" y="4766"/>
                </a:lnTo>
                <a:lnTo>
                  <a:pt x="4828" y="5135"/>
                </a:lnTo>
                <a:lnTo>
                  <a:pt x="4552" y="5504"/>
                </a:lnTo>
                <a:lnTo>
                  <a:pt x="4306" y="5873"/>
                </a:lnTo>
                <a:lnTo>
                  <a:pt x="1077" y="10885"/>
                </a:lnTo>
                <a:lnTo>
                  <a:pt x="770" y="11377"/>
                </a:lnTo>
                <a:lnTo>
                  <a:pt x="524" y="11930"/>
                </a:lnTo>
                <a:lnTo>
                  <a:pt x="1" y="16020"/>
                </a:lnTo>
                <a:lnTo>
                  <a:pt x="1" y="17619"/>
                </a:lnTo>
                <a:lnTo>
                  <a:pt x="32" y="18080"/>
                </a:lnTo>
                <a:lnTo>
                  <a:pt x="62" y="18511"/>
                </a:lnTo>
                <a:lnTo>
                  <a:pt x="155" y="18941"/>
                </a:lnTo>
                <a:lnTo>
                  <a:pt x="247" y="19372"/>
                </a:lnTo>
                <a:lnTo>
                  <a:pt x="677" y="21309"/>
                </a:lnTo>
                <a:lnTo>
                  <a:pt x="5105" y="21309"/>
                </a:lnTo>
                <a:lnTo>
                  <a:pt x="4675" y="19279"/>
                </a:lnTo>
                <a:lnTo>
                  <a:pt x="4582" y="18818"/>
                </a:lnTo>
                <a:lnTo>
                  <a:pt x="4521" y="18357"/>
                </a:lnTo>
                <a:lnTo>
                  <a:pt x="4459" y="17896"/>
                </a:lnTo>
                <a:lnTo>
                  <a:pt x="4459" y="17434"/>
                </a:lnTo>
                <a:lnTo>
                  <a:pt x="4459" y="16051"/>
                </a:lnTo>
                <a:lnTo>
                  <a:pt x="4490" y="15467"/>
                </a:lnTo>
                <a:lnTo>
                  <a:pt x="4859" y="12269"/>
                </a:lnTo>
                <a:lnTo>
                  <a:pt x="4951" y="11746"/>
                </a:lnTo>
                <a:lnTo>
                  <a:pt x="5074" y="11285"/>
                </a:lnTo>
                <a:lnTo>
                  <a:pt x="5259" y="10793"/>
                </a:lnTo>
                <a:lnTo>
                  <a:pt x="5505" y="10362"/>
                </a:lnTo>
                <a:lnTo>
                  <a:pt x="8733" y="5074"/>
                </a:lnTo>
                <a:lnTo>
                  <a:pt x="8979" y="4674"/>
                </a:lnTo>
                <a:lnTo>
                  <a:pt x="9256" y="4305"/>
                </a:lnTo>
                <a:lnTo>
                  <a:pt x="9533" y="3936"/>
                </a:lnTo>
                <a:lnTo>
                  <a:pt x="9840" y="3567"/>
                </a:lnTo>
                <a:lnTo>
                  <a:pt x="10148" y="3229"/>
                </a:lnTo>
                <a:lnTo>
                  <a:pt x="10455" y="2921"/>
                </a:lnTo>
                <a:lnTo>
                  <a:pt x="10794" y="2614"/>
                </a:lnTo>
                <a:lnTo>
                  <a:pt x="11163" y="2306"/>
                </a:lnTo>
                <a:lnTo>
                  <a:pt x="11501" y="2030"/>
                </a:lnTo>
                <a:lnTo>
                  <a:pt x="11870" y="1753"/>
                </a:lnTo>
                <a:lnTo>
                  <a:pt x="12269" y="1507"/>
                </a:lnTo>
                <a:lnTo>
                  <a:pt x="12638" y="1292"/>
                </a:lnTo>
                <a:lnTo>
                  <a:pt x="13038" y="1076"/>
                </a:lnTo>
                <a:lnTo>
                  <a:pt x="13438" y="861"/>
                </a:lnTo>
                <a:lnTo>
                  <a:pt x="13868" y="677"/>
                </a:lnTo>
                <a:lnTo>
                  <a:pt x="14299" y="523"/>
                </a:lnTo>
                <a:lnTo>
                  <a:pt x="15098" y="246"/>
                </a:lnTo>
                <a:lnTo>
                  <a:pt x="15898"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28;p47">
            <a:extLst>
              <a:ext uri="{FF2B5EF4-FFF2-40B4-BE49-F238E27FC236}">
                <a16:creationId xmlns:a16="http://schemas.microsoft.com/office/drawing/2014/main" id="{5A52ADCB-2424-EF67-E3B7-EAD9EC920F67}"/>
              </a:ext>
            </a:extLst>
          </p:cNvPr>
          <p:cNvSpPr/>
          <p:nvPr/>
        </p:nvSpPr>
        <p:spPr>
          <a:xfrm>
            <a:off x="615795" y="4653932"/>
            <a:ext cx="2753223" cy="145202"/>
          </a:xfrm>
          <a:custGeom>
            <a:avLst/>
            <a:gdLst/>
            <a:ahLst/>
            <a:cxnLst/>
            <a:rect l="l" t="t" r="r" b="b"/>
            <a:pathLst>
              <a:path w="62974" h="3321" extrusionOk="0">
                <a:moveTo>
                  <a:pt x="1138" y="0"/>
                </a:moveTo>
                <a:lnTo>
                  <a:pt x="892" y="31"/>
                </a:lnTo>
                <a:lnTo>
                  <a:pt x="677" y="92"/>
                </a:lnTo>
                <a:lnTo>
                  <a:pt x="493" y="215"/>
                </a:lnTo>
                <a:lnTo>
                  <a:pt x="339" y="338"/>
                </a:lnTo>
                <a:lnTo>
                  <a:pt x="185" y="523"/>
                </a:lnTo>
                <a:lnTo>
                  <a:pt x="93" y="707"/>
                </a:lnTo>
                <a:lnTo>
                  <a:pt x="31" y="922"/>
                </a:lnTo>
                <a:lnTo>
                  <a:pt x="1" y="1138"/>
                </a:lnTo>
                <a:lnTo>
                  <a:pt x="1" y="2183"/>
                </a:lnTo>
                <a:lnTo>
                  <a:pt x="31" y="2398"/>
                </a:lnTo>
                <a:lnTo>
                  <a:pt x="93" y="2614"/>
                </a:lnTo>
                <a:lnTo>
                  <a:pt x="185" y="2798"/>
                </a:lnTo>
                <a:lnTo>
                  <a:pt x="339" y="2983"/>
                </a:lnTo>
                <a:lnTo>
                  <a:pt x="493" y="3106"/>
                </a:lnTo>
                <a:lnTo>
                  <a:pt x="677" y="3229"/>
                </a:lnTo>
                <a:lnTo>
                  <a:pt x="892" y="3290"/>
                </a:lnTo>
                <a:lnTo>
                  <a:pt x="1138" y="3321"/>
                </a:lnTo>
                <a:lnTo>
                  <a:pt x="61835" y="3321"/>
                </a:lnTo>
                <a:lnTo>
                  <a:pt x="62081" y="3290"/>
                </a:lnTo>
                <a:lnTo>
                  <a:pt x="62266" y="3229"/>
                </a:lnTo>
                <a:lnTo>
                  <a:pt x="62481" y="3106"/>
                </a:lnTo>
                <a:lnTo>
                  <a:pt x="62635" y="2983"/>
                </a:lnTo>
                <a:lnTo>
                  <a:pt x="62789" y="2798"/>
                </a:lnTo>
                <a:lnTo>
                  <a:pt x="62881" y="2614"/>
                </a:lnTo>
                <a:lnTo>
                  <a:pt x="62942" y="2398"/>
                </a:lnTo>
                <a:lnTo>
                  <a:pt x="62973" y="2183"/>
                </a:lnTo>
                <a:lnTo>
                  <a:pt x="62973" y="1138"/>
                </a:lnTo>
                <a:lnTo>
                  <a:pt x="62942" y="922"/>
                </a:lnTo>
                <a:lnTo>
                  <a:pt x="62881" y="707"/>
                </a:lnTo>
                <a:lnTo>
                  <a:pt x="62789" y="523"/>
                </a:lnTo>
                <a:lnTo>
                  <a:pt x="62635" y="338"/>
                </a:lnTo>
                <a:lnTo>
                  <a:pt x="62481" y="215"/>
                </a:lnTo>
                <a:lnTo>
                  <a:pt x="62266" y="92"/>
                </a:lnTo>
                <a:lnTo>
                  <a:pt x="62081" y="31"/>
                </a:lnTo>
                <a:lnTo>
                  <a:pt x="61835"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29;p47">
            <a:extLst>
              <a:ext uri="{FF2B5EF4-FFF2-40B4-BE49-F238E27FC236}">
                <a16:creationId xmlns:a16="http://schemas.microsoft.com/office/drawing/2014/main" id="{A30B1C3C-81BF-6D6D-22B7-7DA2A3AE90B7}"/>
              </a:ext>
            </a:extLst>
          </p:cNvPr>
          <p:cNvSpPr/>
          <p:nvPr/>
        </p:nvSpPr>
        <p:spPr>
          <a:xfrm>
            <a:off x="615795" y="4653932"/>
            <a:ext cx="881920" cy="145202"/>
          </a:xfrm>
          <a:custGeom>
            <a:avLst/>
            <a:gdLst/>
            <a:ahLst/>
            <a:cxnLst/>
            <a:rect l="l" t="t" r="r" b="b"/>
            <a:pathLst>
              <a:path w="20172" h="3321" extrusionOk="0">
                <a:moveTo>
                  <a:pt x="1138" y="0"/>
                </a:moveTo>
                <a:lnTo>
                  <a:pt x="892" y="31"/>
                </a:lnTo>
                <a:lnTo>
                  <a:pt x="677" y="92"/>
                </a:lnTo>
                <a:lnTo>
                  <a:pt x="493" y="215"/>
                </a:lnTo>
                <a:lnTo>
                  <a:pt x="339" y="338"/>
                </a:lnTo>
                <a:lnTo>
                  <a:pt x="185" y="523"/>
                </a:lnTo>
                <a:lnTo>
                  <a:pt x="93" y="707"/>
                </a:lnTo>
                <a:lnTo>
                  <a:pt x="31" y="922"/>
                </a:lnTo>
                <a:lnTo>
                  <a:pt x="1" y="1138"/>
                </a:lnTo>
                <a:lnTo>
                  <a:pt x="1" y="2183"/>
                </a:lnTo>
                <a:lnTo>
                  <a:pt x="31" y="2398"/>
                </a:lnTo>
                <a:lnTo>
                  <a:pt x="93" y="2614"/>
                </a:lnTo>
                <a:lnTo>
                  <a:pt x="185" y="2798"/>
                </a:lnTo>
                <a:lnTo>
                  <a:pt x="339" y="2983"/>
                </a:lnTo>
                <a:lnTo>
                  <a:pt x="493" y="3106"/>
                </a:lnTo>
                <a:lnTo>
                  <a:pt x="677" y="3229"/>
                </a:lnTo>
                <a:lnTo>
                  <a:pt x="892" y="3290"/>
                </a:lnTo>
                <a:lnTo>
                  <a:pt x="1138" y="3321"/>
                </a:lnTo>
                <a:lnTo>
                  <a:pt x="20172" y="3321"/>
                </a:lnTo>
                <a:lnTo>
                  <a:pt x="19956" y="3290"/>
                </a:lnTo>
                <a:lnTo>
                  <a:pt x="19741" y="3229"/>
                </a:lnTo>
                <a:lnTo>
                  <a:pt x="19557" y="3106"/>
                </a:lnTo>
                <a:lnTo>
                  <a:pt x="19372" y="2983"/>
                </a:lnTo>
                <a:lnTo>
                  <a:pt x="19249" y="2798"/>
                </a:lnTo>
                <a:lnTo>
                  <a:pt x="19126" y="2614"/>
                </a:lnTo>
                <a:lnTo>
                  <a:pt x="19065" y="2398"/>
                </a:lnTo>
                <a:lnTo>
                  <a:pt x="19034" y="2183"/>
                </a:lnTo>
                <a:lnTo>
                  <a:pt x="19034" y="1138"/>
                </a:lnTo>
                <a:lnTo>
                  <a:pt x="19065" y="922"/>
                </a:lnTo>
                <a:lnTo>
                  <a:pt x="19126" y="707"/>
                </a:lnTo>
                <a:lnTo>
                  <a:pt x="19249" y="523"/>
                </a:lnTo>
                <a:lnTo>
                  <a:pt x="19372" y="338"/>
                </a:lnTo>
                <a:lnTo>
                  <a:pt x="19557" y="215"/>
                </a:lnTo>
                <a:lnTo>
                  <a:pt x="19741" y="92"/>
                </a:lnTo>
                <a:lnTo>
                  <a:pt x="19956" y="31"/>
                </a:lnTo>
                <a:lnTo>
                  <a:pt x="20172"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0;p47">
            <a:extLst>
              <a:ext uri="{FF2B5EF4-FFF2-40B4-BE49-F238E27FC236}">
                <a16:creationId xmlns:a16="http://schemas.microsoft.com/office/drawing/2014/main" id="{1011D11A-B33D-BFFC-0A21-E61946247668}"/>
              </a:ext>
            </a:extLst>
          </p:cNvPr>
          <p:cNvSpPr/>
          <p:nvPr/>
        </p:nvSpPr>
        <p:spPr>
          <a:xfrm>
            <a:off x="3122890" y="4261368"/>
            <a:ext cx="193592" cy="227226"/>
          </a:xfrm>
          <a:custGeom>
            <a:avLst/>
            <a:gdLst/>
            <a:ahLst/>
            <a:cxnLst/>
            <a:rect l="l" t="t" r="r" b="b"/>
            <a:pathLst>
              <a:path w="4428" h="5197" extrusionOk="0">
                <a:moveTo>
                  <a:pt x="154" y="0"/>
                </a:moveTo>
                <a:lnTo>
                  <a:pt x="92" y="154"/>
                </a:lnTo>
                <a:lnTo>
                  <a:pt x="31" y="339"/>
                </a:lnTo>
                <a:lnTo>
                  <a:pt x="0" y="523"/>
                </a:lnTo>
                <a:lnTo>
                  <a:pt x="0" y="708"/>
                </a:lnTo>
                <a:lnTo>
                  <a:pt x="0" y="3506"/>
                </a:lnTo>
                <a:lnTo>
                  <a:pt x="31" y="3844"/>
                </a:lnTo>
                <a:lnTo>
                  <a:pt x="123" y="4152"/>
                </a:lnTo>
                <a:lnTo>
                  <a:pt x="277" y="4428"/>
                </a:lnTo>
                <a:lnTo>
                  <a:pt x="492" y="4674"/>
                </a:lnTo>
                <a:lnTo>
                  <a:pt x="738" y="4889"/>
                </a:lnTo>
                <a:lnTo>
                  <a:pt x="1015" y="5043"/>
                </a:lnTo>
                <a:lnTo>
                  <a:pt x="1322" y="5135"/>
                </a:lnTo>
                <a:lnTo>
                  <a:pt x="1661" y="5197"/>
                </a:lnTo>
                <a:lnTo>
                  <a:pt x="4428" y="5197"/>
                </a:lnTo>
                <a:lnTo>
                  <a:pt x="4397" y="4705"/>
                </a:lnTo>
                <a:lnTo>
                  <a:pt x="4336" y="4275"/>
                </a:lnTo>
                <a:lnTo>
                  <a:pt x="4243" y="3813"/>
                </a:lnTo>
                <a:lnTo>
                  <a:pt x="4090" y="3383"/>
                </a:lnTo>
                <a:lnTo>
                  <a:pt x="3905" y="2983"/>
                </a:lnTo>
                <a:lnTo>
                  <a:pt x="3721" y="2583"/>
                </a:lnTo>
                <a:lnTo>
                  <a:pt x="3475" y="2214"/>
                </a:lnTo>
                <a:lnTo>
                  <a:pt x="3198" y="1845"/>
                </a:lnTo>
                <a:lnTo>
                  <a:pt x="2891" y="1507"/>
                </a:lnTo>
                <a:lnTo>
                  <a:pt x="2583" y="1200"/>
                </a:lnTo>
                <a:lnTo>
                  <a:pt x="2214" y="923"/>
                </a:lnTo>
                <a:lnTo>
                  <a:pt x="1845" y="677"/>
                </a:lnTo>
                <a:lnTo>
                  <a:pt x="1445" y="462"/>
                </a:lnTo>
                <a:lnTo>
                  <a:pt x="1046" y="277"/>
                </a:lnTo>
                <a:lnTo>
                  <a:pt x="584" y="123"/>
                </a:lnTo>
                <a:lnTo>
                  <a:pt x="154" y="0"/>
                </a:lnTo>
                <a:close/>
              </a:path>
            </a:pathLst>
          </a:custGeom>
          <a:solidFill>
            <a:srgbClr val="FFD3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31;p47">
            <a:extLst>
              <a:ext uri="{FF2B5EF4-FFF2-40B4-BE49-F238E27FC236}">
                <a16:creationId xmlns:a16="http://schemas.microsoft.com/office/drawing/2014/main" id="{1BA305F6-2B27-0406-2D34-30962B4AB3AC}"/>
              </a:ext>
            </a:extLst>
          </p:cNvPr>
          <p:cNvSpPr/>
          <p:nvPr/>
        </p:nvSpPr>
        <p:spPr>
          <a:xfrm>
            <a:off x="1935882" y="4376964"/>
            <a:ext cx="134483" cy="83423"/>
          </a:xfrm>
          <a:custGeom>
            <a:avLst/>
            <a:gdLst/>
            <a:ahLst/>
            <a:cxnLst/>
            <a:rect l="l" t="t" r="r" b="b"/>
            <a:pathLst>
              <a:path w="3076" h="1908" extrusionOk="0">
                <a:moveTo>
                  <a:pt x="923" y="1"/>
                </a:moveTo>
                <a:lnTo>
                  <a:pt x="738" y="32"/>
                </a:lnTo>
                <a:lnTo>
                  <a:pt x="554" y="62"/>
                </a:lnTo>
                <a:lnTo>
                  <a:pt x="400" y="155"/>
                </a:lnTo>
                <a:lnTo>
                  <a:pt x="277" y="278"/>
                </a:lnTo>
                <a:lnTo>
                  <a:pt x="154" y="431"/>
                </a:lnTo>
                <a:lnTo>
                  <a:pt x="62" y="585"/>
                </a:lnTo>
                <a:lnTo>
                  <a:pt x="0" y="770"/>
                </a:lnTo>
                <a:lnTo>
                  <a:pt x="0" y="954"/>
                </a:lnTo>
                <a:lnTo>
                  <a:pt x="0" y="1139"/>
                </a:lnTo>
                <a:lnTo>
                  <a:pt x="62" y="1323"/>
                </a:lnTo>
                <a:lnTo>
                  <a:pt x="154" y="1477"/>
                </a:lnTo>
                <a:lnTo>
                  <a:pt x="277" y="1631"/>
                </a:lnTo>
                <a:lnTo>
                  <a:pt x="400" y="1723"/>
                </a:lnTo>
                <a:lnTo>
                  <a:pt x="554" y="1815"/>
                </a:lnTo>
                <a:lnTo>
                  <a:pt x="738" y="1876"/>
                </a:lnTo>
                <a:lnTo>
                  <a:pt x="923" y="1907"/>
                </a:lnTo>
                <a:lnTo>
                  <a:pt x="2122" y="1907"/>
                </a:lnTo>
                <a:lnTo>
                  <a:pt x="2307" y="1876"/>
                </a:lnTo>
                <a:lnTo>
                  <a:pt x="2491" y="1815"/>
                </a:lnTo>
                <a:lnTo>
                  <a:pt x="2645" y="1723"/>
                </a:lnTo>
                <a:lnTo>
                  <a:pt x="2799" y="1631"/>
                </a:lnTo>
                <a:lnTo>
                  <a:pt x="2922" y="1477"/>
                </a:lnTo>
                <a:lnTo>
                  <a:pt x="3014" y="1323"/>
                </a:lnTo>
                <a:lnTo>
                  <a:pt x="3045" y="1139"/>
                </a:lnTo>
                <a:lnTo>
                  <a:pt x="3075" y="954"/>
                </a:lnTo>
                <a:lnTo>
                  <a:pt x="3045" y="770"/>
                </a:lnTo>
                <a:lnTo>
                  <a:pt x="3014" y="585"/>
                </a:lnTo>
                <a:lnTo>
                  <a:pt x="2922" y="431"/>
                </a:lnTo>
                <a:lnTo>
                  <a:pt x="2799" y="278"/>
                </a:lnTo>
                <a:lnTo>
                  <a:pt x="2645" y="155"/>
                </a:lnTo>
                <a:lnTo>
                  <a:pt x="2491" y="62"/>
                </a:lnTo>
                <a:lnTo>
                  <a:pt x="2307" y="32"/>
                </a:lnTo>
                <a:lnTo>
                  <a:pt x="2122"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2;p47">
            <a:extLst>
              <a:ext uri="{FF2B5EF4-FFF2-40B4-BE49-F238E27FC236}">
                <a16:creationId xmlns:a16="http://schemas.microsoft.com/office/drawing/2014/main" id="{1DD51518-1FB7-B6FE-2D33-FB9188DD1A7B}"/>
              </a:ext>
            </a:extLst>
          </p:cNvPr>
          <p:cNvSpPr/>
          <p:nvPr/>
        </p:nvSpPr>
        <p:spPr>
          <a:xfrm>
            <a:off x="1414318" y="4376964"/>
            <a:ext cx="135794" cy="83423"/>
          </a:xfrm>
          <a:custGeom>
            <a:avLst/>
            <a:gdLst/>
            <a:ahLst/>
            <a:cxnLst/>
            <a:rect l="l" t="t" r="r" b="b"/>
            <a:pathLst>
              <a:path w="3106" h="1908" extrusionOk="0">
                <a:moveTo>
                  <a:pt x="953" y="1"/>
                </a:moveTo>
                <a:lnTo>
                  <a:pt x="769" y="32"/>
                </a:lnTo>
                <a:lnTo>
                  <a:pt x="584" y="62"/>
                </a:lnTo>
                <a:lnTo>
                  <a:pt x="431" y="155"/>
                </a:lnTo>
                <a:lnTo>
                  <a:pt x="277" y="278"/>
                </a:lnTo>
                <a:lnTo>
                  <a:pt x="185" y="431"/>
                </a:lnTo>
                <a:lnTo>
                  <a:pt x="92" y="585"/>
                </a:lnTo>
                <a:lnTo>
                  <a:pt x="31" y="770"/>
                </a:lnTo>
                <a:lnTo>
                  <a:pt x="0" y="954"/>
                </a:lnTo>
                <a:lnTo>
                  <a:pt x="31" y="1139"/>
                </a:lnTo>
                <a:lnTo>
                  <a:pt x="92" y="1323"/>
                </a:lnTo>
                <a:lnTo>
                  <a:pt x="185" y="1477"/>
                </a:lnTo>
                <a:lnTo>
                  <a:pt x="277" y="1631"/>
                </a:lnTo>
                <a:lnTo>
                  <a:pt x="431" y="1723"/>
                </a:lnTo>
                <a:lnTo>
                  <a:pt x="584" y="1815"/>
                </a:lnTo>
                <a:lnTo>
                  <a:pt x="769" y="1876"/>
                </a:lnTo>
                <a:lnTo>
                  <a:pt x="953" y="1907"/>
                </a:lnTo>
                <a:lnTo>
                  <a:pt x="2153" y="1907"/>
                </a:lnTo>
                <a:lnTo>
                  <a:pt x="2337" y="1876"/>
                </a:lnTo>
                <a:lnTo>
                  <a:pt x="2522" y="1815"/>
                </a:lnTo>
                <a:lnTo>
                  <a:pt x="2675" y="1723"/>
                </a:lnTo>
                <a:lnTo>
                  <a:pt x="2829" y="1631"/>
                </a:lnTo>
                <a:lnTo>
                  <a:pt x="2952" y="1477"/>
                </a:lnTo>
                <a:lnTo>
                  <a:pt x="3013" y="1323"/>
                </a:lnTo>
                <a:lnTo>
                  <a:pt x="3075" y="1139"/>
                </a:lnTo>
                <a:lnTo>
                  <a:pt x="3106" y="954"/>
                </a:lnTo>
                <a:lnTo>
                  <a:pt x="3075" y="770"/>
                </a:lnTo>
                <a:lnTo>
                  <a:pt x="3013" y="585"/>
                </a:lnTo>
                <a:lnTo>
                  <a:pt x="2952" y="431"/>
                </a:lnTo>
                <a:lnTo>
                  <a:pt x="2829" y="278"/>
                </a:lnTo>
                <a:lnTo>
                  <a:pt x="2675" y="155"/>
                </a:lnTo>
                <a:lnTo>
                  <a:pt x="2522" y="62"/>
                </a:lnTo>
                <a:lnTo>
                  <a:pt x="2337" y="32"/>
                </a:lnTo>
                <a:lnTo>
                  <a:pt x="2153"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33;p47">
            <a:extLst>
              <a:ext uri="{FF2B5EF4-FFF2-40B4-BE49-F238E27FC236}">
                <a16:creationId xmlns:a16="http://schemas.microsoft.com/office/drawing/2014/main" id="{76C391A7-A300-E98D-9F81-95803CFD1A5C}"/>
              </a:ext>
            </a:extLst>
          </p:cNvPr>
          <p:cNvSpPr/>
          <p:nvPr/>
        </p:nvSpPr>
        <p:spPr>
          <a:xfrm>
            <a:off x="635950" y="4261368"/>
            <a:ext cx="154638" cy="178869"/>
          </a:xfrm>
          <a:custGeom>
            <a:avLst/>
            <a:gdLst/>
            <a:ahLst/>
            <a:cxnLst/>
            <a:rect l="l" t="t" r="r" b="b"/>
            <a:pathLst>
              <a:path w="3537" h="4091" extrusionOk="0">
                <a:moveTo>
                  <a:pt x="524" y="0"/>
                </a:moveTo>
                <a:lnTo>
                  <a:pt x="308" y="615"/>
                </a:lnTo>
                <a:lnTo>
                  <a:pt x="155" y="1261"/>
                </a:lnTo>
                <a:lnTo>
                  <a:pt x="32" y="1907"/>
                </a:lnTo>
                <a:lnTo>
                  <a:pt x="1" y="2553"/>
                </a:lnTo>
                <a:lnTo>
                  <a:pt x="1" y="4090"/>
                </a:lnTo>
                <a:lnTo>
                  <a:pt x="1907" y="4090"/>
                </a:lnTo>
                <a:lnTo>
                  <a:pt x="2246" y="4059"/>
                </a:lnTo>
                <a:lnTo>
                  <a:pt x="2553" y="3967"/>
                </a:lnTo>
                <a:lnTo>
                  <a:pt x="2830" y="3813"/>
                </a:lnTo>
                <a:lnTo>
                  <a:pt x="3076" y="3629"/>
                </a:lnTo>
                <a:lnTo>
                  <a:pt x="3260" y="3383"/>
                </a:lnTo>
                <a:lnTo>
                  <a:pt x="3414" y="3106"/>
                </a:lnTo>
                <a:lnTo>
                  <a:pt x="3506" y="2799"/>
                </a:lnTo>
                <a:lnTo>
                  <a:pt x="3537" y="2460"/>
                </a:lnTo>
                <a:lnTo>
                  <a:pt x="3537" y="1630"/>
                </a:lnTo>
                <a:lnTo>
                  <a:pt x="3506" y="1292"/>
                </a:lnTo>
                <a:lnTo>
                  <a:pt x="3414" y="984"/>
                </a:lnTo>
                <a:lnTo>
                  <a:pt x="3260" y="708"/>
                </a:lnTo>
                <a:lnTo>
                  <a:pt x="3076" y="462"/>
                </a:lnTo>
                <a:lnTo>
                  <a:pt x="2830" y="277"/>
                </a:lnTo>
                <a:lnTo>
                  <a:pt x="2553" y="123"/>
                </a:lnTo>
                <a:lnTo>
                  <a:pt x="2246" y="31"/>
                </a:lnTo>
                <a:lnTo>
                  <a:pt x="1907" y="0"/>
                </a:lnTo>
                <a:close/>
              </a:path>
            </a:pathLst>
          </a:custGeom>
          <a:solidFill>
            <a:srgbClr val="FFD3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34;p47">
            <a:extLst>
              <a:ext uri="{FF2B5EF4-FFF2-40B4-BE49-F238E27FC236}">
                <a16:creationId xmlns:a16="http://schemas.microsoft.com/office/drawing/2014/main" id="{2722ADB2-AE5F-E7DC-2C53-B429142733EB}"/>
              </a:ext>
            </a:extLst>
          </p:cNvPr>
          <p:cNvSpPr/>
          <p:nvPr/>
        </p:nvSpPr>
        <p:spPr>
          <a:xfrm>
            <a:off x="945172" y="3858048"/>
            <a:ext cx="1536583" cy="403384"/>
          </a:xfrm>
          <a:custGeom>
            <a:avLst/>
            <a:gdLst/>
            <a:ahLst/>
            <a:cxnLst/>
            <a:rect l="l" t="t" r="r" b="b"/>
            <a:pathLst>
              <a:path w="35146" h="9226" extrusionOk="0">
                <a:moveTo>
                  <a:pt x="16881" y="1"/>
                </a:moveTo>
                <a:lnTo>
                  <a:pt x="15405" y="32"/>
                </a:lnTo>
                <a:lnTo>
                  <a:pt x="13867" y="93"/>
                </a:lnTo>
                <a:lnTo>
                  <a:pt x="12299" y="216"/>
                </a:lnTo>
                <a:lnTo>
                  <a:pt x="10670" y="431"/>
                </a:lnTo>
                <a:lnTo>
                  <a:pt x="9009" y="708"/>
                </a:lnTo>
                <a:lnTo>
                  <a:pt x="8179" y="862"/>
                </a:lnTo>
                <a:lnTo>
                  <a:pt x="7318" y="1077"/>
                </a:lnTo>
                <a:lnTo>
                  <a:pt x="6488" y="1262"/>
                </a:lnTo>
                <a:lnTo>
                  <a:pt x="5627" y="1508"/>
                </a:lnTo>
                <a:lnTo>
                  <a:pt x="4735" y="1754"/>
                </a:lnTo>
                <a:lnTo>
                  <a:pt x="3874" y="2061"/>
                </a:lnTo>
                <a:lnTo>
                  <a:pt x="3290" y="2276"/>
                </a:lnTo>
                <a:lnTo>
                  <a:pt x="2767" y="2553"/>
                </a:lnTo>
                <a:lnTo>
                  <a:pt x="2214" y="2861"/>
                </a:lnTo>
                <a:lnTo>
                  <a:pt x="1722" y="3199"/>
                </a:lnTo>
                <a:lnTo>
                  <a:pt x="1261" y="3599"/>
                </a:lnTo>
                <a:lnTo>
                  <a:pt x="830" y="4029"/>
                </a:lnTo>
                <a:lnTo>
                  <a:pt x="431" y="4521"/>
                </a:lnTo>
                <a:lnTo>
                  <a:pt x="92" y="5013"/>
                </a:lnTo>
                <a:lnTo>
                  <a:pt x="0" y="5197"/>
                </a:lnTo>
                <a:lnTo>
                  <a:pt x="0" y="5382"/>
                </a:lnTo>
                <a:lnTo>
                  <a:pt x="62" y="5536"/>
                </a:lnTo>
                <a:lnTo>
                  <a:pt x="185" y="5689"/>
                </a:lnTo>
                <a:lnTo>
                  <a:pt x="4090" y="9102"/>
                </a:lnTo>
                <a:lnTo>
                  <a:pt x="4243" y="9195"/>
                </a:lnTo>
                <a:lnTo>
                  <a:pt x="4428" y="9225"/>
                </a:lnTo>
                <a:lnTo>
                  <a:pt x="35145" y="9225"/>
                </a:lnTo>
                <a:lnTo>
                  <a:pt x="35022" y="9010"/>
                </a:lnTo>
                <a:lnTo>
                  <a:pt x="34961" y="8795"/>
                </a:lnTo>
                <a:lnTo>
                  <a:pt x="34899" y="8580"/>
                </a:lnTo>
                <a:lnTo>
                  <a:pt x="34899" y="8334"/>
                </a:lnTo>
                <a:lnTo>
                  <a:pt x="34899" y="7565"/>
                </a:lnTo>
                <a:lnTo>
                  <a:pt x="29211" y="2645"/>
                </a:lnTo>
                <a:lnTo>
                  <a:pt x="28873" y="2369"/>
                </a:lnTo>
                <a:lnTo>
                  <a:pt x="28504" y="2123"/>
                </a:lnTo>
                <a:lnTo>
                  <a:pt x="28135" y="1877"/>
                </a:lnTo>
                <a:lnTo>
                  <a:pt x="27735" y="1692"/>
                </a:lnTo>
                <a:lnTo>
                  <a:pt x="27335" y="1508"/>
                </a:lnTo>
                <a:lnTo>
                  <a:pt x="26935" y="1323"/>
                </a:lnTo>
                <a:lnTo>
                  <a:pt x="26536" y="1200"/>
                </a:lnTo>
                <a:lnTo>
                  <a:pt x="26105" y="1077"/>
                </a:lnTo>
                <a:lnTo>
                  <a:pt x="25244" y="893"/>
                </a:lnTo>
                <a:lnTo>
                  <a:pt x="24291" y="708"/>
                </a:lnTo>
                <a:lnTo>
                  <a:pt x="23246" y="524"/>
                </a:lnTo>
                <a:lnTo>
                  <a:pt x="22139" y="370"/>
                </a:lnTo>
                <a:lnTo>
                  <a:pt x="20909" y="247"/>
                </a:lnTo>
                <a:lnTo>
                  <a:pt x="19648" y="124"/>
                </a:lnTo>
                <a:lnTo>
                  <a:pt x="18295" y="62"/>
                </a:lnTo>
                <a:lnTo>
                  <a:pt x="16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35;p47">
            <a:extLst>
              <a:ext uri="{FF2B5EF4-FFF2-40B4-BE49-F238E27FC236}">
                <a16:creationId xmlns:a16="http://schemas.microsoft.com/office/drawing/2014/main" id="{8B5D5BF8-E16F-9638-A9E8-340A69AB6AB9}"/>
              </a:ext>
            </a:extLst>
          </p:cNvPr>
          <p:cNvSpPr/>
          <p:nvPr/>
        </p:nvSpPr>
        <p:spPr>
          <a:xfrm>
            <a:off x="2464180" y="4083907"/>
            <a:ext cx="216458" cy="216514"/>
          </a:xfrm>
          <a:custGeom>
            <a:avLst/>
            <a:gdLst/>
            <a:ahLst/>
            <a:cxnLst/>
            <a:rect l="l" t="t" r="r" b="b"/>
            <a:pathLst>
              <a:path w="4951" h="4952" extrusionOk="0">
                <a:moveTo>
                  <a:pt x="1784" y="1"/>
                </a:moveTo>
                <a:lnTo>
                  <a:pt x="1415" y="31"/>
                </a:lnTo>
                <a:lnTo>
                  <a:pt x="1077" y="124"/>
                </a:lnTo>
                <a:lnTo>
                  <a:pt x="800" y="308"/>
                </a:lnTo>
                <a:lnTo>
                  <a:pt x="523" y="523"/>
                </a:lnTo>
                <a:lnTo>
                  <a:pt x="308" y="769"/>
                </a:lnTo>
                <a:lnTo>
                  <a:pt x="154" y="1077"/>
                </a:lnTo>
                <a:lnTo>
                  <a:pt x="62" y="1415"/>
                </a:lnTo>
                <a:lnTo>
                  <a:pt x="1" y="1753"/>
                </a:lnTo>
                <a:lnTo>
                  <a:pt x="1" y="3168"/>
                </a:lnTo>
                <a:lnTo>
                  <a:pt x="62" y="3537"/>
                </a:lnTo>
                <a:lnTo>
                  <a:pt x="154" y="3875"/>
                </a:lnTo>
                <a:lnTo>
                  <a:pt x="308" y="4152"/>
                </a:lnTo>
                <a:lnTo>
                  <a:pt x="523" y="4428"/>
                </a:lnTo>
                <a:lnTo>
                  <a:pt x="800" y="4644"/>
                </a:lnTo>
                <a:lnTo>
                  <a:pt x="1077" y="4797"/>
                </a:lnTo>
                <a:lnTo>
                  <a:pt x="1415" y="4920"/>
                </a:lnTo>
                <a:lnTo>
                  <a:pt x="1784" y="4951"/>
                </a:lnTo>
                <a:lnTo>
                  <a:pt x="3198" y="4951"/>
                </a:lnTo>
                <a:lnTo>
                  <a:pt x="3567" y="4920"/>
                </a:lnTo>
                <a:lnTo>
                  <a:pt x="3875" y="4797"/>
                </a:lnTo>
                <a:lnTo>
                  <a:pt x="4182" y="4644"/>
                </a:lnTo>
                <a:lnTo>
                  <a:pt x="4459" y="4428"/>
                </a:lnTo>
                <a:lnTo>
                  <a:pt x="4674" y="4152"/>
                </a:lnTo>
                <a:lnTo>
                  <a:pt x="4828" y="3875"/>
                </a:lnTo>
                <a:lnTo>
                  <a:pt x="4920" y="3537"/>
                </a:lnTo>
                <a:lnTo>
                  <a:pt x="4951" y="3168"/>
                </a:lnTo>
                <a:lnTo>
                  <a:pt x="4951" y="1753"/>
                </a:lnTo>
                <a:lnTo>
                  <a:pt x="4920" y="1415"/>
                </a:lnTo>
                <a:lnTo>
                  <a:pt x="4828" y="1077"/>
                </a:lnTo>
                <a:lnTo>
                  <a:pt x="4674" y="769"/>
                </a:lnTo>
                <a:lnTo>
                  <a:pt x="4459" y="523"/>
                </a:lnTo>
                <a:lnTo>
                  <a:pt x="4182" y="308"/>
                </a:lnTo>
                <a:lnTo>
                  <a:pt x="3875" y="124"/>
                </a:lnTo>
                <a:lnTo>
                  <a:pt x="3567" y="31"/>
                </a:lnTo>
                <a:lnTo>
                  <a:pt x="3198"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36;p47">
            <a:extLst>
              <a:ext uri="{FF2B5EF4-FFF2-40B4-BE49-F238E27FC236}">
                <a16:creationId xmlns:a16="http://schemas.microsoft.com/office/drawing/2014/main" id="{3C2CED64-8044-503F-3B9C-5309D9576211}"/>
              </a:ext>
            </a:extLst>
          </p:cNvPr>
          <p:cNvSpPr/>
          <p:nvPr/>
        </p:nvSpPr>
        <p:spPr>
          <a:xfrm>
            <a:off x="2464180" y="4083907"/>
            <a:ext cx="162726" cy="216514"/>
          </a:xfrm>
          <a:custGeom>
            <a:avLst/>
            <a:gdLst/>
            <a:ahLst/>
            <a:cxnLst/>
            <a:rect l="l" t="t" r="r" b="b"/>
            <a:pathLst>
              <a:path w="3722" h="4952" extrusionOk="0">
                <a:moveTo>
                  <a:pt x="1784" y="1"/>
                </a:moveTo>
                <a:lnTo>
                  <a:pt x="1415" y="31"/>
                </a:lnTo>
                <a:lnTo>
                  <a:pt x="1077" y="124"/>
                </a:lnTo>
                <a:lnTo>
                  <a:pt x="800" y="308"/>
                </a:lnTo>
                <a:lnTo>
                  <a:pt x="523" y="523"/>
                </a:lnTo>
                <a:lnTo>
                  <a:pt x="308" y="769"/>
                </a:lnTo>
                <a:lnTo>
                  <a:pt x="154" y="1077"/>
                </a:lnTo>
                <a:lnTo>
                  <a:pt x="62" y="1415"/>
                </a:lnTo>
                <a:lnTo>
                  <a:pt x="1" y="1753"/>
                </a:lnTo>
                <a:lnTo>
                  <a:pt x="1" y="3168"/>
                </a:lnTo>
                <a:lnTo>
                  <a:pt x="62" y="3537"/>
                </a:lnTo>
                <a:lnTo>
                  <a:pt x="154" y="3875"/>
                </a:lnTo>
                <a:lnTo>
                  <a:pt x="308" y="4152"/>
                </a:lnTo>
                <a:lnTo>
                  <a:pt x="523" y="4428"/>
                </a:lnTo>
                <a:lnTo>
                  <a:pt x="800" y="4644"/>
                </a:lnTo>
                <a:lnTo>
                  <a:pt x="1077" y="4797"/>
                </a:lnTo>
                <a:lnTo>
                  <a:pt x="1415" y="4920"/>
                </a:lnTo>
                <a:lnTo>
                  <a:pt x="1784" y="4951"/>
                </a:lnTo>
                <a:lnTo>
                  <a:pt x="3198" y="4951"/>
                </a:lnTo>
                <a:lnTo>
                  <a:pt x="3475" y="4920"/>
                </a:lnTo>
                <a:lnTo>
                  <a:pt x="3721" y="4859"/>
                </a:lnTo>
                <a:lnTo>
                  <a:pt x="3475" y="4767"/>
                </a:lnTo>
                <a:lnTo>
                  <a:pt x="3229" y="4613"/>
                </a:lnTo>
                <a:lnTo>
                  <a:pt x="3014" y="4428"/>
                </a:lnTo>
                <a:lnTo>
                  <a:pt x="2829" y="4244"/>
                </a:lnTo>
                <a:lnTo>
                  <a:pt x="2676" y="3998"/>
                </a:lnTo>
                <a:lnTo>
                  <a:pt x="2583" y="3752"/>
                </a:lnTo>
                <a:lnTo>
                  <a:pt x="2522" y="3475"/>
                </a:lnTo>
                <a:lnTo>
                  <a:pt x="2491" y="3168"/>
                </a:lnTo>
                <a:lnTo>
                  <a:pt x="2491" y="1753"/>
                </a:lnTo>
                <a:lnTo>
                  <a:pt x="2522" y="1477"/>
                </a:lnTo>
                <a:lnTo>
                  <a:pt x="2583" y="1200"/>
                </a:lnTo>
                <a:lnTo>
                  <a:pt x="2676" y="923"/>
                </a:lnTo>
                <a:lnTo>
                  <a:pt x="2829" y="708"/>
                </a:lnTo>
                <a:lnTo>
                  <a:pt x="3014" y="493"/>
                </a:lnTo>
                <a:lnTo>
                  <a:pt x="3229" y="308"/>
                </a:lnTo>
                <a:lnTo>
                  <a:pt x="3475" y="185"/>
                </a:lnTo>
                <a:lnTo>
                  <a:pt x="3721" y="62"/>
                </a:lnTo>
                <a:lnTo>
                  <a:pt x="3475" y="1"/>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37;p47">
            <a:extLst>
              <a:ext uri="{FF2B5EF4-FFF2-40B4-BE49-F238E27FC236}">
                <a16:creationId xmlns:a16="http://schemas.microsoft.com/office/drawing/2014/main" id="{04454B08-3A42-158C-DD79-AC15D8C0CAAB}"/>
              </a:ext>
            </a:extLst>
          </p:cNvPr>
          <p:cNvSpPr/>
          <p:nvPr/>
        </p:nvSpPr>
        <p:spPr>
          <a:xfrm>
            <a:off x="762341" y="4440183"/>
            <a:ext cx="568666" cy="568699"/>
          </a:xfrm>
          <a:custGeom>
            <a:avLst/>
            <a:gdLst/>
            <a:ahLst/>
            <a:cxnLst/>
            <a:rect l="l" t="t" r="r" b="b"/>
            <a:pathLst>
              <a:path w="13007" h="13007" extrusionOk="0">
                <a:moveTo>
                  <a:pt x="6488" y="0"/>
                </a:moveTo>
                <a:lnTo>
                  <a:pt x="5842" y="31"/>
                </a:lnTo>
                <a:lnTo>
                  <a:pt x="5197" y="154"/>
                </a:lnTo>
                <a:lnTo>
                  <a:pt x="4582" y="307"/>
                </a:lnTo>
                <a:lnTo>
                  <a:pt x="3967" y="523"/>
                </a:lnTo>
                <a:lnTo>
                  <a:pt x="3413" y="799"/>
                </a:lnTo>
                <a:lnTo>
                  <a:pt x="2860" y="1107"/>
                </a:lnTo>
                <a:lnTo>
                  <a:pt x="2368" y="1507"/>
                </a:lnTo>
                <a:lnTo>
                  <a:pt x="1907" y="1906"/>
                </a:lnTo>
                <a:lnTo>
                  <a:pt x="1476" y="2368"/>
                </a:lnTo>
                <a:lnTo>
                  <a:pt x="1107" y="2890"/>
                </a:lnTo>
                <a:lnTo>
                  <a:pt x="800" y="3413"/>
                </a:lnTo>
                <a:lnTo>
                  <a:pt x="523" y="3967"/>
                </a:lnTo>
                <a:lnTo>
                  <a:pt x="308" y="4582"/>
                </a:lnTo>
                <a:lnTo>
                  <a:pt x="123" y="5196"/>
                </a:lnTo>
                <a:lnTo>
                  <a:pt x="31" y="5842"/>
                </a:lnTo>
                <a:lnTo>
                  <a:pt x="0" y="6519"/>
                </a:lnTo>
                <a:lnTo>
                  <a:pt x="31" y="7164"/>
                </a:lnTo>
                <a:lnTo>
                  <a:pt x="123" y="7810"/>
                </a:lnTo>
                <a:lnTo>
                  <a:pt x="308" y="8456"/>
                </a:lnTo>
                <a:lnTo>
                  <a:pt x="523" y="9040"/>
                </a:lnTo>
                <a:lnTo>
                  <a:pt x="800" y="9593"/>
                </a:lnTo>
                <a:lnTo>
                  <a:pt x="1107" y="10147"/>
                </a:lnTo>
                <a:lnTo>
                  <a:pt x="1476" y="10639"/>
                </a:lnTo>
                <a:lnTo>
                  <a:pt x="1907" y="11100"/>
                </a:lnTo>
                <a:lnTo>
                  <a:pt x="2368" y="11531"/>
                </a:lnTo>
                <a:lnTo>
                  <a:pt x="2860" y="11900"/>
                </a:lnTo>
                <a:lnTo>
                  <a:pt x="3413" y="12238"/>
                </a:lnTo>
                <a:lnTo>
                  <a:pt x="3967" y="12484"/>
                </a:lnTo>
                <a:lnTo>
                  <a:pt x="4582" y="12730"/>
                </a:lnTo>
                <a:lnTo>
                  <a:pt x="5197" y="12884"/>
                </a:lnTo>
                <a:lnTo>
                  <a:pt x="5842" y="12976"/>
                </a:lnTo>
                <a:lnTo>
                  <a:pt x="6488" y="13007"/>
                </a:lnTo>
                <a:lnTo>
                  <a:pt x="7165" y="12976"/>
                </a:lnTo>
                <a:lnTo>
                  <a:pt x="7810" y="12884"/>
                </a:lnTo>
                <a:lnTo>
                  <a:pt x="8425" y="12730"/>
                </a:lnTo>
                <a:lnTo>
                  <a:pt x="9040" y="12484"/>
                </a:lnTo>
                <a:lnTo>
                  <a:pt x="9594" y="12238"/>
                </a:lnTo>
                <a:lnTo>
                  <a:pt x="10147" y="11900"/>
                </a:lnTo>
                <a:lnTo>
                  <a:pt x="10639" y="11531"/>
                </a:lnTo>
                <a:lnTo>
                  <a:pt x="11100" y="11100"/>
                </a:lnTo>
                <a:lnTo>
                  <a:pt x="11531" y="10639"/>
                </a:lnTo>
                <a:lnTo>
                  <a:pt x="11900" y="10147"/>
                </a:lnTo>
                <a:lnTo>
                  <a:pt x="12207" y="9593"/>
                </a:lnTo>
                <a:lnTo>
                  <a:pt x="12484" y="9040"/>
                </a:lnTo>
                <a:lnTo>
                  <a:pt x="12699" y="8456"/>
                </a:lnTo>
                <a:lnTo>
                  <a:pt x="12884" y="7810"/>
                </a:lnTo>
                <a:lnTo>
                  <a:pt x="12976" y="7164"/>
                </a:lnTo>
                <a:lnTo>
                  <a:pt x="13007" y="6519"/>
                </a:lnTo>
                <a:lnTo>
                  <a:pt x="12976" y="5842"/>
                </a:lnTo>
                <a:lnTo>
                  <a:pt x="12884" y="5196"/>
                </a:lnTo>
                <a:lnTo>
                  <a:pt x="12699" y="4582"/>
                </a:lnTo>
                <a:lnTo>
                  <a:pt x="12484" y="3967"/>
                </a:lnTo>
                <a:lnTo>
                  <a:pt x="12207" y="3413"/>
                </a:lnTo>
                <a:lnTo>
                  <a:pt x="11900" y="2890"/>
                </a:lnTo>
                <a:lnTo>
                  <a:pt x="11531" y="2368"/>
                </a:lnTo>
                <a:lnTo>
                  <a:pt x="11100" y="1906"/>
                </a:lnTo>
                <a:lnTo>
                  <a:pt x="10639" y="1507"/>
                </a:lnTo>
                <a:lnTo>
                  <a:pt x="10147" y="1107"/>
                </a:lnTo>
                <a:lnTo>
                  <a:pt x="9594" y="799"/>
                </a:lnTo>
                <a:lnTo>
                  <a:pt x="9040" y="523"/>
                </a:lnTo>
                <a:lnTo>
                  <a:pt x="8425" y="307"/>
                </a:lnTo>
                <a:lnTo>
                  <a:pt x="7810" y="154"/>
                </a:lnTo>
                <a:lnTo>
                  <a:pt x="7165" y="31"/>
                </a:lnTo>
                <a:lnTo>
                  <a:pt x="6488" y="0"/>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38;p47">
            <a:extLst>
              <a:ext uri="{FF2B5EF4-FFF2-40B4-BE49-F238E27FC236}">
                <a16:creationId xmlns:a16="http://schemas.microsoft.com/office/drawing/2014/main" id="{3CC8E815-1BFC-BA53-DBD6-0967E326AB6D}"/>
              </a:ext>
            </a:extLst>
          </p:cNvPr>
          <p:cNvSpPr/>
          <p:nvPr/>
        </p:nvSpPr>
        <p:spPr>
          <a:xfrm>
            <a:off x="762341" y="4440183"/>
            <a:ext cx="360297" cy="568699"/>
          </a:xfrm>
          <a:custGeom>
            <a:avLst/>
            <a:gdLst/>
            <a:ahLst/>
            <a:cxnLst/>
            <a:rect l="l" t="t" r="r" b="b"/>
            <a:pathLst>
              <a:path w="8241" h="13007" extrusionOk="0">
                <a:moveTo>
                  <a:pt x="6488" y="0"/>
                </a:moveTo>
                <a:lnTo>
                  <a:pt x="5842" y="31"/>
                </a:lnTo>
                <a:lnTo>
                  <a:pt x="5197" y="154"/>
                </a:lnTo>
                <a:lnTo>
                  <a:pt x="4582" y="307"/>
                </a:lnTo>
                <a:lnTo>
                  <a:pt x="3967" y="523"/>
                </a:lnTo>
                <a:lnTo>
                  <a:pt x="3413" y="799"/>
                </a:lnTo>
                <a:lnTo>
                  <a:pt x="2860" y="1107"/>
                </a:lnTo>
                <a:lnTo>
                  <a:pt x="2368" y="1507"/>
                </a:lnTo>
                <a:lnTo>
                  <a:pt x="1907" y="1906"/>
                </a:lnTo>
                <a:lnTo>
                  <a:pt x="1476" y="2368"/>
                </a:lnTo>
                <a:lnTo>
                  <a:pt x="1107" y="2890"/>
                </a:lnTo>
                <a:lnTo>
                  <a:pt x="800" y="3413"/>
                </a:lnTo>
                <a:lnTo>
                  <a:pt x="523" y="3967"/>
                </a:lnTo>
                <a:lnTo>
                  <a:pt x="308" y="4582"/>
                </a:lnTo>
                <a:lnTo>
                  <a:pt x="123" y="5196"/>
                </a:lnTo>
                <a:lnTo>
                  <a:pt x="31" y="5842"/>
                </a:lnTo>
                <a:lnTo>
                  <a:pt x="0" y="6519"/>
                </a:lnTo>
                <a:lnTo>
                  <a:pt x="31" y="7164"/>
                </a:lnTo>
                <a:lnTo>
                  <a:pt x="123" y="7810"/>
                </a:lnTo>
                <a:lnTo>
                  <a:pt x="308" y="8456"/>
                </a:lnTo>
                <a:lnTo>
                  <a:pt x="523" y="9040"/>
                </a:lnTo>
                <a:lnTo>
                  <a:pt x="800" y="9593"/>
                </a:lnTo>
                <a:lnTo>
                  <a:pt x="1107" y="10147"/>
                </a:lnTo>
                <a:lnTo>
                  <a:pt x="1476" y="10639"/>
                </a:lnTo>
                <a:lnTo>
                  <a:pt x="1907" y="11100"/>
                </a:lnTo>
                <a:lnTo>
                  <a:pt x="2368" y="11531"/>
                </a:lnTo>
                <a:lnTo>
                  <a:pt x="2860" y="11900"/>
                </a:lnTo>
                <a:lnTo>
                  <a:pt x="3413" y="12238"/>
                </a:lnTo>
                <a:lnTo>
                  <a:pt x="3967" y="12484"/>
                </a:lnTo>
                <a:lnTo>
                  <a:pt x="4582" y="12730"/>
                </a:lnTo>
                <a:lnTo>
                  <a:pt x="5197" y="12884"/>
                </a:lnTo>
                <a:lnTo>
                  <a:pt x="5842" y="12976"/>
                </a:lnTo>
                <a:lnTo>
                  <a:pt x="6488" y="13007"/>
                </a:lnTo>
                <a:lnTo>
                  <a:pt x="6949" y="13007"/>
                </a:lnTo>
                <a:lnTo>
                  <a:pt x="7411" y="12945"/>
                </a:lnTo>
                <a:lnTo>
                  <a:pt x="7841" y="12884"/>
                </a:lnTo>
                <a:lnTo>
                  <a:pt x="8241" y="12761"/>
                </a:lnTo>
                <a:lnTo>
                  <a:pt x="7749" y="12607"/>
                </a:lnTo>
                <a:lnTo>
                  <a:pt x="7257" y="12392"/>
                </a:lnTo>
                <a:lnTo>
                  <a:pt x="6796" y="12176"/>
                </a:lnTo>
                <a:lnTo>
                  <a:pt x="6365" y="11900"/>
                </a:lnTo>
                <a:lnTo>
                  <a:pt x="5935" y="11592"/>
                </a:lnTo>
                <a:lnTo>
                  <a:pt x="5535" y="11223"/>
                </a:lnTo>
                <a:lnTo>
                  <a:pt x="5197" y="10854"/>
                </a:lnTo>
                <a:lnTo>
                  <a:pt x="4858" y="10485"/>
                </a:lnTo>
                <a:lnTo>
                  <a:pt x="4551" y="10055"/>
                </a:lnTo>
                <a:lnTo>
                  <a:pt x="4274" y="9593"/>
                </a:lnTo>
                <a:lnTo>
                  <a:pt x="4059" y="9132"/>
                </a:lnTo>
                <a:lnTo>
                  <a:pt x="3875" y="8640"/>
                </a:lnTo>
                <a:lnTo>
                  <a:pt x="3721" y="8118"/>
                </a:lnTo>
                <a:lnTo>
                  <a:pt x="3598" y="7595"/>
                </a:lnTo>
                <a:lnTo>
                  <a:pt x="3536" y="7072"/>
                </a:lnTo>
                <a:lnTo>
                  <a:pt x="3506" y="6519"/>
                </a:lnTo>
                <a:lnTo>
                  <a:pt x="3536" y="5965"/>
                </a:lnTo>
                <a:lnTo>
                  <a:pt x="3598" y="5412"/>
                </a:lnTo>
                <a:lnTo>
                  <a:pt x="3721" y="4889"/>
                </a:lnTo>
                <a:lnTo>
                  <a:pt x="3875" y="4366"/>
                </a:lnTo>
                <a:lnTo>
                  <a:pt x="4059" y="3905"/>
                </a:lnTo>
                <a:lnTo>
                  <a:pt x="4274" y="3413"/>
                </a:lnTo>
                <a:lnTo>
                  <a:pt x="4551" y="2983"/>
                </a:lnTo>
                <a:lnTo>
                  <a:pt x="4858" y="2552"/>
                </a:lnTo>
                <a:lnTo>
                  <a:pt x="5197" y="2152"/>
                </a:lnTo>
                <a:lnTo>
                  <a:pt x="5535" y="1783"/>
                </a:lnTo>
                <a:lnTo>
                  <a:pt x="5935" y="1445"/>
                </a:lnTo>
                <a:lnTo>
                  <a:pt x="6365" y="1138"/>
                </a:lnTo>
                <a:lnTo>
                  <a:pt x="6796" y="861"/>
                </a:lnTo>
                <a:lnTo>
                  <a:pt x="7257" y="615"/>
                </a:lnTo>
                <a:lnTo>
                  <a:pt x="7749" y="400"/>
                </a:lnTo>
                <a:lnTo>
                  <a:pt x="8241" y="246"/>
                </a:lnTo>
                <a:lnTo>
                  <a:pt x="7841" y="154"/>
                </a:lnTo>
                <a:lnTo>
                  <a:pt x="7411" y="62"/>
                </a:lnTo>
                <a:lnTo>
                  <a:pt x="6949" y="31"/>
                </a:lnTo>
                <a:lnTo>
                  <a:pt x="6488" y="0"/>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39;p47">
            <a:extLst>
              <a:ext uri="{FF2B5EF4-FFF2-40B4-BE49-F238E27FC236}">
                <a16:creationId xmlns:a16="http://schemas.microsoft.com/office/drawing/2014/main" id="{174BC4C6-F7FA-852B-A3EB-4ADEA4B86D27}"/>
              </a:ext>
            </a:extLst>
          </p:cNvPr>
          <p:cNvSpPr/>
          <p:nvPr/>
        </p:nvSpPr>
        <p:spPr>
          <a:xfrm>
            <a:off x="904820" y="4582668"/>
            <a:ext cx="283699" cy="283715"/>
          </a:xfrm>
          <a:custGeom>
            <a:avLst/>
            <a:gdLst/>
            <a:ahLst/>
            <a:cxnLst/>
            <a:rect l="l" t="t" r="r" b="b"/>
            <a:pathLst>
              <a:path w="6489" h="6489" extrusionOk="0">
                <a:moveTo>
                  <a:pt x="3229" y="0"/>
                </a:moveTo>
                <a:lnTo>
                  <a:pt x="2922" y="31"/>
                </a:lnTo>
                <a:lnTo>
                  <a:pt x="2583" y="62"/>
                </a:lnTo>
                <a:lnTo>
                  <a:pt x="2276" y="154"/>
                </a:lnTo>
                <a:lnTo>
                  <a:pt x="1968" y="246"/>
                </a:lnTo>
                <a:lnTo>
                  <a:pt x="1692" y="400"/>
                </a:lnTo>
                <a:lnTo>
                  <a:pt x="1415" y="554"/>
                </a:lnTo>
                <a:lnTo>
                  <a:pt x="1169" y="738"/>
                </a:lnTo>
                <a:lnTo>
                  <a:pt x="954" y="954"/>
                </a:lnTo>
                <a:lnTo>
                  <a:pt x="739" y="1169"/>
                </a:lnTo>
                <a:lnTo>
                  <a:pt x="554" y="1446"/>
                </a:lnTo>
                <a:lnTo>
                  <a:pt x="400" y="1691"/>
                </a:lnTo>
                <a:lnTo>
                  <a:pt x="247" y="1999"/>
                </a:lnTo>
                <a:lnTo>
                  <a:pt x="154" y="2276"/>
                </a:lnTo>
                <a:lnTo>
                  <a:pt x="62" y="2583"/>
                </a:lnTo>
                <a:lnTo>
                  <a:pt x="1" y="2921"/>
                </a:lnTo>
                <a:lnTo>
                  <a:pt x="1" y="3260"/>
                </a:lnTo>
                <a:lnTo>
                  <a:pt x="1" y="3598"/>
                </a:lnTo>
                <a:lnTo>
                  <a:pt x="62" y="3905"/>
                </a:lnTo>
                <a:lnTo>
                  <a:pt x="154" y="4213"/>
                </a:lnTo>
                <a:lnTo>
                  <a:pt x="247" y="4520"/>
                </a:lnTo>
                <a:lnTo>
                  <a:pt x="400" y="4797"/>
                </a:lnTo>
                <a:lnTo>
                  <a:pt x="554" y="5074"/>
                </a:lnTo>
                <a:lnTo>
                  <a:pt x="739" y="5320"/>
                </a:lnTo>
                <a:lnTo>
                  <a:pt x="954" y="5535"/>
                </a:lnTo>
                <a:lnTo>
                  <a:pt x="1169" y="5750"/>
                </a:lnTo>
                <a:lnTo>
                  <a:pt x="1415" y="5935"/>
                </a:lnTo>
                <a:lnTo>
                  <a:pt x="1692" y="6119"/>
                </a:lnTo>
                <a:lnTo>
                  <a:pt x="1968" y="6242"/>
                </a:lnTo>
                <a:lnTo>
                  <a:pt x="2276" y="6365"/>
                </a:lnTo>
                <a:lnTo>
                  <a:pt x="2583" y="6427"/>
                </a:lnTo>
                <a:lnTo>
                  <a:pt x="2922" y="6488"/>
                </a:lnTo>
                <a:lnTo>
                  <a:pt x="3567" y="6488"/>
                </a:lnTo>
                <a:lnTo>
                  <a:pt x="3906" y="6427"/>
                </a:lnTo>
                <a:lnTo>
                  <a:pt x="4213" y="6365"/>
                </a:lnTo>
                <a:lnTo>
                  <a:pt x="4521" y="6242"/>
                </a:lnTo>
                <a:lnTo>
                  <a:pt x="4797" y="6119"/>
                </a:lnTo>
                <a:lnTo>
                  <a:pt x="5074" y="5935"/>
                </a:lnTo>
                <a:lnTo>
                  <a:pt x="5320" y="5750"/>
                </a:lnTo>
                <a:lnTo>
                  <a:pt x="5535" y="5535"/>
                </a:lnTo>
                <a:lnTo>
                  <a:pt x="5751" y="5320"/>
                </a:lnTo>
                <a:lnTo>
                  <a:pt x="5935" y="5074"/>
                </a:lnTo>
                <a:lnTo>
                  <a:pt x="6089" y="4797"/>
                </a:lnTo>
                <a:lnTo>
                  <a:pt x="6242" y="4520"/>
                </a:lnTo>
                <a:lnTo>
                  <a:pt x="6335" y="4213"/>
                </a:lnTo>
                <a:lnTo>
                  <a:pt x="6427" y="3905"/>
                </a:lnTo>
                <a:lnTo>
                  <a:pt x="6488" y="3598"/>
                </a:lnTo>
                <a:lnTo>
                  <a:pt x="6488" y="3260"/>
                </a:lnTo>
                <a:lnTo>
                  <a:pt x="6488" y="2921"/>
                </a:lnTo>
                <a:lnTo>
                  <a:pt x="6427" y="2583"/>
                </a:lnTo>
                <a:lnTo>
                  <a:pt x="6335" y="2276"/>
                </a:lnTo>
                <a:lnTo>
                  <a:pt x="6242" y="1999"/>
                </a:lnTo>
                <a:lnTo>
                  <a:pt x="6089" y="1691"/>
                </a:lnTo>
                <a:lnTo>
                  <a:pt x="5935" y="1446"/>
                </a:lnTo>
                <a:lnTo>
                  <a:pt x="5751" y="1169"/>
                </a:lnTo>
                <a:lnTo>
                  <a:pt x="5535" y="954"/>
                </a:lnTo>
                <a:lnTo>
                  <a:pt x="5320" y="738"/>
                </a:lnTo>
                <a:lnTo>
                  <a:pt x="5074" y="554"/>
                </a:lnTo>
                <a:lnTo>
                  <a:pt x="4797" y="400"/>
                </a:lnTo>
                <a:lnTo>
                  <a:pt x="4521" y="246"/>
                </a:lnTo>
                <a:lnTo>
                  <a:pt x="4213" y="154"/>
                </a:lnTo>
                <a:lnTo>
                  <a:pt x="3906" y="62"/>
                </a:lnTo>
                <a:lnTo>
                  <a:pt x="3567" y="31"/>
                </a:lnTo>
                <a:lnTo>
                  <a:pt x="3229"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40;p47">
            <a:extLst>
              <a:ext uri="{FF2B5EF4-FFF2-40B4-BE49-F238E27FC236}">
                <a16:creationId xmlns:a16="http://schemas.microsoft.com/office/drawing/2014/main" id="{5C63F475-6EA7-43FD-97A4-4F6B803C9253}"/>
              </a:ext>
            </a:extLst>
          </p:cNvPr>
          <p:cNvSpPr/>
          <p:nvPr/>
        </p:nvSpPr>
        <p:spPr>
          <a:xfrm>
            <a:off x="904820" y="4582668"/>
            <a:ext cx="217813" cy="283715"/>
          </a:xfrm>
          <a:custGeom>
            <a:avLst/>
            <a:gdLst/>
            <a:ahLst/>
            <a:cxnLst/>
            <a:rect l="l" t="t" r="r" b="b"/>
            <a:pathLst>
              <a:path w="4982" h="6489" extrusionOk="0">
                <a:moveTo>
                  <a:pt x="3229" y="0"/>
                </a:moveTo>
                <a:lnTo>
                  <a:pt x="2922" y="31"/>
                </a:lnTo>
                <a:lnTo>
                  <a:pt x="2583" y="62"/>
                </a:lnTo>
                <a:lnTo>
                  <a:pt x="2276" y="154"/>
                </a:lnTo>
                <a:lnTo>
                  <a:pt x="1968" y="246"/>
                </a:lnTo>
                <a:lnTo>
                  <a:pt x="1692" y="400"/>
                </a:lnTo>
                <a:lnTo>
                  <a:pt x="1415" y="554"/>
                </a:lnTo>
                <a:lnTo>
                  <a:pt x="1169" y="738"/>
                </a:lnTo>
                <a:lnTo>
                  <a:pt x="954" y="954"/>
                </a:lnTo>
                <a:lnTo>
                  <a:pt x="739" y="1169"/>
                </a:lnTo>
                <a:lnTo>
                  <a:pt x="554" y="1446"/>
                </a:lnTo>
                <a:lnTo>
                  <a:pt x="400" y="1691"/>
                </a:lnTo>
                <a:lnTo>
                  <a:pt x="247" y="1999"/>
                </a:lnTo>
                <a:lnTo>
                  <a:pt x="154" y="2276"/>
                </a:lnTo>
                <a:lnTo>
                  <a:pt x="62" y="2583"/>
                </a:lnTo>
                <a:lnTo>
                  <a:pt x="1" y="2921"/>
                </a:lnTo>
                <a:lnTo>
                  <a:pt x="1" y="3260"/>
                </a:lnTo>
                <a:lnTo>
                  <a:pt x="1" y="3598"/>
                </a:lnTo>
                <a:lnTo>
                  <a:pt x="62" y="3905"/>
                </a:lnTo>
                <a:lnTo>
                  <a:pt x="154" y="4213"/>
                </a:lnTo>
                <a:lnTo>
                  <a:pt x="247" y="4520"/>
                </a:lnTo>
                <a:lnTo>
                  <a:pt x="400" y="4797"/>
                </a:lnTo>
                <a:lnTo>
                  <a:pt x="554" y="5074"/>
                </a:lnTo>
                <a:lnTo>
                  <a:pt x="739" y="5320"/>
                </a:lnTo>
                <a:lnTo>
                  <a:pt x="954" y="5535"/>
                </a:lnTo>
                <a:lnTo>
                  <a:pt x="1169" y="5750"/>
                </a:lnTo>
                <a:lnTo>
                  <a:pt x="1415" y="5935"/>
                </a:lnTo>
                <a:lnTo>
                  <a:pt x="1692" y="6119"/>
                </a:lnTo>
                <a:lnTo>
                  <a:pt x="1968" y="6242"/>
                </a:lnTo>
                <a:lnTo>
                  <a:pt x="2276" y="6365"/>
                </a:lnTo>
                <a:lnTo>
                  <a:pt x="2583" y="6427"/>
                </a:lnTo>
                <a:lnTo>
                  <a:pt x="2922" y="6488"/>
                </a:lnTo>
                <a:lnTo>
                  <a:pt x="3229" y="6488"/>
                </a:lnTo>
                <a:lnTo>
                  <a:pt x="3721" y="6457"/>
                </a:lnTo>
                <a:lnTo>
                  <a:pt x="4182" y="6365"/>
                </a:lnTo>
                <a:lnTo>
                  <a:pt x="4613" y="6212"/>
                </a:lnTo>
                <a:lnTo>
                  <a:pt x="4982" y="5996"/>
                </a:lnTo>
                <a:lnTo>
                  <a:pt x="4674" y="5750"/>
                </a:lnTo>
                <a:lnTo>
                  <a:pt x="4367" y="5474"/>
                </a:lnTo>
                <a:lnTo>
                  <a:pt x="4121" y="5166"/>
                </a:lnTo>
                <a:lnTo>
                  <a:pt x="3906" y="4828"/>
                </a:lnTo>
                <a:lnTo>
                  <a:pt x="3721" y="4459"/>
                </a:lnTo>
                <a:lnTo>
                  <a:pt x="3598" y="4090"/>
                </a:lnTo>
                <a:lnTo>
                  <a:pt x="3537" y="3659"/>
                </a:lnTo>
                <a:lnTo>
                  <a:pt x="3506" y="3260"/>
                </a:lnTo>
                <a:lnTo>
                  <a:pt x="3537" y="2829"/>
                </a:lnTo>
                <a:lnTo>
                  <a:pt x="3598" y="2429"/>
                </a:lnTo>
                <a:lnTo>
                  <a:pt x="3721" y="2030"/>
                </a:lnTo>
                <a:lnTo>
                  <a:pt x="3906" y="1661"/>
                </a:lnTo>
                <a:lnTo>
                  <a:pt x="4121" y="1323"/>
                </a:lnTo>
                <a:lnTo>
                  <a:pt x="4367" y="1015"/>
                </a:lnTo>
                <a:lnTo>
                  <a:pt x="4674" y="738"/>
                </a:lnTo>
                <a:lnTo>
                  <a:pt x="4982" y="523"/>
                </a:lnTo>
                <a:lnTo>
                  <a:pt x="4613" y="308"/>
                </a:lnTo>
                <a:lnTo>
                  <a:pt x="4182" y="123"/>
                </a:lnTo>
                <a:lnTo>
                  <a:pt x="3721" y="31"/>
                </a:lnTo>
                <a:lnTo>
                  <a:pt x="3229"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41;p47">
            <a:extLst>
              <a:ext uri="{FF2B5EF4-FFF2-40B4-BE49-F238E27FC236}">
                <a16:creationId xmlns:a16="http://schemas.microsoft.com/office/drawing/2014/main" id="{9147B121-3FA4-8D0B-AE12-BB32E311449E}"/>
              </a:ext>
            </a:extLst>
          </p:cNvPr>
          <p:cNvSpPr/>
          <p:nvPr/>
        </p:nvSpPr>
        <p:spPr>
          <a:xfrm>
            <a:off x="2538108" y="4440183"/>
            <a:ext cx="568710" cy="568699"/>
          </a:xfrm>
          <a:custGeom>
            <a:avLst/>
            <a:gdLst/>
            <a:ahLst/>
            <a:cxnLst/>
            <a:rect l="l" t="t" r="r" b="b"/>
            <a:pathLst>
              <a:path w="13008" h="13007" extrusionOk="0">
                <a:moveTo>
                  <a:pt x="6489" y="0"/>
                </a:moveTo>
                <a:lnTo>
                  <a:pt x="5843" y="31"/>
                </a:lnTo>
                <a:lnTo>
                  <a:pt x="5197" y="154"/>
                </a:lnTo>
                <a:lnTo>
                  <a:pt x="4551" y="307"/>
                </a:lnTo>
                <a:lnTo>
                  <a:pt x="3967" y="523"/>
                </a:lnTo>
                <a:lnTo>
                  <a:pt x="3383" y="799"/>
                </a:lnTo>
                <a:lnTo>
                  <a:pt x="2860" y="1107"/>
                </a:lnTo>
                <a:lnTo>
                  <a:pt x="2368" y="1507"/>
                </a:lnTo>
                <a:lnTo>
                  <a:pt x="1907" y="1906"/>
                </a:lnTo>
                <a:lnTo>
                  <a:pt x="1477" y="2368"/>
                </a:lnTo>
                <a:lnTo>
                  <a:pt x="1108" y="2890"/>
                </a:lnTo>
                <a:lnTo>
                  <a:pt x="769" y="3413"/>
                </a:lnTo>
                <a:lnTo>
                  <a:pt x="493" y="3967"/>
                </a:lnTo>
                <a:lnTo>
                  <a:pt x="277" y="4582"/>
                </a:lnTo>
                <a:lnTo>
                  <a:pt x="124" y="5196"/>
                </a:lnTo>
                <a:lnTo>
                  <a:pt x="31" y="5842"/>
                </a:lnTo>
                <a:lnTo>
                  <a:pt x="1" y="6519"/>
                </a:lnTo>
                <a:lnTo>
                  <a:pt x="31" y="7164"/>
                </a:lnTo>
                <a:lnTo>
                  <a:pt x="124" y="7810"/>
                </a:lnTo>
                <a:lnTo>
                  <a:pt x="277" y="8456"/>
                </a:lnTo>
                <a:lnTo>
                  <a:pt x="493" y="9040"/>
                </a:lnTo>
                <a:lnTo>
                  <a:pt x="769" y="9593"/>
                </a:lnTo>
                <a:lnTo>
                  <a:pt x="1108" y="10147"/>
                </a:lnTo>
                <a:lnTo>
                  <a:pt x="1477" y="10639"/>
                </a:lnTo>
                <a:lnTo>
                  <a:pt x="1907" y="11100"/>
                </a:lnTo>
                <a:lnTo>
                  <a:pt x="2368" y="11531"/>
                </a:lnTo>
                <a:lnTo>
                  <a:pt x="2860" y="11900"/>
                </a:lnTo>
                <a:lnTo>
                  <a:pt x="3383" y="12238"/>
                </a:lnTo>
                <a:lnTo>
                  <a:pt x="3967" y="12484"/>
                </a:lnTo>
                <a:lnTo>
                  <a:pt x="4551" y="12730"/>
                </a:lnTo>
                <a:lnTo>
                  <a:pt x="5197" y="12884"/>
                </a:lnTo>
                <a:lnTo>
                  <a:pt x="5843" y="12976"/>
                </a:lnTo>
                <a:lnTo>
                  <a:pt x="6489" y="13007"/>
                </a:lnTo>
                <a:lnTo>
                  <a:pt x="7165" y="12976"/>
                </a:lnTo>
                <a:lnTo>
                  <a:pt x="7811" y="12884"/>
                </a:lnTo>
                <a:lnTo>
                  <a:pt x="8426" y="12730"/>
                </a:lnTo>
                <a:lnTo>
                  <a:pt x="9010" y="12484"/>
                </a:lnTo>
                <a:lnTo>
                  <a:pt x="9594" y="12238"/>
                </a:lnTo>
                <a:lnTo>
                  <a:pt x="10117" y="11900"/>
                </a:lnTo>
                <a:lnTo>
                  <a:pt x="10640" y="11531"/>
                </a:lnTo>
                <a:lnTo>
                  <a:pt x="11101" y="11100"/>
                </a:lnTo>
                <a:lnTo>
                  <a:pt x="11501" y="10639"/>
                </a:lnTo>
                <a:lnTo>
                  <a:pt x="11870" y="10147"/>
                </a:lnTo>
                <a:lnTo>
                  <a:pt x="12208" y="9593"/>
                </a:lnTo>
                <a:lnTo>
                  <a:pt x="12484" y="9040"/>
                </a:lnTo>
                <a:lnTo>
                  <a:pt x="12700" y="8456"/>
                </a:lnTo>
                <a:lnTo>
                  <a:pt x="12853" y="7810"/>
                </a:lnTo>
                <a:lnTo>
                  <a:pt x="12946" y="7164"/>
                </a:lnTo>
                <a:lnTo>
                  <a:pt x="13007" y="6519"/>
                </a:lnTo>
                <a:lnTo>
                  <a:pt x="12946" y="5842"/>
                </a:lnTo>
                <a:lnTo>
                  <a:pt x="12853" y="5196"/>
                </a:lnTo>
                <a:lnTo>
                  <a:pt x="12700" y="4582"/>
                </a:lnTo>
                <a:lnTo>
                  <a:pt x="12484" y="3967"/>
                </a:lnTo>
                <a:lnTo>
                  <a:pt x="12208" y="3413"/>
                </a:lnTo>
                <a:lnTo>
                  <a:pt x="11870" y="2890"/>
                </a:lnTo>
                <a:lnTo>
                  <a:pt x="11501" y="2368"/>
                </a:lnTo>
                <a:lnTo>
                  <a:pt x="11101" y="1906"/>
                </a:lnTo>
                <a:lnTo>
                  <a:pt x="10640" y="1507"/>
                </a:lnTo>
                <a:lnTo>
                  <a:pt x="10117" y="1107"/>
                </a:lnTo>
                <a:lnTo>
                  <a:pt x="9594" y="799"/>
                </a:lnTo>
                <a:lnTo>
                  <a:pt x="9010" y="523"/>
                </a:lnTo>
                <a:lnTo>
                  <a:pt x="8426" y="307"/>
                </a:lnTo>
                <a:lnTo>
                  <a:pt x="7811" y="154"/>
                </a:lnTo>
                <a:lnTo>
                  <a:pt x="7165" y="31"/>
                </a:lnTo>
                <a:lnTo>
                  <a:pt x="6489" y="0"/>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42;p47">
            <a:extLst>
              <a:ext uri="{FF2B5EF4-FFF2-40B4-BE49-F238E27FC236}">
                <a16:creationId xmlns:a16="http://schemas.microsoft.com/office/drawing/2014/main" id="{385C2F0D-87F1-5BED-0323-26D130C98A3D}"/>
              </a:ext>
            </a:extLst>
          </p:cNvPr>
          <p:cNvSpPr/>
          <p:nvPr/>
        </p:nvSpPr>
        <p:spPr>
          <a:xfrm>
            <a:off x="2538108" y="4440183"/>
            <a:ext cx="360340" cy="568699"/>
          </a:xfrm>
          <a:custGeom>
            <a:avLst/>
            <a:gdLst/>
            <a:ahLst/>
            <a:cxnLst/>
            <a:rect l="l" t="t" r="r" b="b"/>
            <a:pathLst>
              <a:path w="8242" h="13007" extrusionOk="0">
                <a:moveTo>
                  <a:pt x="6489" y="0"/>
                </a:moveTo>
                <a:lnTo>
                  <a:pt x="5843" y="31"/>
                </a:lnTo>
                <a:lnTo>
                  <a:pt x="5197" y="154"/>
                </a:lnTo>
                <a:lnTo>
                  <a:pt x="4551" y="307"/>
                </a:lnTo>
                <a:lnTo>
                  <a:pt x="3967" y="523"/>
                </a:lnTo>
                <a:lnTo>
                  <a:pt x="3383" y="799"/>
                </a:lnTo>
                <a:lnTo>
                  <a:pt x="2860" y="1107"/>
                </a:lnTo>
                <a:lnTo>
                  <a:pt x="2368" y="1507"/>
                </a:lnTo>
                <a:lnTo>
                  <a:pt x="1907" y="1906"/>
                </a:lnTo>
                <a:lnTo>
                  <a:pt x="1477" y="2368"/>
                </a:lnTo>
                <a:lnTo>
                  <a:pt x="1108" y="2890"/>
                </a:lnTo>
                <a:lnTo>
                  <a:pt x="769" y="3413"/>
                </a:lnTo>
                <a:lnTo>
                  <a:pt x="493" y="3967"/>
                </a:lnTo>
                <a:lnTo>
                  <a:pt x="277" y="4582"/>
                </a:lnTo>
                <a:lnTo>
                  <a:pt x="124" y="5196"/>
                </a:lnTo>
                <a:lnTo>
                  <a:pt x="31" y="5842"/>
                </a:lnTo>
                <a:lnTo>
                  <a:pt x="1" y="6519"/>
                </a:lnTo>
                <a:lnTo>
                  <a:pt x="31" y="7164"/>
                </a:lnTo>
                <a:lnTo>
                  <a:pt x="124" y="7810"/>
                </a:lnTo>
                <a:lnTo>
                  <a:pt x="277" y="8456"/>
                </a:lnTo>
                <a:lnTo>
                  <a:pt x="493" y="9040"/>
                </a:lnTo>
                <a:lnTo>
                  <a:pt x="769" y="9593"/>
                </a:lnTo>
                <a:lnTo>
                  <a:pt x="1108" y="10147"/>
                </a:lnTo>
                <a:lnTo>
                  <a:pt x="1477" y="10639"/>
                </a:lnTo>
                <a:lnTo>
                  <a:pt x="1907" y="11100"/>
                </a:lnTo>
                <a:lnTo>
                  <a:pt x="2368" y="11531"/>
                </a:lnTo>
                <a:lnTo>
                  <a:pt x="2860" y="11900"/>
                </a:lnTo>
                <a:lnTo>
                  <a:pt x="3383" y="12238"/>
                </a:lnTo>
                <a:lnTo>
                  <a:pt x="3967" y="12484"/>
                </a:lnTo>
                <a:lnTo>
                  <a:pt x="4551" y="12730"/>
                </a:lnTo>
                <a:lnTo>
                  <a:pt x="5197" y="12884"/>
                </a:lnTo>
                <a:lnTo>
                  <a:pt x="5843" y="12976"/>
                </a:lnTo>
                <a:lnTo>
                  <a:pt x="6489" y="13007"/>
                </a:lnTo>
                <a:lnTo>
                  <a:pt x="6950" y="13007"/>
                </a:lnTo>
                <a:lnTo>
                  <a:pt x="7380" y="12945"/>
                </a:lnTo>
                <a:lnTo>
                  <a:pt x="7811" y="12884"/>
                </a:lnTo>
                <a:lnTo>
                  <a:pt x="8241" y="12761"/>
                </a:lnTo>
                <a:lnTo>
                  <a:pt x="7749" y="12607"/>
                </a:lnTo>
                <a:lnTo>
                  <a:pt x="7257" y="12392"/>
                </a:lnTo>
                <a:lnTo>
                  <a:pt x="6796" y="12176"/>
                </a:lnTo>
                <a:lnTo>
                  <a:pt x="6335" y="11900"/>
                </a:lnTo>
                <a:lnTo>
                  <a:pt x="5935" y="11592"/>
                </a:lnTo>
                <a:lnTo>
                  <a:pt x="5535" y="11223"/>
                </a:lnTo>
                <a:lnTo>
                  <a:pt x="5166" y="10854"/>
                </a:lnTo>
                <a:lnTo>
                  <a:pt x="4859" y="10485"/>
                </a:lnTo>
                <a:lnTo>
                  <a:pt x="4551" y="10055"/>
                </a:lnTo>
                <a:lnTo>
                  <a:pt x="4275" y="9593"/>
                </a:lnTo>
                <a:lnTo>
                  <a:pt x="4059" y="9132"/>
                </a:lnTo>
                <a:lnTo>
                  <a:pt x="3844" y="8640"/>
                </a:lnTo>
                <a:lnTo>
                  <a:pt x="3690" y="8118"/>
                </a:lnTo>
                <a:lnTo>
                  <a:pt x="3598" y="7595"/>
                </a:lnTo>
                <a:lnTo>
                  <a:pt x="3506" y="7072"/>
                </a:lnTo>
                <a:lnTo>
                  <a:pt x="3506" y="6519"/>
                </a:lnTo>
                <a:lnTo>
                  <a:pt x="3506" y="5965"/>
                </a:lnTo>
                <a:lnTo>
                  <a:pt x="3598" y="5412"/>
                </a:lnTo>
                <a:lnTo>
                  <a:pt x="3690" y="4889"/>
                </a:lnTo>
                <a:lnTo>
                  <a:pt x="3844" y="4366"/>
                </a:lnTo>
                <a:lnTo>
                  <a:pt x="4059" y="3905"/>
                </a:lnTo>
                <a:lnTo>
                  <a:pt x="4275" y="3413"/>
                </a:lnTo>
                <a:lnTo>
                  <a:pt x="4551" y="2983"/>
                </a:lnTo>
                <a:lnTo>
                  <a:pt x="4859" y="2552"/>
                </a:lnTo>
                <a:lnTo>
                  <a:pt x="5166" y="2152"/>
                </a:lnTo>
                <a:lnTo>
                  <a:pt x="5535" y="1783"/>
                </a:lnTo>
                <a:lnTo>
                  <a:pt x="5935" y="1445"/>
                </a:lnTo>
                <a:lnTo>
                  <a:pt x="6335" y="1138"/>
                </a:lnTo>
                <a:lnTo>
                  <a:pt x="6796" y="861"/>
                </a:lnTo>
                <a:lnTo>
                  <a:pt x="7257" y="615"/>
                </a:lnTo>
                <a:lnTo>
                  <a:pt x="7749" y="400"/>
                </a:lnTo>
                <a:lnTo>
                  <a:pt x="8241" y="246"/>
                </a:lnTo>
                <a:lnTo>
                  <a:pt x="7811" y="154"/>
                </a:lnTo>
                <a:lnTo>
                  <a:pt x="7380" y="62"/>
                </a:lnTo>
                <a:lnTo>
                  <a:pt x="6950" y="31"/>
                </a:lnTo>
                <a:lnTo>
                  <a:pt x="6489" y="0"/>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43;p47">
            <a:extLst>
              <a:ext uri="{FF2B5EF4-FFF2-40B4-BE49-F238E27FC236}">
                <a16:creationId xmlns:a16="http://schemas.microsoft.com/office/drawing/2014/main" id="{EE3812FC-EDEF-EBAA-107A-2A611648921C}"/>
              </a:ext>
            </a:extLst>
          </p:cNvPr>
          <p:cNvSpPr/>
          <p:nvPr/>
        </p:nvSpPr>
        <p:spPr>
          <a:xfrm>
            <a:off x="2679276" y="4582668"/>
            <a:ext cx="285011" cy="283715"/>
          </a:xfrm>
          <a:custGeom>
            <a:avLst/>
            <a:gdLst/>
            <a:ahLst/>
            <a:cxnLst/>
            <a:rect l="l" t="t" r="r" b="b"/>
            <a:pathLst>
              <a:path w="6519" h="6489" extrusionOk="0">
                <a:moveTo>
                  <a:pt x="3260" y="0"/>
                </a:moveTo>
                <a:lnTo>
                  <a:pt x="2921" y="31"/>
                </a:lnTo>
                <a:lnTo>
                  <a:pt x="2614" y="62"/>
                </a:lnTo>
                <a:lnTo>
                  <a:pt x="2306" y="154"/>
                </a:lnTo>
                <a:lnTo>
                  <a:pt x="1999" y="246"/>
                </a:lnTo>
                <a:lnTo>
                  <a:pt x="1722" y="400"/>
                </a:lnTo>
                <a:lnTo>
                  <a:pt x="1445" y="554"/>
                </a:lnTo>
                <a:lnTo>
                  <a:pt x="1199" y="738"/>
                </a:lnTo>
                <a:lnTo>
                  <a:pt x="953" y="954"/>
                </a:lnTo>
                <a:lnTo>
                  <a:pt x="769" y="1169"/>
                </a:lnTo>
                <a:lnTo>
                  <a:pt x="584" y="1446"/>
                </a:lnTo>
                <a:lnTo>
                  <a:pt x="400" y="1691"/>
                </a:lnTo>
                <a:lnTo>
                  <a:pt x="277" y="1999"/>
                </a:lnTo>
                <a:lnTo>
                  <a:pt x="154" y="2276"/>
                </a:lnTo>
                <a:lnTo>
                  <a:pt x="93" y="2583"/>
                </a:lnTo>
                <a:lnTo>
                  <a:pt x="31" y="2921"/>
                </a:lnTo>
                <a:lnTo>
                  <a:pt x="0" y="3260"/>
                </a:lnTo>
                <a:lnTo>
                  <a:pt x="31" y="3598"/>
                </a:lnTo>
                <a:lnTo>
                  <a:pt x="93" y="3905"/>
                </a:lnTo>
                <a:lnTo>
                  <a:pt x="154" y="4213"/>
                </a:lnTo>
                <a:lnTo>
                  <a:pt x="277" y="4520"/>
                </a:lnTo>
                <a:lnTo>
                  <a:pt x="400" y="4797"/>
                </a:lnTo>
                <a:lnTo>
                  <a:pt x="584" y="5074"/>
                </a:lnTo>
                <a:lnTo>
                  <a:pt x="769" y="5320"/>
                </a:lnTo>
                <a:lnTo>
                  <a:pt x="953" y="5535"/>
                </a:lnTo>
                <a:lnTo>
                  <a:pt x="1199" y="5750"/>
                </a:lnTo>
                <a:lnTo>
                  <a:pt x="1445" y="5935"/>
                </a:lnTo>
                <a:lnTo>
                  <a:pt x="1722" y="6119"/>
                </a:lnTo>
                <a:lnTo>
                  <a:pt x="1999" y="6242"/>
                </a:lnTo>
                <a:lnTo>
                  <a:pt x="2306" y="6365"/>
                </a:lnTo>
                <a:lnTo>
                  <a:pt x="2614" y="6427"/>
                </a:lnTo>
                <a:lnTo>
                  <a:pt x="2921" y="6488"/>
                </a:lnTo>
                <a:lnTo>
                  <a:pt x="3598" y="6488"/>
                </a:lnTo>
                <a:lnTo>
                  <a:pt x="3905" y="6427"/>
                </a:lnTo>
                <a:lnTo>
                  <a:pt x="4244" y="6365"/>
                </a:lnTo>
                <a:lnTo>
                  <a:pt x="4520" y="6242"/>
                </a:lnTo>
                <a:lnTo>
                  <a:pt x="4828" y="6119"/>
                </a:lnTo>
                <a:lnTo>
                  <a:pt x="5074" y="5935"/>
                </a:lnTo>
                <a:lnTo>
                  <a:pt x="5320" y="5750"/>
                </a:lnTo>
                <a:lnTo>
                  <a:pt x="5566" y="5535"/>
                </a:lnTo>
                <a:lnTo>
                  <a:pt x="5781" y="5320"/>
                </a:lnTo>
                <a:lnTo>
                  <a:pt x="5965" y="5074"/>
                </a:lnTo>
                <a:lnTo>
                  <a:pt x="6119" y="4797"/>
                </a:lnTo>
                <a:lnTo>
                  <a:pt x="6273" y="4520"/>
                </a:lnTo>
                <a:lnTo>
                  <a:pt x="6365" y="4213"/>
                </a:lnTo>
                <a:lnTo>
                  <a:pt x="6457" y="3905"/>
                </a:lnTo>
                <a:lnTo>
                  <a:pt x="6488" y="3598"/>
                </a:lnTo>
                <a:lnTo>
                  <a:pt x="6519" y="3260"/>
                </a:lnTo>
                <a:lnTo>
                  <a:pt x="6488" y="2921"/>
                </a:lnTo>
                <a:lnTo>
                  <a:pt x="6457" y="2583"/>
                </a:lnTo>
                <a:lnTo>
                  <a:pt x="6365" y="2276"/>
                </a:lnTo>
                <a:lnTo>
                  <a:pt x="6273" y="1999"/>
                </a:lnTo>
                <a:lnTo>
                  <a:pt x="6119" y="1691"/>
                </a:lnTo>
                <a:lnTo>
                  <a:pt x="5965" y="1446"/>
                </a:lnTo>
                <a:lnTo>
                  <a:pt x="5781" y="1169"/>
                </a:lnTo>
                <a:lnTo>
                  <a:pt x="5566" y="954"/>
                </a:lnTo>
                <a:lnTo>
                  <a:pt x="5320" y="738"/>
                </a:lnTo>
                <a:lnTo>
                  <a:pt x="5074" y="554"/>
                </a:lnTo>
                <a:lnTo>
                  <a:pt x="4828" y="400"/>
                </a:lnTo>
                <a:lnTo>
                  <a:pt x="4520" y="246"/>
                </a:lnTo>
                <a:lnTo>
                  <a:pt x="4244" y="154"/>
                </a:lnTo>
                <a:lnTo>
                  <a:pt x="3905" y="62"/>
                </a:lnTo>
                <a:lnTo>
                  <a:pt x="3598" y="31"/>
                </a:lnTo>
                <a:lnTo>
                  <a:pt x="3260"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44;p47">
            <a:extLst>
              <a:ext uri="{FF2B5EF4-FFF2-40B4-BE49-F238E27FC236}">
                <a16:creationId xmlns:a16="http://schemas.microsoft.com/office/drawing/2014/main" id="{AAB7803E-DE2D-F2A5-7B44-DBBBC95D0348}"/>
              </a:ext>
            </a:extLst>
          </p:cNvPr>
          <p:cNvSpPr/>
          <p:nvPr/>
        </p:nvSpPr>
        <p:spPr>
          <a:xfrm>
            <a:off x="2679276" y="4582668"/>
            <a:ext cx="219168" cy="283715"/>
          </a:xfrm>
          <a:custGeom>
            <a:avLst/>
            <a:gdLst/>
            <a:ahLst/>
            <a:cxnLst/>
            <a:rect l="l" t="t" r="r" b="b"/>
            <a:pathLst>
              <a:path w="5013" h="6489" extrusionOk="0">
                <a:moveTo>
                  <a:pt x="3260" y="0"/>
                </a:moveTo>
                <a:lnTo>
                  <a:pt x="2921" y="31"/>
                </a:lnTo>
                <a:lnTo>
                  <a:pt x="2614" y="62"/>
                </a:lnTo>
                <a:lnTo>
                  <a:pt x="2306" y="154"/>
                </a:lnTo>
                <a:lnTo>
                  <a:pt x="1999" y="246"/>
                </a:lnTo>
                <a:lnTo>
                  <a:pt x="1722" y="400"/>
                </a:lnTo>
                <a:lnTo>
                  <a:pt x="1445" y="554"/>
                </a:lnTo>
                <a:lnTo>
                  <a:pt x="1199" y="738"/>
                </a:lnTo>
                <a:lnTo>
                  <a:pt x="953" y="954"/>
                </a:lnTo>
                <a:lnTo>
                  <a:pt x="769" y="1169"/>
                </a:lnTo>
                <a:lnTo>
                  <a:pt x="584" y="1446"/>
                </a:lnTo>
                <a:lnTo>
                  <a:pt x="400" y="1691"/>
                </a:lnTo>
                <a:lnTo>
                  <a:pt x="277" y="1999"/>
                </a:lnTo>
                <a:lnTo>
                  <a:pt x="154" y="2276"/>
                </a:lnTo>
                <a:lnTo>
                  <a:pt x="93" y="2583"/>
                </a:lnTo>
                <a:lnTo>
                  <a:pt x="31" y="2921"/>
                </a:lnTo>
                <a:lnTo>
                  <a:pt x="0" y="3260"/>
                </a:lnTo>
                <a:lnTo>
                  <a:pt x="31" y="3598"/>
                </a:lnTo>
                <a:lnTo>
                  <a:pt x="93" y="3905"/>
                </a:lnTo>
                <a:lnTo>
                  <a:pt x="154" y="4213"/>
                </a:lnTo>
                <a:lnTo>
                  <a:pt x="277" y="4520"/>
                </a:lnTo>
                <a:lnTo>
                  <a:pt x="400" y="4797"/>
                </a:lnTo>
                <a:lnTo>
                  <a:pt x="584" y="5074"/>
                </a:lnTo>
                <a:lnTo>
                  <a:pt x="769" y="5320"/>
                </a:lnTo>
                <a:lnTo>
                  <a:pt x="953" y="5535"/>
                </a:lnTo>
                <a:lnTo>
                  <a:pt x="1199" y="5750"/>
                </a:lnTo>
                <a:lnTo>
                  <a:pt x="1445" y="5935"/>
                </a:lnTo>
                <a:lnTo>
                  <a:pt x="1722" y="6119"/>
                </a:lnTo>
                <a:lnTo>
                  <a:pt x="1999" y="6242"/>
                </a:lnTo>
                <a:lnTo>
                  <a:pt x="2306" y="6365"/>
                </a:lnTo>
                <a:lnTo>
                  <a:pt x="2614" y="6427"/>
                </a:lnTo>
                <a:lnTo>
                  <a:pt x="2921" y="6488"/>
                </a:lnTo>
                <a:lnTo>
                  <a:pt x="3260" y="6488"/>
                </a:lnTo>
                <a:lnTo>
                  <a:pt x="3752" y="6457"/>
                </a:lnTo>
                <a:lnTo>
                  <a:pt x="4182" y="6365"/>
                </a:lnTo>
                <a:lnTo>
                  <a:pt x="4612" y="6212"/>
                </a:lnTo>
                <a:lnTo>
                  <a:pt x="5012" y="5996"/>
                </a:lnTo>
                <a:lnTo>
                  <a:pt x="4705" y="5750"/>
                </a:lnTo>
                <a:lnTo>
                  <a:pt x="4397" y="5474"/>
                </a:lnTo>
                <a:lnTo>
                  <a:pt x="4151" y="5166"/>
                </a:lnTo>
                <a:lnTo>
                  <a:pt x="3936" y="4828"/>
                </a:lnTo>
                <a:lnTo>
                  <a:pt x="3752" y="4459"/>
                </a:lnTo>
                <a:lnTo>
                  <a:pt x="3629" y="4090"/>
                </a:lnTo>
                <a:lnTo>
                  <a:pt x="3536" y="3659"/>
                </a:lnTo>
                <a:lnTo>
                  <a:pt x="3506" y="3260"/>
                </a:lnTo>
                <a:lnTo>
                  <a:pt x="3536" y="2829"/>
                </a:lnTo>
                <a:lnTo>
                  <a:pt x="3629" y="2429"/>
                </a:lnTo>
                <a:lnTo>
                  <a:pt x="3752" y="2030"/>
                </a:lnTo>
                <a:lnTo>
                  <a:pt x="3936" y="1661"/>
                </a:lnTo>
                <a:lnTo>
                  <a:pt x="4151" y="1323"/>
                </a:lnTo>
                <a:lnTo>
                  <a:pt x="4397" y="1015"/>
                </a:lnTo>
                <a:lnTo>
                  <a:pt x="4705" y="738"/>
                </a:lnTo>
                <a:lnTo>
                  <a:pt x="5012" y="523"/>
                </a:lnTo>
                <a:lnTo>
                  <a:pt x="4612" y="308"/>
                </a:lnTo>
                <a:lnTo>
                  <a:pt x="4182" y="123"/>
                </a:lnTo>
                <a:lnTo>
                  <a:pt x="3752" y="31"/>
                </a:lnTo>
                <a:lnTo>
                  <a:pt x="3260"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45;p47">
            <a:extLst>
              <a:ext uri="{FF2B5EF4-FFF2-40B4-BE49-F238E27FC236}">
                <a16:creationId xmlns:a16="http://schemas.microsoft.com/office/drawing/2014/main" id="{22D64553-3FC1-7246-EFDF-48B2221CA095}"/>
              </a:ext>
            </a:extLst>
          </p:cNvPr>
          <p:cNvSpPr/>
          <p:nvPr/>
        </p:nvSpPr>
        <p:spPr>
          <a:xfrm>
            <a:off x="644038" y="3141561"/>
            <a:ext cx="947762" cy="947816"/>
          </a:xfrm>
          <a:custGeom>
            <a:avLst/>
            <a:gdLst/>
            <a:ahLst/>
            <a:cxnLst/>
            <a:rect l="l" t="t" r="r" b="b"/>
            <a:pathLst>
              <a:path w="21678" h="21678" extrusionOk="0">
                <a:moveTo>
                  <a:pt x="10855" y="0"/>
                </a:moveTo>
                <a:lnTo>
                  <a:pt x="10301" y="31"/>
                </a:lnTo>
                <a:lnTo>
                  <a:pt x="9748" y="62"/>
                </a:lnTo>
                <a:lnTo>
                  <a:pt x="9194" y="123"/>
                </a:lnTo>
                <a:lnTo>
                  <a:pt x="8671" y="215"/>
                </a:lnTo>
                <a:lnTo>
                  <a:pt x="8149" y="338"/>
                </a:lnTo>
                <a:lnTo>
                  <a:pt x="7626" y="492"/>
                </a:lnTo>
                <a:lnTo>
                  <a:pt x="7103" y="646"/>
                </a:lnTo>
                <a:lnTo>
                  <a:pt x="6611" y="861"/>
                </a:lnTo>
                <a:lnTo>
                  <a:pt x="6150" y="1076"/>
                </a:lnTo>
                <a:lnTo>
                  <a:pt x="5689" y="1322"/>
                </a:lnTo>
                <a:lnTo>
                  <a:pt x="5228" y="1568"/>
                </a:lnTo>
                <a:lnTo>
                  <a:pt x="4797" y="1845"/>
                </a:lnTo>
                <a:lnTo>
                  <a:pt x="4367" y="2152"/>
                </a:lnTo>
                <a:lnTo>
                  <a:pt x="3936" y="2491"/>
                </a:lnTo>
                <a:lnTo>
                  <a:pt x="3567" y="2829"/>
                </a:lnTo>
                <a:lnTo>
                  <a:pt x="3168" y="3167"/>
                </a:lnTo>
                <a:lnTo>
                  <a:pt x="2829" y="3567"/>
                </a:lnTo>
                <a:lnTo>
                  <a:pt x="2491" y="3936"/>
                </a:lnTo>
                <a:lnTo>
                  <a:pt x="2153" y="4366"/>
                </a:lnTo>
                <a:lnTo>
                  <a:pt x="1845" y="4766"/>
                </a:lnTo>
                <a:lnTo>
                  <a:pt x="1569" y="5227"/>
                </a:lnTo>
                <a:lnTo>
                  <a:pt x="1323" y="5689"/>
                </a:lnTo>
                <a:lnTo>
                  <a:pt x="1077" y="6150"/>
                </a:lnTo>
                <a:lnTo>
                  <a:pt x="861" y="6611"/>
                </a:lnTo>
                <a:lnTo>
                  <a:pt x="677" y="7103"/>
                </a:lnTo>
                <a:lnTo>
                  <a:pt x="492" y="7626"/>
                </a:lnTo>
                <a:lnTo>
                  <a:pt x="339" y="8118"/>
                </a:lnTo>
                <a:lnTo>
                  <a:pt x="216" y="8640"/>
                </a:lnTo>
                <a:lnTo>
                  <a:pt x="123" y="9194"/>
                </a:lnTo>
                <a:lnTo>
                  <a:pt x="62" y="9717"/>
                </a:lnTo>
                <a:lnTo>
                  <a:pt x="31" y="10270"/>
                </a:lnTo>
                <a:lnTo>
                  <a:pt x="0" y="10854"/>
                </a:lnTo>
                <a:lnTo>
                  <a:pt x="31" y="11408"/>
                </a:lnTo>
                <a:lnTo>
                  <a:pt x="62" y="11961"/>
                </a:lnTo>
                <a:lnTo>
                  <a:pt x="123" y="12484"/>
                </a:lnTo>
                <a:lnTo>
                  <a:pt x="216" y="13037"/>
                </a:lnTo>
                <a:lnTo>
                  <a:pt x="339" y="13560"/>
                </a:lnTo>
                <a:lnTo>
                  <a:pt x="492" y="14052"/>
                </a:lnTo>
                <a:lnTo>
                  <a:pt x="677" y="14575"/>
                </a:lnTo>
                <a:lnTo>
                  <a:pt x="861" y="15067"/>
                </a:lnTo>
                <a:lnTo>
                  <a:pt x="1077" y="15528"/>
                </a:lnTo>
                <a:lnTo>
                  <a:pt x="1323" y="15989"/>
                </a:lnTo>
                <a:lnTo>
                  <a:pt x="1569" y="16450"/>
                </a:lnTo>
                <a:lnTo>
                  <a:pt x="1845" y="16912"/>
                </a:lnTo>
                <a:lnTo>
                  <a:pt x="2153" y="17311"/>
                </a:lnTo>
                <a:lnTo>
                  <a:pt x="2491" y="17742"/>
                </a:lnTo>
                <a:lnTo>
                  <a:pt x="2829" y="18111"/>
                </a:lnTo>
                <a:lnTo>
                  <a:pt x="3168" y="18511"/>
                </a:lnTo>
                <a:lnTo>
                  <a:pt x="3567" y="18849"/>
                </a:lnTo>
                <a:lnTo>
                  <a:pt x="3936" y="19187"/>
                </a:lnTo>
                <a:lnTo>
                  <a:pt x="4367" y="19525"/>
                </a:lnTo>
                <a:lnTo>
                  <a:pt x="4797" y="19833"/>
                </a:lnTo>
                <a:lnTo>
                  <a:pt x="5228" y="20110"/>
                </a:lnTo>
                <a:lnTo>
                  <a:pt x="5689" y="20356"/>
                </a:lnTo>
                <a:lnTo>
                  <a:pt x="6150" y="20602"/>
                </a:lnTo>
                <a:lnTo>
                  <a:pt x="6611" y="20817"/>
                </a:lnTo>
                <a:lnTo>
                  <a:pt x="7103" y="21032"/>
                </a:lnTo>
                <a:lnTo>
                  <a:pt x="7626" y="21186"/>
                </a:lnTo>
                <a:lnTo>
                  <a:pt x="8149" y="21339"/>
                </a:lnTo>
                <a:lnTo>
                  <a:pt x="8671" y="21462"/>
                </a:lnTo>
                <a:lnTo>
                  <a:pt x="9194" y="21555"/>
                </a:lnTo>
                <a:lnTo>
                  <a:pt x="9748" y="21616"/>
                </a:lnTo>
                <a:lnTo>
                  <a:pt x="10301" y="21647"/>
                </a:lnTo>
                <a:lnTo>
                  <a:pt x="10855" y="21678"/>
                </a:lnTo>
                <a:lnTo>
                  <a:pt x="11408" y="21647"/>
                </a:lnTo>
                <a:lnTo>
                  <a:pt x="11961" y="21616"/>
                </a:lnTo>
                <a:lnTo>
                  <a:pt x="12484" y="21555"/>
                </a:lnTo>
                <a:lnTo>
                  <a:pt x="13038" y="21462"/>
                </a:lnTo>
                <a:lnTo>
                  <a:pt x="13560" y="21339"/>
                </a:lnTo>
                <a:lnTo>
                  <a:pt x="14052" y="21186"/>
                </a:lnTo>
                <a:lnTo>
                  <a:pt x="14575" y="21032"/>
                </a:lnTo>
                <a:lnTo>
                  <a:pt x="15067" y="20817"/>
                </a:lnTo>
                <a:lnTo>
                  <a:pt x="15528" y="20602"/>
                </a:lnTo>
                <a:lnTo>
                  <a:pt x="16020" y="20356"/>
                </a:lnTo>
                <a:lnTo>
                  <a:pt x="16451" y="20110"/>
                </a:lnTo>
                <a:lnTo>
                  <a:pt x="16912" y="19833"/>
                </a:lnTo>
                <a:lnTo>
                  <a:pt x="17342" y="19525"/>
                </a:lnTo>
                <a:lnTo>
                  <a:pt x="17742" y="19187"/>
                </a:lnTo>
                <a:lnTo>
                  <a:pt x="18142" y="18849"/>
                </a:lnTo>
                <a:lnTo>
                  <a:pt x="18511" y="18511"/>
                </a:lnTo>
                <a:lnTo>
                  <a:pt x="18880" y="18111"/>
                </a:lnTo>
                <a:lnTo>
                  <a:pt x="19218" y="17742"/>
                </a:lnTo>
                <a:lnTo>
                  <a:pt x="19526" y="17311"/>
                </a:lnTo>
                <a:lnTo>
                  <a:pt x="19833" y="16912"/>
                </a:lnTo>
                <a:lnTo>
                  <a:pt x="20110" y="16450"/>
                </a:lnTo>
                <a:lnTo>
                  <a:pt x="20387" y="15989"/>
                </a:lnTo>
                <a:lnTo>
                  <a:pt x="20602" y="15528"/>
                </a:lnTo>
                <a:lnTo>
                  <a:pt x="20817" y="15067"/>
                </a:lnTo>
                <a:lnTo>
                  <a:pt x="21032" y="14575"/>
                </a:lnTo>
                <a:lnTo>
                  <a:pt x="21186" y="14052"/>
                </a:lnTo>
                <a:lnTo>
                  <a:pt x="21340" y="13560"/>
                </a:lnTo>
                <a:lnTo>
                  <a:pt x="21463" y="13037"/>
                </a:lnTo>
                <a:lnTo>
                  <a:pt x="21555" y="12484"/>
                </a:lnTo>
                <a:lnTo>
                  <a:pt x="21616" y="11961"/>
                </a:lnTo>
                <a:lnTo>
                  <a:pt x="21678" y="11408"/>
                </a:lnTo>
                <a:lnTo>
                  <a:pt x="21678" y="10854"/>
                </a:lnTo>
                <a:lnTo>
                  <a:pt x="21678" y="10270"/>
                </a:lnTo>
                <a:lnTo>
                  <a:pt x="21616" y="9717"/>
                </a:lnTo>
                <a:lnTo>
                  <a:pt x="21555" y="9194"/>
                </a:lnTo>
                <a:lnTo>
                  <a:pt x="21463" y="8640"/>
                </a:lnTo>
                <a:lnTo>
                  <a:pt x="21340" y="8118"/>
                </a:lnTo>
                <a:lnTo>
                  <a:pt x="21186" y="7626"/>
                </a:lnTo>
                <a:lnTo>
                  <a:pt x="21032" y="7103"/>
                </a:lnTo>
                <a:lnTo>
                  <a:pt x="20817" y="6611"/>
                </a:lnTo>
                <a:lnTo>
                  <a:pt x="20602" y="6150"/>
                </a:lnTo>
                <a:lnTo>
                  <a:pt x="20387" y="5689"/>
                </a:lnTo>
                <a:lnTo>
                  <a:pt x="20110" y="5227"/>
                </a:lnTo>
                <a:lnTo>
                  <a:pt x="19833" y="4766"/>
                </a:lnTo>
                <a:lnTo>
                  <a:pt x="19526" y="4366"/>
                </a:lnTo>
                <a:lnTo>
                  <a:pt x="19218" y="3936"/>
                </a:lnTo>
                <a:lnTo>
                  <a:pt x="18880" y="3567"/>
                </a:lnTo>
                <a:lnTo>
                  <a:pt x="18511" y="3167"/>
                </a:lnTo>
                <a:lnTo>
                  <a:pt x="18142" y="2829"/>
                </a:lnTo>
                <a:lnTo>
                  <a:pt x="17742" y="2491"/>
                </a:lnTo>
                <a:lnTo>
                  <a:pt x="17342" y="2152"/>
                </a:lnTo>
                <a:lnTo>
                  <a:pt x="16912" y="1845"/>
                </a:lnTo>
                <a:lnTo>
                  <a:pt x="16451" y="1568"/>
                </a:lnTo>
                <a:lnTo>
                  <a:pt x="16020" y="1322"/>
                </a:lnTo>
                <a:lnTo>
                  <a:pt x="15528" y="1076"/>
                </a:lnTo>
                <a:lnTo>
                  <a:pt x="15067" y="861"/>
                </a:lnTo>
                <a:lnTo>
                  <a:pt x="14575" y="646"/>
                </a:lnTo>
                <a:lnTo>
                  <a:pt x="14052" y="492"/>
                </a:lnTo>
                <a:lnTo>
                  <a:pt x="13560" y="338"/>
                </a:lnTo>
                <a:lnTo>
                  <a:pt x="13038" y="215"/>
                </a:lnTo>
                <a:lnTo>
                  <a:pt x="12484" y="123"/>
                </a:lnTo>
                <a:lnTo>
                  <a:pt x="11961" y="62"/>
                </a:lnTo>
                <a:lnTo>
                  <a:pt x="11408" y="31"/>
                </a:lnTo>
                <a:lnTo>
                  <a:pt x="10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46;p47">
            <a:extLst>
              <a:ext uri="{FF2B5EF4-FFF2-40B4-BE49-F238E27FC236}">
                <a16:creationId xmlns:a16="http://schemas.microsoft.com/office/drawing/2014/main" id="{5F1145B7-86FE-B319-50DF-064AD27CF4A5}"/>
              </a:ext>
            </a:extLst>
          </p:cNvPr>
          <p:cNvSpPr/>
          <p:nvPr/>
        </p:nvSpPr>
        <p:spPr>
          <a:xfrm>
            <a:off x="1076897" y="3765318"/>
            <a:ext cx="83374" cy="324027"/>
          </a:xfrm>
          <a:custGeom>
            <a:avLst/>
            <a:gdLst/>
            <a:ahLst/>
            <a:cxnLst/>
            <a:rect l="l" t="t" r="r" b="b"/>
            <a:pathLst>
              <a:path w="1907" h="7411" extrusionOk="0">
                <a:moveTo>
                  <a:pt x="954" y="0"/>
                </a:moveTo>
                <a:lnTo>
                  <a:pt x="738" y="31"/>
                </a:lnTo>
                <a:lnTo>
                  <a:pt x="585" y="93"/>
                </a:lnTo>
                <a:lnTo>
                  <a:pt x="400" y="154"/>
                </a:lnTo>
                <a:lnTo>
                  <a:pt x="277" y="277"/>
                </a:lnTo>
                <a:lnTo>
                  <a:pt x="154" y="431"/>
                </a:lnTo>
                <a:lnTo>
                  <a:pt x="62" y="585"/>
                </a:lnTo>
                <a:lnTo>
                  <a:pt x="0" y="769"/>
                </a:lnTo>
                <a:lnTo>
                  <a:pt x="0" y="954"/>
                </a:lnTo>
                <a:lnTo>
                  <a:pt x="0" y="7380"/>
                </a:lnTo>
                <a:lnTo>
                  <a:pt x="462" y="7411"/>
                </a:lnTo>
                <a:lnTo>
                  <a:pt x="1415" y="7411"/>
                </a:lnTo>
                <a:lnTo>
                  <a:pt x="1907" y="7380"/>
                </a:lnTo>
                <a:lnTo>
                  <a:pt x="1907" y="954"/>
                </a:lnTo>
                <a:lnTo>
                  <a:pt x="1876" y="769"/>
                </a:lnTo>
                <a:lnTo>
                  <a:pt x="1815" y="585"/>
                </a:lnTo>
                <a:lnTo>
                  <a:pt x="1722" y="431"/>
                </a:lnTo>
                <a:lnTo>
                  <a:pt x="1630" y="277"/>
                </a:lnTo>
                <a:lnTo>
                  <a:pt x="1476" y="154"/>
                </a:lnTo>
                <a:lnTo>
                  <a:pt x="1323" y="93"/>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47;p47">
            <a:extLst>
              <a:ext uri="{FF2B5EF4-FFF2-40B4-BE49-F238E27FC236}">
                <a16:creationId xmlns:a16="http://schemas.microsoft.com/office/drawing/2014/main" id="{980A1A15-DF1E-91E1-80D9-61283E438152}"/>
              </a:ext>
            </a:extLst>
          </p:cNvPr>
          <p:cNvSpPr/>
          <p:nvPr/>
        </p:nvSpPr>
        <p:spPr>
          <a:xfrm>
            <a:off x="1185756" y="3349932"/>
            <a:ext cx="83418" cy="242004"/>
          </a:xfrm>
          <a:custGeom>
            <a:avLst/>
            <a:gdLst/>
            <a:ahLst/>
            <a:cxnLst/>
            <a:rect l="l" t="t" r="r" b="b"/>
            <a:pathLst>
              <a:path w="1908" h="5535" extrusionOk="0">
                <a:moveTo>
                  <a:pt x="954" y="0"/>
                </a:moveTo>
                <a:lnTo>
                  <a:pt x="770" y="31"/>
                </a:lnTo>
                <a:lnTo>
                  <a:pt x="585" y="92"/>
                </a:lnTo>
                <a:lnTo>
                  <a:pt x="431" y="185"/>
                </a:lnTo>
                <a:lnTo>
                  <a:pt x="278" y="277"/>
                </a:lnTo>
                <a:lnTo>
                  <a:pt x="155" y="431"/>
                </a:lnTo>
                <a:lnTo>
                  <a:pt x="62" y="584"/>
                </a:lnTo>
                <a:lnTo>
                  <a:pt x="32" y="769"/>
                </a:lnTo>
                <a:lnTo>
                  <a:pt x="1" y="953"/>
                </a:lnTo>
                <a:lnTo>
                  <a:pt x="1" y="4582"/>
                </a:lnTo>
                <a:lnTo>
                  <a:pt x="32" y="4766"/>
                </a:lnTo>
                <a:lnTo>
                  <a:pt x="62" y="4951"/>
                </a:lnTo>
                <a:lnTo>
                  <a:pt x="155" y="5104"/>
                </a:lnTo>
                <a:lnTo>
                  <a:pt x="278" y="5258"/>
                </a:lnTo>
                <a:lnTo>
                  <a:pt x="431" y="5381"/>
                </a:lnTo>
                <a:lnTo>
                  <a:pt x="585" y="5473"/>
                </a:lnTo>
                <a:lnTo>
                  <a:pt x="770" y="5504"/>
                </a:lnTo>
                <a:lnTo>
                  <a:pt x="954" y="5535"/>
                </a:lnTo>
                <a:lnTo>
                  <a:pt x="1139" y="5504"/>
                </a:lnTo>
                <a:lnTo>
                  <a:pt x="1323" y="5473"/>
                </a:lnTo>
                <a:lnTo>
                  <a:pt x="1477" y="5381"/>
                </a:lnTo>
                <a:lnTo>
                  <a:pt x="1631" y="5258"/>
                </a:lnTo>
                <a:lnTo>
                  <a:pt x="1723" y="5104"/>
                </a:lnTo>
                <a:lnTo>
                  <a:pt x="1815" y="4951"/>
                </a:lnTo>
                <a:lnTo>
                  <a:pt x="1877" y="4766"/>
                </a:lnTo>
                <a:lnTo>
                  <a:pt x="1907" y="4582"/>
                </a:lnTo>
                <a:lnTo>
                  <a:pt x="1907" y="953"/>
                </a:lnTo>
                <a:lnTo>
                  <a:pt x="1877" y="769"/>
                </a:lnTo>
                <a:lnTo>
                  <a:pt x="1815" y="584"/>
                </a:lnTo>
                <a:lnTo>
                  <a:pt x="1723" y="431"/>
                </a:lnTo>
                <a:lnTo>
                  <a:pt x="1631" y="277"/>
                </a:lnTo>
                <a:lnTo>
                  <a:pt x="1477" y="185"/>
                </a:lnTo>
                <a:lnTo>
                  <a:pt x="1323" y="92"/>
                </a:lnTo>
                <a:lnTo>
                  <a:pt x="1139"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48;p47">
            <a:extLst>
              <a:ext uri="{FF2B5EF4-FFF2-40B4-BE49-F238E27FC236}">
                <a16:creationId xmlns:a16="http://schemas.microsoft.com/office/drawing/2014/main" id="{73AABC5C-157D-7ACC-9519-C782209D6302}"/>
              </a:ext>
            </a:extLst>
          </p:cNvPr>
          <p:cNvSpPr/>
          <p:nvPr/>
        </p:nvSpPr>
        <p:spPr>
          <a:xfrm>
            <a:off x="967993" y="3349932"/>
            <a:ext cx="82062" cy="242004"/>
          </a:xfrm>
          <a:custGeom>
            <a:avLst/>
            <a:gdLst/>
            <a:ahLst/>
            <a:cxnLst/>
            <a:rect l="l" t="t" r="r" b="b"/>
            <a:pathLst>
              <a:path w="1877" h="5535" extrusionOk="0">
                <a:moveTo>
                  <a:pt x="954" y="0"/>
                </a:moveTo>
                <a:lnTo>
                  <a:pt x="739" y="31"/>
                </a:lnTo>
                <a:lnTo>
                  <a:pt x="554" y="92"/>
                </a:lnTo>
                <a:lnTo>
                  <a:pt x="400" y="185"/>
                </a:lnTo>
                <a:lnTo>
                  <a:pt x="277" y="277"/>
                </a:lnTo>
                <a:lnTo>
                  <a:pt x="154" y="431"/>
                </a:lnTo>
                <a:lnTo>
                  <a:pt x="62" y="584"/>
                </a:lnTo>
                <a:lnTo>
                  <a:pt x="1" y="769"/>
                </a:lnTo>
                <a:lnTo>
                  <a:pt x="1" y="953"/>
                </a:lnTo>
                <a:lnTo>
                  <a:pt x="1" y="4582"/>
                </a:lnTo>
                <a:lnTo>
                  <a:pt x="1" y="4766"/>
                </a:lnTo>
                <a:lnTo>
                  <a:pt x="62" y="4951"/>
                </a:lnTo>
                <a:lnTo>
                  <a:pt x="154" y="5104"/>
                </a:lnTo>
                <a:lnTo>
                  <a:pt x="277" y="5258"/>
                </a:lnTo>
                <a:lnTo>
                  <a:pt x="400" y="5381"/>
                </a:lnTo>
                <a:lnTo>
                  <a:pt x="554" y="5473"/>
                </a:lnTo>
                <a:lnTo>
                  <a:pt x="739" y="5504"/>
                </a:lnTo>
                <a:lnTo>
                  <a:pt x="954" y="5535"/>
                </a:lnTo>
                <a:lnTo>
                  <a:pt x="1138" y="5504"/>
                </a:lnTo>
                <a:lnTo>
                  <a:pt x="1323" y="5473"/>
                </a:lnTo>
                <a:lnTo>
                  <a:pt x="1477" y="5381"/>
                </a:lnTo>
                <a:lnTo>
                  <a:pt x="1600" y="5258"/>
                </a:lnTo>
                <a:lnTo>
                  <a:pt x="1723" y="5104"/>
                </a:lnTo>
                <a:lnTo>
                  <a:pt x="1815" y="4951"/>
                </a:lnTo>
                <a:lnTo>
                  <a:pt x="1876" y="4766"/>
                </a:lnTo>
                <a:lnTo>
                  <a:pt x="1876" y="4582"/>
                </a:lnTo>
                <a:lnTo>
                  <a:pt x="1876" y="953"/>
                </a:lnTo>
                <a:lnTo>
                  <a:pt x="1876" y="769"/>
                </a:lnTo>
                <a:lnTo>
                  <a:pt x="1815" y="584"/>
                </a:lnTo>
                <a:lnTo>
                  <a:pt x="1723" y="431"/>
                </a:lnTo>
                <a:lnTo>
                  <a:pt x="1600" y="277"/>
                </a:lnTo>
                <a:lnTo>
                  <a:pt x="1477" y="185"/>
                </a:lnTo>
                <a:lnTo>
                  <a:pt x="1323" y="92"/>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49;p47">
            <a:extLst>
              <a:ext uri="{FF2B5EF4-FFF2-40B4-BE49-F238E27FC236}">
                <a16:creationId xmlns:a16="http://schemas.microsoft.com/office/drawing/2014/main" id="{5CBEB1C0-768C-E850-2AE4-5E921CA8660A}"/>
              </a:ext>
            </a:extLst>
          </p:cNvPr>
          <p:cNvSpPr/>
          <p:nvPr/>
        </p:nvSpPr>
        <p:spPr>
          <a:xfrm>
            <a:off x="924974" y="3538104"/>
            <a:ext cx="385873" cy="320005"/>
          </a:xfrm>
          <a:custGeom>
            <a:avLst/>
            <a:gdLst/>
            <a:ahLst/>
            <a:cxnLst/>
            <a:rect l="l" t="t" r="r" b="b"/>
            <a:pathLst>
              <a:path w="8826" h="7319" extrusionOk="0">
                <a:moveTo>
                  <a:pt x="1138" y="1"/>
                </a:moveTo>
                <a:lnTo>
                  <a:pt x="893" y="32"/>
                </a:lnTo>
                <a:lnTo>
                  <a:pt x="708" y="93"/>
                </a:lnTo>
                <a:lnTo>
                  <a:pt x="493" y="185"/>
                </a:lnTo>
                <a:lnTo>
                  <a:pt x="339" y="339"/>
                </a:lnTo>
                <a:lnTo>
                  <a:pt x="185" y="493"/>
                </a:lnTo>
                <a:lnTo>
                  <a:pt x="93" y="677"/>
                </a:lnTo>
                <a:lnTo>
                  <a:pt x="32" y="893"/>
                </a:lnTo>
                <a:lnTo>
                  <a:pt x="1" y="1139"/>
                </a:lnTo>
                <a:lnTo>
                  <a:pt x="1" y="3814"/>
                </a:lnTo>
                <a:lnTo>
                  <a:pt x="32" y="4183"/>
                </a:lnTo>
                <a:lnTo>
                  <a:pt x="62" y="4521"/>
                </a:lnTo>
                <a:lnTo>
                  <a:pt x="155" y="4859"/>
                </a:lnTo>
                <a:lnTo>
                  <a:pt x="278" y="5197"/>
                </a:lnTo>
                <a:lnTo>
                  <a:pt x="431" y="5505"/>
                </a:lnTo>
                <a:lnTo>
                  <a:pt x="616" y="5782"/>
                </a:lnTo>
                <a:lnTo>
                  <a:pt x="800" y="6058"/>
                </a:lnTo>
                <a:lnTo>
                  <a:pt x="1046" y="6304"/>
                </a:lnTo>
                <a:lnTo>
                  <a:pt x="1292" y="6520"/>
                </a:lnTo>
                <a:lnTo>
                  <a:pt x="1569" y="6735"/>
                </a:lnTo>
                <a:lnTo>
                  <a:pt x="1846" y="6919"/>
                </a:lnTo>
                <a:lnTo>
                  <a:pt x="2153" y="7042"/>
                </a:lnTo>
                <a:lnTo>
                  <a:pt x="2461" y="7165"/>
                </a:lnTo>
                <a:lnTo>
                  <a:pt x="2799" y="7257"/>
                </a:lnTo>
                <a:lnTo>
                  <a:pt x="3168" y="7319"/>
                </a:lnTo>
                <a:lnTo>
                  <a:pt x="5689" y="7319"/>
                </a:lnTo>
                <a:lnTo>
                  <a:pt x="6027" y="7257"/>
                </a:lnTo>
                <a:lnTo>
                  <a:pt x="6366" y="7165"/>
                </a:lnTo>
                <a:lnTo>
                  <a:pt x="6673" y="7042"/>
                </a:lnTo>
                <a:lnTo>
                  <a:pt x="6981" y="6919"/>
                </a:lnTo>
                <a:lnTo>
                  <a:pt x="7288" y="6735"/>
                </a:lnTo>
                <a:lnTo>
                  <a:pt x="7565" y="6520"/>
                </a:lnTo>
                <a:lnTo>
                  <a:pt x="7811" y="6304"/>
                </a:lnTo>
                <a:lnTo>
                  <a:pt x="8026" y="6058"/>
                </a:lnTo>
                <a:lnTo>
                  <a:pt x="8241" y="5782"/>
                </a:lnTo>
                <a:lnTo>
                  <a:pt x="8395" y="5505"/>
                </a:lnTo>
                <a:lnTo>
                  <a:pt x="8549" y="5197"/>
                </a:lnTo>
                <a:lnTo>
                  <a:pt x="8672" y="4859"/>
                </a:lnTo>
                <a:lnTo>
                  <a:pt x="8764" y="4521"/>
                </a:lnTo>
                <a:lnTo>
                  <a:pt x="8826" y="4183"/>
                </a:lnTo>
                <a:lnTo>
                  <a:pt x="8826" y="3814"/>
                </a:lnTo>
                <a:lnTo>
                  <a:pt x="8826" y="1139"/>
                </a:lnTo>
                <a:lnTo>
                  <a:pt x="8826" y="893"/>
                </a:lnTo>
                <a:lnTo>
                  <a:pt x="8733" y="677"/>
                </a:lnTo>
                <a:lnTo>
                  <a:pt x="8641" y="493"/>
                </a:lnTo>
                <a:lnTo>
                  <a:pt x="8487" y="339"/>
                </a:lnTo>
                <a:lnTo>
                  <a:pt x="8334" y="185"/>
                </a:lnTo>
                <a:lnTo>
                  <a:pt x="8149" y="93"/>
                </a:lnTo>
                <a:lnTo>
                  <a:pt x="7934" y="32"/>
                </a:lnTo>
                <a:lnTo>
                  <a:pt x="7719" y="1"/>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50;p47">
            <a:extLst>
              <a:ext uri="{FF2B5EF4-FFF2-40B4-BE49-F238E27FC236}">
                <a16:creationId xmlns:a16="http://schemas.microsoft.com/office/drawing/2014/main" id="{FC12F941-C8A8-AC37-83A4-EF8DECA1E4C4}"/>
              </a:ext>
            </a:extLst>
          </p:cNvPr>
          <p:cNvSpPr/>
          <p:nvPr/>
        </p:nvSpPr>
        <p:spPr>
          <a:xfrm>
            <a:off x="924974" y="3538104"/>
            <a:ext cx="259522" cy="320005"/>
          </a:xfrm>
          <a:custGeom>
            <a:avLst/>
            <a:gdLst/>
            <a:ahLst/>
            <a:cxnLst/>
            <a:rect l="l" t="t" r="r" b="b"/>
            <a:pathLst>
              <a:path w="5936" h="7319" extrusionOk="0">
                <a:moveTo>
                  <a:pt x="1138" y="1"/>
                </a:moveTo>
                <a:lnTo>
                  <a:pt x="893" y="32"/>
                </a:lnTo>
                <a:lnTo>
                  <a:pt x="708" y="93"/>
                </a:lnTo>
                <a:lnTo>
                  <a:pt x="493" y="185"/>
                </a:lnTo>
                <a:lnTo>
                  <a:pt x="339" y="339"/>
                </a:lnTo>
                <a:lnTo>
                  <a:pt x="185" y="493"/>
                </a:lnTo>
                <a:lnTo>
                  <a:pt x="93" y="677"/>
                </a:lnTo>
                <a:lnTo>
                  <a:pt x="32" y="893"/>
                </a:lnTo>
                <a:lnTo>
                  <a:pt x="1" y="1139"/>
                </a:lnTo>
                <a:lnTo>
                  <a:pt x="1" y="3814"/>
                </a:lnTo>
                <a:lnTo>
                  <a:pt x="32" y="4183"/>
                </a:lnTo>
                <a:lnTo>
                  <a:pt x="62" y="4521"/>
                </a:lnTo>
                <a:lnTo>
                  <a:pt x="155" y="4859"/>
                </a:lnTo>
                <a:lnTo>
                  <a:pt x="278" y="5197"/>
                </a:lnTo>
                <a:lnTo>
                  <a:pt x="431" y="5505"/>
                </a:lnTo>
                <a:lnTo>
                  <a:pt x="616" y="5782"/>
                </a:lnTo>
                <a:lnTo>
                  <a:pt x="800" y="6058"/>
                </a:lnTo>
                <a:lnTo>
                  <a:pt x="1046" y="6304"/>
                </a:lnTo>
                <a:lnTo>
                  <a:pt x="1292" y="6520"/>
                </a:lnTo>
                <a:lnTo>
                  <a:pt x="1569" y="6735"/>
                </a:lnTo>
                <a:lnTo>
                  <a:pt x="1846" y="6919"/>
                </a:lnTo>
                <a:lnTo>
                  <a:pt x="2153" y="7042"/>
                </a:lnTo>
                <a:lnTo>
                  <a:pt x="2461" y="7165"/>
                </a:lnTo>
                <a:lnTo>
                  <a:pt x="2799" y="7257"/>
                </a:lnTo>
                <a:lnTo>
                  <a:pt x="3168" y="7319"/>
                </a:lnTo>
                <a:lnTo>
                  <a:pt x="5628" y="7319"/>
                </a:lnTo>
                <a:lnTo>
                  <a:pt x="5935" y="7288"/>
                </a:lnTo>
                <a:lnTo>
                  <a:pt x="5628" y="7227"/>
                </a:lnTo>
                <a:lnTo>
                  <a:pt x="5320" y="7134"/>
                </a:lnTo>
                <a:lnTo>
                  <a:pt x="5044" y="7011"/>
                </a:lnTo>
                <a:lnTo>
                  <a:pt x="4767" y="6858"/>
                </a:lnTo>
                <a:lnTo>
                  <a:pt x="4521" y="6704"/>
                </a:lnTo>
                <a:lnTo>
                  <a:pt x="4275" y="6520"/>
                </a:lnTo>
                <a:lnTo>
                  <a:pt x="4060" y="6304"/>
                </a:lnTo>
                <a:lnTo>
                  <a:pt x="3844" y="6089"/>
                </a:lnTo>
                <a:lnTo>
                  <a:pt x="3660" y="5843"/>
                </a:lnTo>
                <a:lnTo>
                  <a:pt x="3506" y="5597"/>
                </a:lnTo>
                <a:lnTo>
                  <a:pt x="3352" y="5320"/>
                </a:lnTo>
                <a:lnTo>
                  <a:pt x="3229" y="5044"/>
                </a:lnTo>
                <a:lnTo>
                  <a:pt x="3137" y="4767"/>
                </a:lnTo>
                <a:lnTo>
                  <a:pt x="3076" y="4459"/>
                </a:lnTo>
                <a:lnTo>
                  <a:pt x="3045" y="4152"/>
                </a:lnTo>
                <a:lnTo>
                  <a:pt x="3014" y="3814"/>
                </a:lnTo>
                <a:lnTo>
                  <a:pt x="3014" y="1139"/>
                </a:lnTo>
                <a:lnTo>
                  <a:pt x="3045" y="893"/>
                </a:lnTo>
                <a:lnTo>
                  <a:pt x="3106" y="677"/>
                </a:lnTo>
                <a:lnTo>
                  <a:pt x="3199" y="493"/>
                </a:lnTo>
                <a:lnTo>
                  <a:pt x="3352" y="339"/>
                </a:lnTo>
                <a:lnTo>
                  <a:pt x="3506" y="185"/>
                </a:lnTo>
                <a:lnTo>
                  <a:pt x="3721" y="93"/>
                </a:lnTo>
                <a:lnTo>
                  <a:pt x="3906" y="32"/>
                </a:lnTo>
                <a:lnTo>
                  <a:pt x="4152" y="1"/>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51;p47">
            <a:extLst>
              <a:ext uri="{FF2B5EF4-FFF2-40B4-BE49-F238E27FC236}">
                <a16:creationId xmlns:a16="http://schemas.microsoft.com/office/drawing/2014/main" id="{F40C3C93-0323-4FF9-D7CF-668851204F0A}"/>
              </a:ext>
            </a:extLst>
          </p:cNvPr>
          <p:cNvSpPr/>
          <p:nvPr/>
        </p:nvSpPr>
        <p:spPr>
          <a:xfrm>
            <a:off x="1068809" y="3638922"/>
            <a:ext cx="99550" cy="82067"/>
          </a:xfrm>
          <a:custGeom>
            <a:avLst/>
            <a:gdLst/>
            <a:ahLst/>
            <a:cxnLst/>
            <a:rect l="l" t="t" r="r" b="b"/>
            <a:pathLst>
              <a:path w="2277" h="1877" extrusionOk="0">
                <a:moveTo>
                  <a:pt x="739" y="1"/>
                </a:moveTo>
                <a:lnTo>
                  <a:pt x="585" y="62"/>
                </a:lnTo>
                <a:lnTo>
                  <a:pt x="401" y="155"/>
                </a:lnTo>
                <a:lnTo>
                  <a:pt x="278" y="278"/>
                </a:lnTo>
                <a:lnTo>
                  <a:pt x="155" y="401"/>
                </a:lnTo>
                <a:lnTo>
                  <a:pt x="62" y="554"/>
                </a:lnTo>
                <a:lnTo>
                  <a:pt x="1" y="739"/>
                </a:lnTo>
                <a:lnTo>
                  <a:pt x="1" y="923"/>
                </a:lnTo>
                <a:lnTo>
                  <a:pt x="1" y="1139"/>
                </a:lnTo>
                <a:lnTo>
                  <a:pt x="62" y="1292"/>
                </a:lnTo>
                <a:lnTo>
                  <a:pt x="155" y="1477"/>
                </a:lnTo>
                <a:lnTo>
                  <a:pt x="278" y="1600"/>
                </a:lnTo>
                <a:lnTo>
                  <a:pt x="401" y="1723"/>
                </a:lnTo>
                <a:lnTo>
                  <a:pt x="585" y="1815"/>
                </a:lnTo>
                <a:lnTo>
                  <a:pt x="739" y="1877"/>
                </a:lnTo>
                <a:lnTo>
                  <a:pt x="1508" y="1877"/>
                </a:lnTo>
                <a:lnTo>
                  <a:pt x="1692" y="1815"/>
                </a:lnTo>
                <a:lnTo>
                  <a:pt x="1846" y="1723"/>
                </a:lnTo>
                <a:lnTo>
                  <a:pt x="2000" y="1600"/>
                </a:lnTo>
                <a:lnTo>
                  <a:pt x="2092" y="1477"/>
                </a:lnTo>
                <a:lnTo>
                  <a:pt x="2184" y="1292"/>
                </a:lnTo>
                <a:lnTo>
                  <a:pt x="2245" y="1139"/>
                </a:lnTo>
                <a:lnTo>
                  <a:pt x="2276" y="923"/>
                </a:lnTo>
                <a:lnTo>
                  <a:pt x="2245" y="739"/>
                </a:lnTo>
                <a:lnTo>
                  <a:pt x="2184" y="554"/>
                </a:lnTo>
                <a:lnTo>
                  <a:pt x="2092" y="401"/>
                </a:lnTo>
                <a:lnTo>
                  <a:pt x="2000" y="278"/>
                </a:lnTo>
                <a:lnTo>
                  <a:pt x="1846" y="155"/>
                </a:lnTo>
                <a:lnTo>
                  <a:pt x="1692" y="62"/>
                </a:lnTo>
                <a:lnTo>
                  <a:pt x="1508" y="1"/>
                </a:lnTo>
                <a:close/>
              </a:path>
            </a:pathLst>
          </a:custGeom>
          <a:solidFill>
            <a:srgbClr val="7B6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9;p31">
            <a:extLst>
              <a:ext uri="{FF2B5EF4-FFF2-40B4-BE49-F238E27FC236}">
                <a16:creationId xmlns:a16="http://schemas.microsoft.com/office/drawing/2014/main" id="{DE4746E5-2AA3-0AFF-22F2-74D644CE6CAC}"/>
              </a:ext>
            </a:extLst>
          </p:cNvPr>
          <p:cNvSpPr/>
          <p:nvPr/>
        </p:nvSpPr>
        <p:spPr>
          <a:xfrm>
            <a:off x="4688732" y="543397"/>
            <a:ext cx="4114800" cy="1825153"/>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TextBox 80">
            <a:extLst>
              <a:ext uri="{FF2B5EF4-FFF2-40B4-BE49-F238E27FC236}">
                <a16:creationId xmlns:a16="http://schemas.microsoft.com/office/drawing/2014/main" id="{6152BB4A-D140-4DE9-4908-862822CCC412}"/>
              </a:ext>
            </a:extLst>
          </p:cNvPr>
          <p:cNvSpPr txBox="1"/>
          <p:nvPr/>
        </p:nvSpPr>
        <p:spPr>
          <a:xfrm>
            <a:off x="4969823" y="831006"/>
            <a:ext cx="3677307" cy="1869743"/>
          </a:xfrm>
          <a:prstGeom prst="rect">
            <a:avLst/>
          </a:prstGeom>
          <a:noFill/>
        </p:spPr>
        <p:txBody>
          <a:bodyPr wrap="square" rtlCol="0">
            <a:spAutoFit/>
          </a:bodyPr>
          <a:lstStyle/>
          <a:p>
            <a:pPr marL="171450" indent="-171450">
              <a:buFont typeface="Arial" panose="020B0604020202020204" pitchFamily="34" charset="0"/>
              <a:buChar char="•"/>
            </a:pPr>
            <a:r>
              <a:rPr lang="en-US" sz="1050" b="1" dirty="0">
                <a:latin typeface="Fira Sans" panose="020B0503050000020004" pitchFamily="34" charset="0"/>
              </a:rPr>
              <a:t>Seattle is the top city with 20,800 EVs registered</a:t>
            </a:r>
          </a:p>
          <a:p>
            <a:pPr marL="171450" indent="-171450">
              <a:buFont typeface="Arial" panose="020B0604020202020204" pitchFamily="34" charset="0"/>
              <a:buChar char="•"/>
            </a:pPr>
            <a:r>
              <a:rPr lang="en-US" sz="1050" b="1" dirty="0">
                <a:latin typeface="Fira Sans" panose="020B0503050000020004" pitchFamily="34" charset="0"/>
              </a:rPr>
              <a:t>The City of Seattle utility company ranks third, which could translate as a need for more infrastructure to meet the growth of EV use </a:t>
            </a:r>
          </a:p>
          <a:p>
            <a:pPr marL="171450" indent="-171450">
              <a:buFont typeface="Arial" panose="020B0604020202020204" pitchFamily="34" charset="0"/>
              <a:buChar char="•"/>
            </a:pPr>
            <a:r>
              <a:rPr lang="en-US" sz="1050" b="1" dirty="0">
                <a:latin typeface="Fira Sans" panose="020B0503050000020004" pitchFamily="34" charset="0"/>
              </a:rPr>
              <a:t>Even though Tacoma ranks last in EVs registered, their utility ranks first.  A first ranking utility could show potential for EV growth amongst utility customers</a:t>
            </a:r>
          </a:p>
          <a:p>
            <a:pPr marL="171450" indent="-171450">
              <a:buFont typeface="Arial" panose="020B0604020202020204" pitchFamily="34" charset="0"/>
              <a:buChar char="•"/>
            </a:pPr>
            <a:endParaRPr lang="en-US" sz="1050" b="1" dirty="0">
              <a:latin typeface="Fira Sans" panose="020B0503050000020004" pitchFamily="34" charset="0"/>
            </a:endParaRPr>
          </a:p>
          <a:p>
            <a:pPr marL="171450" indent="-171450">
              <a:buFont typeface="Arial" panose="020B0604020202020204" pitchFamily="34" charset="0"/>
              <a:buChar char="•"/>
            </a:pPr>
            <a:endParaRPr lang="en-US" sz="1050" b="1" dirty="0">
              <a:latin typeface="Fira Sans" panose="020B0503050000020004" pitchFamily="34" charset="0"/>
            </a:endParaRPr>
          </a:p>
          <a:p>
            <a:pPr marL="171450" indent="-171450">
              <a:buFont typeface="Arial" panose="020B0604020202020204" pitchFamily="34" charset="0"/>
              <a:buChar char="•"/>
            </a:pPr>
            <a:endParaRPr lang="en-US" sz="1050" b="1" dirty="0">
              <a:latin typeface="Fira Sans" panose="020B0503050000020004" pitchFamily="34" charset="0"/>
            </a:endParaRPr>
          </a:p>
          <a:p>
            <a:pPr marL="171450" indent="-171450">
              <a:buFont typeface="Arial" panose="020B0604020202020204" pitchFamily="34" charset="0"/>
              <a:buChar char="•"/>
            </a:pPr>
            <a:endParaRPr lang="en-US" sz="1050" b="1" dirty="0">
              <a:latin typeface="Fira Sans" panose="020B0503050000020004" pitchFamily="34" charset="0"/>
            </a:endParaRPr>
          </a:p>
        </p:txBody>
      </p:sp>
    </p:spTree>
    <p:extLst>
      <p:ext uri="{BB962C8B-B14F-4D97-AF65-F5344CB8AC3E}">
        <p14:creationId xmlns:p14="http://schemas.microsoft.com/office/powerpoint/2010/main" val="332977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3" name="Picture 2">
            <a:extLst>
              <a:ext uri="{FF2B5EF4-FFF2-40B4-BE49-F238E27FC236}">
                <a16:creationId xmlns:a16="http://schemas.microsoft.com/office/drawing/2014/main" id="{3B170E7F-F243-4FDB-4259-2CA3C36C2D37}"/>
              </a:ext>
            </a:extLst>
          </p:cNvPr>
          <p:cNvPicPr>
            <a:picLocks noChangeAspect="1"/>
          </p:cNvPicPr>
          <p:nvPr/>
        </p:nvPicPr>
        <p:blipFill>
          <a:blip r:embed="rId3"/>
          <a:stretch>
            <a:fillRect/>
          </a:stretch>
        </p:blipFill>
        <p:spPr>
          <a:xfrm>
            <a:off x="108800" y="513497"/>
            <a:ext cx="8240598" cy="1803260"/>
          </a:xfrm>
          <a:prstGeom prst="rect">
            <a:avLst/>
          </a:prstGeom>
        </p:spPr>
      </p:pic>
      <p:sp>
        <p:nvSpPr>
          <p:cNvPr id="519" name="Google Shape;519;p31"/>
          <p:cNvSpPr/>
          <p:nvPr/>
        </p:nvSpPr>
        <p:spPr>
          <a:xfrm>
            <a:off x="4353253" y="2459421"/>
            <a:ext cx="4114800" cy="2239875"/>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txBox="1">
            <a:spLocks noGrp="1"/>
          </p:cNvSpPr>
          <p:nvPr>
            <p:ph type="title"/>
          </p:nvPr>
        </p:nvSpPr>
        <p:spPr>
          <a:xfrm>
            <a:off x="505837" y="14418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Electric Vehicles: Trending and Top Ranked</a:t>
            </a:r>
            <a:endParaRPr dirty="0">
              <a:solidFill>
                <a:schemeClr val="dk1"/>
              </a:solidFill>
            </a:endParaRPr>
          </a:p>
          <a:p>
            <a:pPr marL="0" lvl="0" indent="0" algn="ctr" rtl="0">
              <a:spcBef>
                <a:spcPts val="0"/>
              </a:spcBef>
              <a:spcAft>
                <a:spcPts val="0"/>
              </a:spcAft>
              <a:buNone/>
            </a:pPr>
            <a:endParaRPr dirty="0">
              <a:solidFill>
                <a:schemeClr val="dk1"/>
              </a:solidFill>
            </a:endParaRPr>
          </a:p>
        </p:txBody>
      </p:sp>
      <p:sp>
        <p:nvSpPr>
          <p:cNvPr id="6" name="TextBox 5">
            <a:extLst>
              <a:ext uri="{FF2B5EF4-FFF2-40B4-BE49-F238E27FC236}">
                <a16:creationId xmlns:a16="http://schemas.microsoft.com/office/drawing/2014/main" id="{8662C2D1-56AF-0415-D426-A3D4F2E4C4B0}"/>
              </a:ext>
            </a:extLst>
          </p:cNvPr>
          <p:cNvSpPr txBox="1"/>
          <p:nvPr/>
        </p:nvSpPr>
        <p:spPr>
          <a:xfrm>
            <a:off x="4572000" y="2593220"/>
            <a:ext cx="3677307" cy="2031325"/>
          </a:xfrm>
          <a:prstGeom prst="rect">
            <a:avLst/>
          </a:prstGeom>
          <a:noFill/>
        </p:spPr>
        <p:txBody>
          <a:bodyPr wrap="square" rtlCol="0">
            <a:spAutoFit/>
          </a:bodyPr>
          <a:lstStyle/>
          <a:p>
            <a:pPr marL="171450" indent="-171450">
              <a:buFont typeface="Arial" panose="020B0604020202020204" pitchFamily="34" charset="0"/>
              <a:buChar char="•"/>
            </a:pPr>
            <a:r>
              <a:rPr lang="en-US" sz="1050" b="1" dirty="0">
                <a:latin typeface="Fira Sans" panose="020B0503050000020004" pitchFamily="34" charset="0"/>
              </a:rPr>
              <a:t>Battery Electric Vehicles (BEV) is continuously trending from 2020 and onward with 50k registered in 2023</a:t>
            </a:r>
          </a:p>
          <a:p>
            <a:endParaRPr lang="en-US" sz="1050" b="1" dirty="0">
              <a:latin typeface="Fira Sans" panose="020B0503050000020004" pitchFamily="34" charset="0"/>
            </a:endParaRPr>
          </a:p>
          <a:p>
            <a:pPr marL="171450" indent="-171450">
              <a:buFont typeface="Arial" panose="020B0604020202020204" pitchFamily="34" charset="0"/>
              <a:buChar char="•"/>
            </a:pPr>
            <a:r>
              <a:rPr lang="en-US" sz="1050" b="1" dirty="0">
                <a:latin typeface="Fira Sans" panose="020B0503050000020004" pitchFamily="34" charset="0"/>
              </a:rPr>
              <a:t>Plug-in Hybrid Electric Vehicles (PHEV) do not seem to be as popular compared to BEVs with only 7k registering in 2023</a:t>
            </a:r>
          </a:p>
          <a:p>
            <a:endParaRPr lang="en-US" sz="1050" b="1" dirty="0">
              <a:latin typeface="Fira Sans" panose="020B0503050000020004" pitchFamily="34" charset="0"/>
            </a:endParaRPr>
          </a:p>
          <a:p>
            <a:pPr marL="171450" indent="-171450">
              <a:buFont typeface="Arial" panose="020B0604020202020204" pitchFamily="34" charset="0"/>
              <a:buChar char="•"/>
            </a:pPr>
            <a:r>
              <a:rPr lang="en-US" sz="1050" b="1" dirty="0">
                <a:latin typeface="Fira Sans" panose="020B0503050000020004" pitchFamily="34" charset="0"/>
              </a:rPr>
              <a:t>Knowing what vehicles are popular provides us with an overall idea of the types of charging stations we would need to provide for the various models</a:t>
            </a:r>
          </a:p>
          <a:p>
            <a:pPr marL="171450" indent="-171450">
              <a:buFont typeface="Arial" panose="020B0604020202020204" pitchFamily="34" charset="0"/>
              <a:buChar char="•"/>
            </a:pPr>
            <a:endParaRPr lang="en-US" sz="1050" b="1" dirty="0">
              <a:latin typeface="Fira Sans" panose="020B0503050000020004" pitchFamily="34" charset="0"/>
            </a:endParaRPr>
          </a:p>
        </p:txBody>
      </p:sp>
      <p:grpSp>
        <p:nvGrpSpPr>
          <p:cNvPr id="9" name="Google Shape;1543;p40">
            <a:extLst>
              <a:ext uri="{FF2B5EF4-FFF2-40B4-BE49-F238E27FC236}">
                <a16:creationId xmlns:a16="http://schemas.microsoft.com/office/drawing/2014/main" id="{ED6FDCB8-54A8-1B85-233A-83D6633053FA}"/>
              </a:ext>
            </a:extLst>
          </p:cNvPr>
          <p:cNvGrpSpPr/>
          <p:nvPr/>
        </p:nvGrpSpPr>
        <p:grpSpPr>
          <a:xfrm>
            <a:off x="437922" y="2904789"/>
            <a:ext cx="2510229" cy="1474060"/>
            <a:chOff x="1411259" y="1078325"/>
            <a:chExt cx="2099618" cy="1105175"/>
          </a:xfrm>
        </p:grpSpPr>
        <p:sp>
          <p:nvSpPr>
            <p:cNvPr id="10" name="Google Shape;1544;p40">
              <a:extLst>
                <a:ext uri="{FF2B5EF4-FFF2-40B4-BE49-F238E27FC236}">
                  <a16:creationId xmlns:a16="http://schemas.microsoft.com/office/drawing/2014/main" id="{26B47E91-C696-A4B8-74E9-65DE0F6D456E}"/>
                </a:ext>
              </a:extLst>
            </p:cNvPr>
            <p:cNvSpPr/>
            <p:nvPr/>
          </p:nvSpPr>
          <p:spPr>
            <a:xfrm>
              <a:off x="1491834" y="2148917"/>
              <a:ext cx="2019042" cy="34583"/>
            </a:xfrm>
            <a:custGeom>
              <a:avLst/>
              <a:gdLst/>
              <a:ahLst/>
              <a:cxnLst/>
              <a:rect l="l" t="t" r="r" b="b"/>
              <a:pathLst>
                <a:path w="23353" h="400" extrusionOk="0">
                  <a:moveTo>
                    <a:pt x="431" y="0"/>
                  </a:moveTo>
                  <a:lnTo>
                    <a:pt x="185" y="62"/>
                  </a:lnTo>
                  <a:lnTo>
                    <a:pt x="32" y="123"/>
                  </a:lnTo>
                  <a:lnTo>
                    <a:pt x="1" y="154"/>
                  </a:lnTo>
                  <a:lnTo>
                    <a:pt x="1" y="184"/>
                  </a:lnTo>
                  <a:lnTo>
                    <a:pt x="1" y="246"/>
                  </a:lnTo>
                  <a:lnTo>
                    <a:pt x="32" y="277"/>
                  </a:lnTo>
                  <a:lnTo>
                    <a:pt x="185" y="338"/>
                  </a:lnTo>
                  <a:lnTo>
                    <a:pt x="431" y="369"/>
                  </a:lnTo>
                  <a:lnTo>
                    <a:pt x="708" y="400"/>
                  </a:lnTo>
                  <a:lnTo>
                    <a:pt x="22646" y="400"/>
                  </a:lnTo>
                  <a:lnTo>
                    <a:pt x="22892" y="369"/>
                  </a:lnTo>
                  <a:lnTo>
                    <a:pt x="23137" y="338"/>
                  </a:lnTo>
                  <a:lnTo>
                    <a:pt x="23291" y="277"/>
                  </a:lnTo>
                  <a:lnTo>
                    <a:pt x="23322" y="246"/>
                  </a:lnTo>
                  <a:lnTo>
                    <a:pt x="23352" y="184"/>
                  </a:lnTo>
                  <a:lnTo>
                    <a:pt x="23322" y="154"/>
                  </a:lnTo>
                  <a:lnTo>
                    <a:pt x="23291" y="123"/>
                  </a:lnTo>
                  <a:lnTo>
                    <a:pt x="23137" y="62"/>
                  </a:lnTo>
                  <a:lnTo>
                    <a:pt x="2289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5;p40">
              <a:extLst>
                <a:ext uri="{FF2B5EF4-FFF2-40B4-BE49-F238E27FC236}">
                  <a16:creationId xmlns:a16="http://schemas.microsoft.com/office/drawing/2014/main" id="{81DF5B07-C389-D94D-82B5-10AC1F8B4A78}"/>
                </a:ext>
              </a:extLst>
            </p:cNvPr>
            <p:cNvSpPr/>
            <p:nvPr/>
          </p:nvSpPr>
          <p:spPr>
            <a:xfrm>
              <a:off x="1770829" y="1758392"/>
              <a:ext cx="459608" cy="377301"/>
            </a:xfrm>
            <a:custGeom>
              <a:avLst/>
              <a:gdLst/>
              <a:ahLst/>
              <a:cxnLst/>
              <a:rect l="l" t="t" r="r" b="b"/>
              <a:pathLst>
                <a:path w="5316" h="4364" extrusionOk="0">
                  <a:moveTo>
                    <a:pt x="430" y="0"/>
                  </a:moveTo>
                  <a:lnTo>
                    <a:pt x="0" y="3134"/>
                  </a:lnTo>
                  <a:lnTo>
                    <a:pt x="338" y="4363"/>
                  </a:lnTo>
                  <a:lnTo>
                    <a:pt x="5316" y="4363"/>
                  </a:lnTo>
                  <a:lnTo>
                    <a:pt x="5101" y="0"/>
                  </a:lnTo>
                  <a:close/>
                </a:path>
              </a:pathLst>
            </a:custGeom>
            <a:solidFill>
              <a:srgbClr val="99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6;p40">
              <a:extLst>
                <a:ext uri="{FF2B5EF4-FFF2-40B4-BE49-F238E27FC236}">
                  <a16:creationId xmlns:a16="http://schemas.microsoft.com/office/drawing/2014/main" id="{E67DEA3C-E3FB-5B13-86E0-12C3454046B2}"/>
                </a:ext>
              </a:extLst>
            </p:cNvPr>
            <p:cNvSpPr/>
            <p:nvPr/>
          </p:nvSpPr>
          <p:spPr>
            <a:xfrm>
              <a:off x="1622038" y="1200488"/>
              <a:ext cx="1591337" cy="935211"/>
            </a:xfrm>
            <a:custGeom>
              <a:avLst/>
              <a:gdLst/>
              <a:ahLst/>
              <a:cxnLst/>
              <a:rect l="l" t="t" r="r" b="b"/>
              <a:pathLst>
                <a:path w="18406" h="10817" extrusionOk="0">
                  <a:moveTo>
                    <a:pt x="4824" y="1"/>
                  </a:moveTo>
                  <a:lnTo>
                    <a:pt x="4333" y="93"/>
                  </a:lnTo>
                  <a:lnTo>
                    <a:pt x="3903" y="247"/>
                  </a:lnTo>
                  <a:lnTo>
                    <a:pt x="3780" y="308"/>
                  </a:lnTo>
                  <a:lnTo>
                    <a:pt x="3472" y="523"/>
                  </a:lnTo>
                  <a:lnTo>
                    <a:pt x="3012" y="861"/>
                  </a:lnTo>
                  <a:lnTo>
                    <a:pt x="2735" y="1107"/>
                  </a:lnTo>
                  <a:lnTo>
                    <a:pt x="2458" y="1384"/>
                  </a:lnTo>
                  <a:lnTo>
                    <a:pt x="2151" y="1691"/>
                  </a:lnTo>
                  <a:lnTo>
                    <a:pt x="1875" y="2060"/>
                  </a:lnTo>
                  <a:lnTo>
                    <a:pt x="1567" y="2459"/>
                  </a:lnTo>
                  <a:lnTo>
                    <a:pt x="1291" y="2889"/>
                  </a:lnTo>
                  <a:lnTo>
                    <a:pt x="1045" y="3350"/>
                  </a:lnTo>
                  <a:lnTo>
                    <a:pt x="799" y="3872"/>
                  </a:lnTo>
                  <a:lnTo>
                    <a:pt x="584" y="4456"/>
                  </a:lnTo>
                  <a:lnTo>
                    <a:pt x="431" y="5071"/>
                  </a:lnTo>
                  <a:lnTo>
                    <a:pt x="215" y="6085"/>
                  </a:lnTo>
                  <a:lnTo>
                    <a:pt x="93" y="7006"/>
                  </a:lnTo>
                  <a:lnTo>
                    <a:pt x="0" y="7836"/>
                  </a:lnTo>
                  <a:lnTo>
                    <a:pt x="0" y="8543"/>
                  </a:lnTo>
                  <a:lnTo>
                    <a:pt x="31" y="9127"/>
                  </a:lnTo>
                  <a:lnTo>
                    <a:pt x="93" y="9649"/>
                  </a:lnTo>
                  <a:lnTo>
                    <a:pt x="185" y="10048"/>
                  </a:lnTo>
                  <a:lnTo>
                    <a:pt x="277" y="10356"/>
                  </a:lnTo>
                  <a:lnTo>
                    <a:pt x="2366" y="10356"/>
                  </a:lnTo>
                  <a:lnTo>
                    <a:pt x="2243" y="10110"/>
                  </a:lnTo>
                  <a:lnTo>
                    <a:pt x="2151" y="9864"/>
                  </a:lnTo>
                  <a:lnTo>
                    <a:pt x="2059" y="9495"/>
                  </a:lnTo>
                  <a:lnTo>
                    <a:pt x="1998" y="9157"/>
                  </a:lnTo>
                  <a:lnTo>
                    <a:pt x="1998" y="8850"/>
                  </a:lnTo>
                  <a:lnTo>
                    <a:pt x="2028" y="8604"/>
                  </a:lnTo>
                  <a:lnTo>
                    <a:pt x="2090" y="8297"/>
                  </a:lnTo>
                  <a:lnTo>
                    <a:pt x="2243" y="7959"/>
                  </a:lnTo>
                  <a:lnTo>
                    <a:pt x="2428" y="7621"/>
                  </a:lnTo>
                  <a:lnTo>
                    <a:pt x="2674" y="7314"/>
                  </a:lnTo>
                  <a:lnTo>
                    <a:pt x="2827" y="7160"/>
                  </a:lnTo>
                  <a:lnTo>
                    <a:pt x="2981" y="7037"/>
                  </a:lnTo>
                  <a:lnTo>
                    <a:pt x="3165" y="6914"/>
                  </a:lnTo>
                  <a:lnTo>
                    <a:pt x="3380" y="6822"/>
                  </a:lnTo>
                  <a:lnTo>
                    <a:pt x="3565" y="6730"/>
                  </a:lnTo>
                  <a:lnTo>
                    <a:pt x="3810" y="6668"/>
                  </a:lnTo>
                  <a:lnTo>
                    <a:pt x="4025" y="6638"/>
                  </a:lnTo>
                  <a:lnTo>
                    <a:pt x="4302" y="6607"/>
                  </a:lnTo>
                  <a:lnTo>
                    <a:pt x="4947" y="6607"/>
                  </a:lnTo>
                  <a:lnTo>
                    <a:pt x="5224" y="6638"/>
                  </a:lnTo>
                  <a:lnTo>
                    <a:pt x="5408" y="6668"/>
                  </a:lnTo>
                  <a:lnTo>
                    <a:pt x="5562" y="6730"/>
                  </a:lnTo>
                  <a:lnTo>
                    <a:pt x="5746" y="6791"/>
                  </a:lnTo>
                  <a:lnTo>
                    <a:pt x="5930" y="6914"/>
                  </a:lnTo>
                  <a:lnTo>
                    <a:pt x="6115" y="7037"/>
                  </a:lnTo>
                  <a:lnTo>
                    <a:pt x="6268" y="7222"/>
                  </a:lnTo>
                  <a:lnTo>
                    <a:pt x="6422" y="7437"/>
                  </a:lnTo>
                  <a:lnTo>
                    <a:pt x="6545" y="7713"/>
                  </a:lnTo>
                  <a:lnTo>
                    <a:pt x="6668" y="8051"/>
                  </a:lnTo>
                  <a:lnTo>
                    <a:pt x="6760" y="8420"/>
                  </a:lnTo>
                  <a:lnTo>
                    <a:pt x="6822" y="8881"/>
                  </a:lnTo>
                  <a:lnTo>
                    <a:pt x="6822" y="9372"/>
                  </a:lnTo>
                  <a:lnTo>
                    <a:pt x="6699" y="10356"/>
                  </a:lnTo>
                  <a:lnTo>
                    <a:pt x="12229" y="10356"/>
                  </a:lnTo>
                  <a:lnTo>
                    <a:pt x="12229" y="10417"/>
                  </a:lnTo>
                  <a:lnTo>
                    <a:pt x="12229" y="10540"/>
                  </a:lnTo>
                  <a:lnTo>
                    <a:pt x="12199" y="10601"/>
                  </a:lnTo>
                  <a:lnTo>
                    <a:pt x="12137" y="10663"/>
                  </a:lnTo>
                  <a:lnTo>
                    <a:pt x="12045" y="10755"/>
                  </a:lnTo>
                  <a:lnTo>
                    <a:pt x="11891" y="10816"/>
                  </a:lnTo>
                  <a:lnTo>
                    <a:pt x="17883" y="10786"/>
                  </a:lnTo>
                  <a:lnTo>
                    <a:pt x="18405" y="7068"/>
                  </a:lnTo>
                  <a:lnTo>
                    <a:pt x="17975" y="6699"/>
                  </a:lnTo>
                  <a:lnTo>
                    <a:pt x="16807" y="5747"/>
                  </a:lnTo>
                  <a:lnTo>
                    <a:pt x="15978" y="5101"/>
                  </a:lnTo>
                  <a:lnTo>
                    <a:pt x="15025" y="4425"/>
                  </a:lnTo>
                  <a:lnTo>
                    <a:pt x="14011" y="3688"/>
                  </a:lnTo>
                  <a:lnTo>
                    <a:pt x="12874" y="2981"/>
                  </a:lnTo>
                  <a:lnTo>
                    <a:pt x="11707" y="2244"/>
                  </a:lnTo>
                  <a:lnTo>
                    <a:pt x="10509" y="1599"/>
                  </a:lnTo>
                  <a:lnTo>
                    <a:pt x="9894" y="1291"/>
                  </a:lnTo>
                  <a:lnTo>
                    <a:pt x="9310" y="1015"/>
                  </a:lnTo>
                  <a:lnTo>
                    <a:pt x="8696" y="769"/>
                  </a:lnTo>
                  <a:lnTo>
                    <a:pt x="8112" y="523"/>
                  </a:lnTo>
                  <a:lnTo>
                    <a:pt x="7528" y="339"/>
                  </a:lnTo>
                  <a:lnTo>
                    <a:pt x="6944" y="185"/>
                  </a:lnTo>
                  <a:lnTo>
                    <a:pt x="6391" y="93"/>
                  </a:lnTo>
                  <a:lnTo>
                    <a:pt x="5838"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7;p40">
              <a:extLst>
                <a:ext uri="{FF2B5EF4-FFF2-40B4-BE49-F238E27FC236}">
                  <a16:creationId xmlns:a16="http://schemas.microsoft.com/office/drawing/2014/main" id="{4DBDCFA4-4CB0-940F-2239-9300A6150ABA}"/>
                </a:ext>
              </a:extLst>
            </p:cNvPr>
            <p:cNvSpPr/>
            <p:nvPr/>
          </p:nvSpPr>
          <p:spPr>
            <a:xfrm>
              <a:off x="1637946" y="1298789"/>
              <a:ext cx="738606" cy="494191"/>
            </a:xfrm>
            <a:custGeom>
              <a:avLst/>
              <a:gdLst/>
              <a:ahLst/>
              <a:cxnLst/>
              <a:rect l="l" t="t" r="r" b="b"/>
              <a:pathLst>
                <a:path w="8543" h="5716" extrusionOk="0">
                  <a:moveTo>
                    <a:pt x="3411" y="1"/>
                  </a:moveTo>
                  <a:lnTo>
                    <a:pt x="2889" y="32"/>
                  </a:lnTo>
                  <a:lnTo>
                    <a:pt x="2551" y="62"/>
                  </a:lnTo>
                  <a:lnTo>
                    <a:pt x="2428" y="93"/>
                  </a:lnTo>
                  <a:lnTo>
                    <a:pt x="2182" y="247"/>
                  </a:lnTo>
                  <a:lnTo>
                    <a:pt x="1967" y="400"/>
                  </a:lnTo>
                  <a:lnTo>
                    <a:pt x="1568" y="738"/>
                  </a:lnTo>
                  <a:lnTo>
                    <a:pt x="1230" y="1138"/>
                  </a:lnTo>
                  <a:lnTo>
                    <a:pt x="953" y="1537"/>
                  </a:lnTo>
                  <a:lnTo>
                    <a:pt x="707" y="1937"/>
                  </a:lnTo>
                  <a:lnTo>
                    <a:pt x="492" y="2367"/>
                  </a:lnTo>
                  <a:lnTo>
                    <a:pt x="339" y="2797"/>
                  </a:lnTo>
                  <a:lnTo>
                    <a:pt x="216" y="3227"/>
                  </a:lnTo>
                  <a:lnTo>
                    <a:pt x="124" y="3626"/>
                  </a:lnTo>
                  <a:lnTo>
                    <a:pt x="62" y="3995"/>
                  </a:lnTo>
                  <a:lnTo>
                    <a:pt x="1" y="4640"/>
                  </a:lnTo>
                  <a:lnTo>
                    <a:pt x="1" y="5040"/>
                  </a:lnTo>
                  <a:lnTo>
                    <a:pt x="1" y="5224"/>
                  </a:lnTo>
                  <a:lnTo>
                    <a:pt x="62" y="5347"/>
                  </a:lnTo>
                  <a:lnTo>
                    <a:pt x="216" y="5501"/>
                  </a:lnTo>
                  <a:lnTo>
                    <a:pt x="400" y="5593"/>
                  </a:lnTo>
                  <a:lnTo>
                    <a:pt x="615" y="5685"/>
                  </a:lnTo>
                  <a:lnTo>
                    <a:pt x="892" y="5716"/>
                  </a:lnTo>
                  <a:lnTo>
                    <a:pt x="1015" y="5716"/>
                  </a:lnTo>
                  <a:lnTo>
                    <a:pt x="1138" y="5685"/>
                  </a:lnTo>
                  <a:lnTo>
                    <a:pt x="1291" y="5624"/>
                  </a:lnTo>
                  <a:lnTo>
                    <a:pt x="1414" y="5562"/>
                  </a:lnTo>
                  <a:lnTo>
                    <a:pt x="1568" y="5470"/>
                  </a:lnTo>
                  <a:lnTo>
                    <a:pt x="1691" y="5316"/>
                  </a:lnTo>
                  <a:lnTo>
                    <a:pt x="2029" y="5009"/>
                  </a:lnTo>
                  <a:lnTo>
                    <a:pt x="2336" y="4702"/>
                  </a:lnTo>
                  <a:lnTo>
                    <a:pt x="2705" y="4456"/>
                  </a:lnTo>
                  <a:lnTo>
                    <a:pt x="3104" y="4241"/>
                  </a:lnTo>
                  <a:lnTo>
                    <a:pt x="3319" y="4180"/>
                  </a:lnTo>
                  <a:lnTo>
                    <a:pt x="3534" y="4087"/>
                  </a:lnTo>
                  <a:lnTo>
                    <a:pt x="3780" y="4057"/>
                  </a:lnTo>
                  <a:lnTo>
                    <a:pt x="4057" y="4026"/>
                  </a:lnTo>
                  <a:lnTo>
                    <a:pt x="4364" y="3995"/>
                  </a:lnTo>
                  <a:lnTo>
                    <a:pt x="4671" y="3995"/>
                  </a:lnTo>
                  <a:lnTo>
                    <a:pt x="5009" y="4026"/>
                  </a:lnTo>
                  <a:lnTo>
                    <a:pt x="5347" y="4087"/>
                  </a:lnTo>
                  <a:lnTo>
                    <a:pt x="5716" y="4180"/>
                  </a:lnTo>
                  <a:lnTo>
                    <a:pt x="6054" y="4272"/>
                  </a:lnTo>
                  <a:lnTo>
                    <a:pt x="6361" y="4395"/>
                  </a:lnTo>
                  <a:lnTo>
                    <a:pt x="6638" y="4548"/>
                  </a:lnTo>
                  <a:lnTo>
                    <a:pt x="6883" y="4702"/>
                  </a:lnTo>
                  <a:lnTo>
                    <a:pt x="7129" y="4855"/>
                  </a:lnTo>
                  <a:lnTo>
                    <a:pt x="7529" y="5193"/>
                  </a:lnTo>
                  <a:lnTo>
                    <a:pt x="7867" y="5470"/>
                  </a:lnTo>
                  <a:lnTo>
                    <a:pt x="8112" y="5654"/>
                  </a:lnTo>
                  <a:lnTo>
                    <a:pt x="8235" y="5716"/>
                  </a:lnTo>
                  <a:lnTo>
                    <a:pt x="8327" y="5716"/>
                  </a:lnTo>
                  <a:lnTo>
                    <a:pt x="8420" y="5685"/>
                  </a:lnTo>
                  <a:lnTo>
                    <a:pt x="8512" y="5593"/>
                  </a:lnTo>
                  <a:lnTo>
                    <a:pt x="8543" y="5531"/>
                  </a:lnTo>
                  <a:lnTo>
                    <a:pt x="8543" y="5439"/>
                  </a:lnTo>
                  <a:lnTo>
                    <a:pt x="8543" y="5101"/>
                  </a:lnTo>
                  <a:lnTo>
                    <a:pt x="8450" y="4671"/>
                  </a:lnTo>
                  <a:lnTo>
                    <a:pt x="8266" y="4149"/>
                  </a:lnTo>
                  <a:lnTo>
                    <a:pt x="8020" y="3534"/>
                  </a:lnTo>
                  <a:lnTo>
                    <a:pt x="7682" y="2858"/>
                  </a:lnTo>
                  <a:lnTo>
                    <a:pt x="7283" y="2152"/>
                  </a:lnTo>
                  <a:lnTo>
                    <a:pt x="7037" y="1814"/>
                  </a:lnTo>
                  <a:lnTo>
                    <a:pt x="6760" y="1445"/>
                  </a:lnTo>
                  <a:lnTo>
                    <a:pt x="6453" y="1107"/>
                  </a:lnTo>
                  <a:lnTo>
                    <a:pt x="6146" y="830"/>
                  </a:lnTo>
                  <a:lnTo>
                    <a:pt x="5777" y="585"/>
                  </a:lnTo>
                  <a:lnTo>
                    <a:pt x="5439" y="400"/>
                  </a:lnTo>
                  <a:lnTo>
                    <a:pt x="5070" y="277"/>
                  </a:lnTo>
                  <a:lnTo>
                    <a:pt x="4733" y="154"/>
                  </a:lnTo>
                  <a:lnTo>
                    <a:pt x="4364" y="93"/>
                  </a:lnTo>
                  <a:lnTo>
                    <a:pt x="4026" y="32"/>
                  </a:lnTo>
                  <a:lnTo>
                    <a:pt x="3688"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48;p40">
              <a:extLst>
                <a:ext uri="{FF2B5EF4-FFF2-40B4-BE49-F238E27FC236}">
                  <a16:creationId xmlns:a16="http://schemas.microsoft.com/office/drawing/2014/main" id="{1E1D18FA-422A-35D8-3EAC-C156FDAD202C}"/>
                </a:ext>
              </a:extLst>
            </p:cNvPr>
            <p:cNvSpPr/>
            <p:nvPr/>
          </p:nvSpPr>
          <p:spPr>
            <a:xfrm>
              <a:off x="1826593" y="1298789"/>
              <a:ext cx="499465" cy="345484"/>
            </a:xfrm>
            <a:custGeom>
              <a:avLst/>
              <a:gdLst/>
              <a:ahLst/>
              <a:cxnLst/>
              <a:rect l="l" t="t" r="r" b="b"/>
              <a:pathLst>
                <a:path w="5777" h="3996" extrusionOk="0">
                  <a:moveTo>
                    <a:pt x="1137" y="1"/>
                  </a:moveTo>
                  <a:lnTo>
                    <a:pt x="707" y="32"/>
                  </a:lnTo>
                  <a:lnTo>
                    <a:pt x="400" y="62"/>
                  </a:lnTo>
                  <a:lnTo>
                    <a:pt x="246" y="93"/>
                  </a:lnTo>
                  <a:lnTo>
                    <a:pt x="215" y="185"/>
                  </a:lnTo>
                  <a:lnTo>
                    <a:pt x="123" y="431"/>
                  </a:lnTo>
                  <a:lnTo>
                    <a:pt x="31" y="800"/>
                  </a:lnTo>
                  <a:lnTo>
                    <a:pt x="0" y="1015"/>
                  </a:lnTo>
                  <a:lnTo>
                    <a:pt x="0" y="1230"/>
                  </a:lnTo>
                  <a:lnTo>
                    <a:pt x="31" y="1445"/>
                  </a:lnTo>
                  <a:lnTo>
                    <a:pt x="92" y="1691"/>
                  </a:lnTo>
                  <a:lnTo>
                    <a:pt x="185" y="1906"/>
                  </a:lnTo>
                  <a:lnTo>
                    <a:pt x="338" y="2090"/>
                  </a:lnTo>
                  <a:lnTo>
                    <a:pt x="523" y="2275"/>
                  </a:lnTo>
                  <a:lnTo>
                    <a:pt x="799" y="2428"/>
                  </a:lnTo>
                  <a:lnTo>
                    <a:pt x="1137" y="2582"/>
                  </a:lnTo>
                  <a:lnTo>
                    <a:pt x="1537" y="2674"/>
                  </a:lnTo>
                  <a:lnTo>
                    <a:pt x="2151" y="2766"/>
                  </a:lnTo>
                  <a:lnTo>
                    <a:pt x="2704" y="2920"/>
                  </a:lnTo>
                  <a:lnTo>
                    <a:pt x="3226" y="3073"/>
                  </a:lnTo>
                  <a:lnTo>
                    <a:pt x="3687" y="3227"/>
                  </a:lnTo>
                  <a:lnTo>
                    <a:pt x="4486" y="3565"/>
                  </a:lnTo>
                  <a:lnTo>
                    <a:pt x="5070" y="3842"/>
                  </a:lnTo>
                  <a:lnTo>
                    <a:pt x="5316" y="3934"/>
                  </a:lnTo>
                  <a:lnTo>
                    <a:pt x="5500" y="3964"/>
                  </a:lnTo>
                  <a:lnTo>
                    <a:pt x="5623" y="3995"/>
                  </a:lnTo>
                  <a:lnTo>
                    <a:pt x="5715" y="3964"/>
                  </a:lnTo>
                  <a:lnTo>
                    <a:pt x="5777" y="3872"/>
                  </a:lnTo>
                  <a:lnTo>
                    <a:pt x="5777" y="3688"/>
                  </a:lnTo>
                  <a:lnTo>
                    <a:pt x="5746" y="3473"/>
                  </a:lnTo>
                  <a:lnTo>
                    <a:pt x="5654" y="3135"/>
                  </a:lnTo>
                  <a:lnTo>
                    <a:pt x="5439" y="2735"/>
                  </a:lnTo>
                  <a:lnTo>
                    <a:pt x="5193" y="2305"/>
                  </a:lnTo>
                  <a:lnTo>
                    <a:pt x="4886" y="1875"/>
                  </a:lnTo>
                  <a:lnTo>
                    <a:pt x="4578" y="1445"/>
                  </a:lnTo>
                  <a:lnTo>
                    <a:pt x="4333" y="1138"/>
                  </a:lnTo>
                  <a:lnTo>
                    <a:pt x="4056" y="892"/>
                  </a:lnTo>
                  <a:lnTo>
                    <a:pt x="3749" y="677"/>
                  </a:lnTo>
                  <a:lnTo>
                    <a:pt x="3472" y="523"/>
                  </a:lnTo>
                  <a:lnTo>
                    <a:pt x="3165" y="370"/>
                  </a:lnTo>
                  <a:lnTo>
                    <a:pt x="2858" y="247"/>
                  </a:lnTo>
                  <a:lnTo>
                    <a:pt x="2551" y="154"/>
                  </a:lnTo>
                  <a:lnTo>
                    <a:pt x="2243" y="93"/>
                  </a:lnTo>
                  <a:lnTo>
                    <a:pt x="1659" y="32"/>
                  </a:lnTo>
                  <a:lnTo>
                    <a:pt x="1137"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9;p40">
              <a:extLst>
                <a:ext uri="{FF2B5EF4-FFF2-40B4-BE49-F238E27FC236}">
                  <a16:creationId xmlns:a16="http://schemas.microsoft.com/office/drawing/2014/main" id="{071A178E-BEFD-8415-174A-773259367065}"/>
                </a:ext>
              </a:extLst>
            </p:cNvPr>
            <p:cNvSpPr/>
            <p:nvPr/>
          </p:nvSpPr>
          <p:spPr>
            <a:xfrm>
              <a:off x="2461441" y="1699948"/>
              <a:ext cx="122337" cy="188650"/>
            </a:xfrm>
            <a:custGeom>
              <a:avLst/>
              <a:gdLst/>
              <a:ahLst/>
              <a:cxnLst/>
              <a:rect l="l" t="t" r="r" b="b"/>
              <a:pathLst>
                <a:path w="1415" h="2182" extrusionOk="0">
                  <a:moveTo>
                    <a:pt x="31" y="0"/>
                  </a:moveTo>
                  <a:lnTo>
                    <a:pt x="1" y="31"/>
                  </a:lnTo>
                  <a:lnTo>
                    <a:pt x="31" y="277"/>
                  </a:lnTo>
                  <a:lnTo>
                    <a:pt x="93" y="553"/>
                  </a:lnTo>
                  <a:lnTo>
                    <a:pt x="185" y="830"/>
                  </a:lnTo>
                  <a:lnTo>
                    <a:pt x="308" y="1107"/>
                  </a:lnTo>
                  <a:lnTo>
                    <a:pt x="615" y="1660"/>
                  </a:lnTo>
                  <a:lnTo>
                    <a:pt x="953" y="2182"/>
                  </a:lnTo>
                  <a:lnTo>
                    <a:pt x="953" y="2028"/>
                  </a:lnTo>
                  <a:lnTo>
                    <a:pt x="1015" y="1844"/>
                  </a:lnTo>
                  <a:lnTo>
                    <a:pt x="1168" y="1475"/>
                  </a:lnTo>
                  <a:lnTo>
                    <a:pt x="1353" y="1199"/>
                  </a:lnTo>
                  <a:lnTo>
                    <a:pt x="1414" y="1076"/>
                  </a:lnTo>
                  <a:lnTo>
                    <a:pt x="1199" y="953"/>
                  </a:lnTo>
                  <a:lnTo>
                    <a:pt x="953" y="799"/>
                  </a:lnTo>
                  <a:lnTo>
                    <a:pt x="492" y="400"/>
                  </a:lnTo>
                  <a:lnTo>
                    <a:pt x="154" y="93"/>
                  </a:lnTo>
                  <a:lnTo>
                    <a:pt x="62"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50;p40">
              <a:extLst>
                <a:ext uri="{FF2B5EF4-FFF2-40B4-BE49-F238E27FC236}">
                  <a16:creationId xmlns:a16="http://schemas.microsoft.com/office/drawing/2014/main" id="{028B9471-0B92-BE39-8456-9BD2E74F5E91}"/>
                </a:ext>
              </a:extLst>
            </p:cNvPr>
            <p:cNvSpPr/>
            <p:nvPr/>
          </p:nvSpPr>
          <p:spPr>
            <a:xfrm>
              <a:off x="1648580" y="1824791"/>
              <a:ext cx="114297" cy="127611"/>
            </a:xfrm>
            <a:custGeom>
              <a:avLst/>
              <a:gdLst/>
              <a:ahLst/>
              <a:cxnLst/>
              <a:rect l="l" t="t" r="r" b="b"/>
              <a:pathLst>
                <a:path w="1322" h="1476" extrusionOk="0">
                  <a:moveTo>
                    <a:pt x="523" y="1"/>
                  </a:moveTo>
                  <a:lnTo>
                    <a:pt x="400" y="31"/>
                  </a:lnTo>
                  <a:lnTo>
                    <a:pt x="277" y="123"/>
                  </a:lnTo>
                  <a:lnTo>
                    <a:pt x="185" y="216"/>
                  </a:lnTo>
                  <a:lnTo>
                    <a:pt x="93" y="308"/>
                  </a:lnTo>
                  <a:lnTo>
                    <a:pt x="31" y="431"/>
                  </a:lnTo>
                  <a:lnTo>
                    <a:pt x="1" y="584"/>
                  </a:lnTo>
                  <a:lnTo>
                    <a:pt x="1" y="738"/>
                  </a:lnTo>
                  <a:lnTo>
                    <a:pt x="1" y="892"/>
                  </a:lnTo>
                  <a:lnTo>
                    <a:pt x="31" y="1014"/>
                  </a:lnTo>
                  <a:lnTo>
                    <a:pt x="93" y="1137"/>
                  </a:lnTo>
                  <a:lnTo>
                    <a:pt x="185" y="1260"/>
                  </a:lnTo>
                  <a:lnTo>
                    <a:pt x="277" y="1352"/>
                  </a:lnTo>
                  <a:lnTo>
                    <a:pt x="400" y="1414"/>
                  </a:lnTo>
                  <a:lnTo>
                    <a:pt x="523" y="1445"/>
                  </a:lnTo>
                  <a:lnTo>
                    <a:pt x="646" y="1475"/>
                  </a:lnTo>
                  <a:lnTo>
                    <a:pt x="800" y="1445"/>
                  </a:lnTo>
                  <a:lnTo>
                    <a:pt x="922" y="1414"/>
                  </a:lnTo>
                  <a:lnTo>
                    <a:pt x="1045" y="1352"/>
                  </a:lnTo>
                  <a:lnTo>
                    <a:pt x="1138" y="1260"/>
                  </a:lnTo>
                  <a:lnTo>
                    <a:pt x="1199" y="1137"/>
                  </a:lnTo>
                  <a:lnTo>
                    <a:pt x="1260" y="1014"/>
                  </a:lnTo>
                  <a:lnTo>
                    <a:pt x="1322" y="892"/>
                  </a:lnTo>
                  <a:lnTo>
                    <a:pt x="1322" y="738"/>
                  </a:lnTo>
                  <a:lnTo>
                    <a:pt x="1322" y="584"/>
                  </a:lnTo>
                  <a:lnTo>
                    <a:pt x="1260" y="431"/>
                  </a:lnTo>
                  <a:lnTo>
                    <a:pt x="1199" y="308"/>
                  </a:lnTo>
                  <a:lnTo>
                    <a:pt x="1138" y="216"/>
                  </a:lnTo>
                  <a:lnTo>
                    <a:pt x="1045" y="123"/>
                  </a:lnTo>
                  <a:lnTo>
                    <a:pt x="922" y="31"/>
                  </a:lnTo>
                  <a:lnTo>
                    <a:pt x="8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51;p40">
              <a:extLst>
                <a:ext uri="{FF2B5EF4-FFF2-40B4-BE49-F238E27FC236}">
                  <a16:creationId xmlns:a16="http://schemas.microsoft.com/office/drawing/2014/main" id="{15C51611-5CB6-3B85-790A-4DACD3FCCD3B}"/>
                </a:ext>
              </a:extLst>
            </p:cNvPr>
            <p:cNvSpPr/>
            <p:nvPr/>
          </p:nvSpPr>
          <p:spPr>
            <a:xfrm>
              <a:off x="1669848" y="1846059"/>
              <a:ext cx="71846" cy="82394"/>
            </a:xfrm>
            <a:custGeom>
              <a:avLst/>
              <a:gdLst/>
              <a:ahLst/>
              <a:cxnLst/>
              <a:rect l="l" t="t" r="r" b="b"/>
              <a:pathLst>
                <a:path w="831" h="953" extrusionOk="0">
                  <a:moveTo>
                    <a:pt x="400" y="0"/>
                  </a:moveTo>
                  <a:lnTo>
                    <a:pt x="338" y="31"/>
                  </a:lnTo>
                  <a:lnTo>
                    <a:pt x="246" y="62"/>
                  </a:lnTo>
                  <a:lnTo>
                    <a:pt x="123" y="154"/>
                  </a:lnTo>
                  <a:lnTo>
                    <a:pt x="31" y="308"/>
                  </a:lnTo>
                  <a:lnTo>
                    <a:pt x="0" y="492"/>
                  </a:lnTo>
                  <a:lnTo>
                    <a:pt x="31" y="676"/>
                  </a:lnTo>
                  <a:lnTo>
                    <a:pt x="123" y="799"/>
                  </a:lnTo>
                  <a:lnTo>
                    <a:pt x="246" y="922"/>
                  </a:lnTo>
                  <a:lnTo>
                    <a:pt x="338" y="953"/>
                  </a:lnTo>
                  <a:lnTo>
                    <a:pt x="492" y="953"/>
                  </a:lnTo>
                  <a:lnTo>
                    <a:pt x="584" y="922"/>
                  </a:lnTo>
                  <a:lnTo>
                    <a:pt x="707" y="799"/>
                  </a:lnTo>
                  <a:lnTo>
                    <a:pt x="799" y="676"/>
                  </a:lnTo>
                  <a:lnTo>
                    <a:pt x="830" y="492"/>
                  </a:lnTo>
                  <a:lnTo>
                    <a:pt x="799" y="308"/>
                  </a:lnTo>
                  <a:lnTo>
                    <a:pt x="707" y="154"/>
                  </a:lnTo>
                  <a:lnTo>
                    <a:pt x="584" y="62"/>
                  </a:lnTo>
                  <a:lnTo>
                    <a:pt x="492" y="31"/>
                  </a:lnTo>
                  <a:lnTo>
                    <a:pt x="400" y="0"/>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52;p40">
              <a:extLst>
                <a:ext uri="{FF2B5EF4-FFF2-40B4-BE49-F238E27FC236}">
                  <a16:creationId xmlns:a16="http://schemas.microsoft.com/office/drawing/2014/main" id="{5036F8A0-6E14-D6ED-DEE1-E6BC877A1B76}"/>
                </a:ext>
              </a:extLst>
            </p:cNvPr>
            <p:cNvSpPr/>
            <p:nvPr/>
          </p:nvSpPr>
          <p:spPr>
            <a:xfrm>
              <a:off x="1704344" y="1962949"/>
              <a:ext cx="53258" cy="55852"/>
            </a:xfrm>
            <a:custGeom>
              <a:avLst/>
              <a:gdLst/>
              <a:ahLst/>
              <a:cxnLst/>
              <a:rect l="l" t="t" r="r" b="b"/>
              <a:pathLst>
                <a:path w="616" h="646" extrusionOk="0">
                  <a:moveTo>
                    <a:pt x="185" y="0"/>
                  </a:moveTo>
                  <a:lnTo>
                    <a:pt x="93" y="92"/>
                  </a:lnTo>
                  <a:lnTo>
                    <a:pt x="32" y="185"/>
                  </a:lnTo>
                  <a:lnTo>
                    <a:pt x="1" y="338"/>
                  </a:lnTo>
                  <a:lnTo>
                    <a:pt x="32" y="461"/>
                  </a:lnTo>
                  <a:lnTo>
                    <a:pt x="93" y="553"/>
                  </a:lnTo>
                  <a:lnTo>
                    <a:pt x="185" y="646"/>
                  </a:lnTo>
                  <a:lnTo>
                    <a:pt x="431" y="646"/>
                  </a:lnTo>
                  <a:lnTo>
                    <a:pt x="523" y="553"/>
                  </a:lnTo>
                  <a:lnTo>
                    <a:pt x="585" y="461"/>
                  </a:lnTo>
                  <a:lnTo>
                    <a:pt x="615" y="338"/>
                  </a:lnTo>
                  <a:lnTo>
                    <a:pt x="585" y="185"/>
                  </a:lnTo>
                  <a:lnTo>
                    <a:pt x="523" y="92"/>
                  </a:lnTo>
                  <a:lnTo>
                    <a:pt x="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53;p40">
              <a:extLst>
                <a:ext uri="{FF2B5EF4-FFF2-40B4-BE49-F238E27FC236}">
                  <a16:creationId xmlns:a16="http://schemas.microsoft.com/office/drawing/2014/main" id="{A0BF07F5-EF32-1E09-2BA9-87D69D08DF1D}"/>
                </a:ext>
              </a:extLst>
            </p:cNvPr>
            <p:cNvSpPr/>
            <p:nvPr/>
          </p:nvSpPr>
          <p:spPr>
            <a:xfrm>
              <a:off x="1648580" y="1306743"/>
              <a:ext cx="278998" cy="443786"/>
            </a:xfrm>
            <a:custGeom>
              <a:avLst/>
              <a:gdLst/>
              <a:ahLst/>
              <a:cxnLst/>
              <a:rect l="l" t="t" r="r" b="b"/>
              <a:pathLst>
                <a:path w="3227" h="5133" extrusionOk="0">
                  <a:moveTo>
                    <a:pt x="2305" y="1"/>
                  </a:moveTo>
                  <a:lnTo>
                    <a:pt x="2059" y="124"/>
                  </a:lnTo>
                  <a:lnTo>
                    <a:pt x="1813" y="308"/>
                  </a:lnTo>
                  <a:lnTo>
                    <a:pt x="1598" y="493"/>
                  </a:lnTo>
                  <a:lnTo>
                    <a:pt x="1383" y="708"/>
                  </a:lnTo>
                  <a:lnTo>
                    <a:pt x="1168" y="923"/>
                  </a:lnTo>
                  <a:lnTo>
                    <a:pt x="984" y="1169"/>
                  </a:lnTo>
                  <a:lnTo>
                    <a:pt x="800" y="1414"/>
                  </a:lnTo>
                  <a:lnTo>
                    <a:pt x="646" y="1691"/>
                  </a:lnTo>
                  <a:lnTo>
                    <a:pt x="492" y="1967"/>
                  </a:lnTo>
                  <a:lnTo>
                    <a:pt x="369" y="2275"/>
                  </a:lnTo>
                  <a:lnTo>
                    <a:pt x="246" y="2582"/>
                  </a:lnTo>
                  <a:lnTo>
                    <a:pt x="154" y="2889"/>
                  </a:lnTo>
                  <a:lnTo>
                    <a:pt x="93" y="3196"/>
                  </a:lnTo>
                  <a:lnTo>
                    <a:pt x="31" y="3534"/>
                  </a:lnTo>
                  <a:lnTo>
                    <a:pt x="1" y="3842"/>
                  </a:lnTo>
                  <a:lnTo>
                    <a:pt x="1" y="4180"/>
                  </a:lnTo>
                  <a:lnTo>
                    <a:pt x="1" y="4456"/>
                  </a:lnTo>
                  <a:lnTo>
                    <a:pt x="62" y="4702"/>
                  </a:lnTo>
                  <a:lnTo>
                    <a:pt x="154" y="4886"/>
                  </a:lnTo>
                  <a:lnTo>
                    <a:pt x="277" y="5009"/>
                  </a:lnTo>
                  <a:lnTo>
                    <a:pt x="400" y="5071"/>
                  </a:lnTo>
                  <a:lnTo>
                    <a:pt x="554" y="5132"/>
                  </a:lnTo>
                  <a:lnTo>
                    <a:pt x="892" y="5132"/>
                  </a:lnTo>
                  <a:lnTo>
                    <a:pt x="1260" y="5040"/>
                  </a:lnTo>
                  <a:lnTo>
                    <a:pt x="1629" y="4886"/>
                  </a:lnTo>
                  <a:lnTo>
                    <a:pt x="2244" y="4610"/>
                  </a:lnTo>
                  <a:lnTo>
                    <a:pt x="2705" y="4303"/>
                  </a:lnTo>
                  <a:lnTo>
                    <a:pt x="3227" y="4057"/>
                  </a:lnTo>
                  <a:lnTo>
                    <a:pt x="2858" y="4057"/>
                  </a:lnTo>
                  <a:lnTo>
                    <a:pt x="2551" y="4026"/>
                  </a:lnTo>
                  <a:lnTo>
                    <a:pt x="2274" y="3965"/>
                  </a:lnTo>
                  <a:lnTo>
                    <a:pt x="2029" y="3872"/>
                  </a:lnTo>
                  <a:lnTo>
                    <a:pt x="1813" y="3780"/>
                  </a:lnTo>
                  <a:lnTo>
                    <a:pt x="1629" y="3688"/>
                  </a:lnTo>
                  <a:lnTo>
                    <a:pt x="1506" y="3565"/>
                  </a:lnTo>
                  <a:lnTo>
                    <a:pt x="1383" y="3412"/>
                  </a:lnTo>
                  <a:lnTo>
                    <a:pt x="1291" y="3289"/>
                  </a:lnTo>
                  <a:lnTo>
                    <a:pt x="1230" y="3104"/>
                  </a:lnTo>
                  <a:lnTo>
                    <a:pt x="1168" y="2951"/>
                  </a:lnTo>
                  <a:lnTo>
                    <a:pt x="1168" y="2766"/>
                  </a:lnTo>
                  <a:lnTo>
                    <a:pt x="1168" y="2398"/>
                  </a:lnTo>
                  <a:lnTo>
                    <a:pt x="1260" y="2029"/>
                  </a:lnTo>
                  <a:lnTo>
                    <a:pt x="1383" y="1660"/>
                  </a:lnTo>
                  <a:lnTo>
                    <a:pt x="1537" y="1291"/>
                  </a:lnTo>
                  <a:lnTo>
                    <a:pt x="1691" y="923"/>
                  </a:lnTo>
                  <a:lnTo>
                    <a:pt x="1875" y="616"/>
                  </a:lnTo>
                  <a:lnTo>
                    <a:pt x="2182" y="155"/>
                  </a:lnTo>
                  <a:lnTo>
                    <a:pt x="230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54;p40">
              <a:extLst>
                <a:ext uri="{FF2B5EF4-FFF2-40B4-BE49-F238E27FC236}">
                  <a16:creationId xmlns:a16="http://schemas.microsoft.com/office/drawing/2014/main" id="{A0E73E44-78F2-8454-0DF2-75B842455AD1}"/>
                </a:ext>
              </a:extLst>
            </p:cNvPr>
            <p:cNvSpPr/>
            <p:nvPr/>
          </p:nvSpPr>
          <p:spPr>
            <a:xfrm>
              <a:off x="1637946" y="2095746"/>
              <a:ext cx="1041467" cy="45217"/>
            </a:xfrm>
            <a:custGeom>
              <a:avLst/>
              <a:gdLst/>
              <a:ahLst/>
              <a:cxnLst/>
              <a:rect l="l" t="t" r="r" b="b"/>
              <a:pathLst>
                <a:path w="12046" h="523" extrusionOk="0">
                  <a:moveTo>
                    <a:pt x="93" y="1"/>
                  </a:moveTo>
                  <a:lnTo>
                    <a:pt x="31" y="93"/>
                  </a:lnTo>
                  <a:lnTo>
                    <a:pt x="1" y="185"/>
                  </a:lnTo>
                  <a:lnTo>
                    <a:pt x="1" y="277"/>
                  </a:lnTo>
                  <a:lnTo>
                    <a:pt x="1" y="339"/>
                  </a:lnTo>
                  <a:lnTo>
                    <a:pt x="62" y="461"/>
                  </a:lnTo>
                  <a:lnTo>
                    <a:pt x="93" y="523"/>
                  </a:lnTo>
                  <a:lnTo>
                    <a:pt x="11154" y="523"/>
                  </a:lnTo>
                  <a:lnTo>
                    <a:pt x="11492" y="492"/>
                  </a:lnTo>
                  <a:lnTo>
                    <a:pt x="11769" y="431"/>
                  </a:lnTo>
                  <a:lnTo>
                    <a:pt x="11922" y="339"/>
                  </a:lnTo>
                  <a:lnTo>
                    <a:pt x="12015" y="246"/>
                  </a:lnTo>
                  <a:lnTo>
                    <a:pt x="12045" y="154"/>
                  </a:lnTo>
                  <a:lnTo>
                    <a:pt x="12045" y="62"/>
                  </a:lnTo>
                  <a:lnTo>
                    <a:pt x="1204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55;p40">
              <a:extLst>
                <a:ext uri="{FF2B5EF4-FFF2-40B4-BE49-F238E27FC236}">
                  <a16:creationId xmlns:a16="http://schemas.microsoft.com/office/drawing/2014/main" id="{478CF18B-BBA8-EE6E-E1D8-02FFF9C5DC81}"/>
                </a:ext>
              </a:extLst>
            </p:cNvPr>
            <p:cNvSpPr/>
            <p:nvPr/>
          </p:nvSpPr>
          <p:spPr>
            <a:xfrm>
              <a:off x="1959390" y="1078325"/>
              <a:ext cx="1386778" cy="730652"/>
            </a:xfrm>
            <a:custGeom>
              <a:avLst/>
              <a:gdLst/>
              <a:ahLst/>
              <a:cxnLst/>
              <a:rect l="l" t="t" r="r" b="b"/>
              <a:pathLst>
                <a:path w="16040" h="8451" extrusionOk="0">
                  <a:moveTo>
                    <a:pt x="4825" y="1"/>
                  </a:moveTo>
                  <a:lnTo>
                    <a:pt x="4179" y="93"/>
                  </a:lnTo>
                  <a:lnTo>
                    <a:pt x="3565" y="185"/>
                  </a:lnTo>
                  <a:lnTo>
                    <a:pt x="2981" y="308"/>
                  </a:lnTo>
                  <a:lnTo>
                    <a:pt x="2459" y="461"/>
                  </a:lnTo>
                  <a:lnTo>
                    <a:pt x="1967" y="646"/>
                  </a:lnTo>
                  <a:lnTo>
                    <a:pt x="1537" y="830"/>
                  </a:lnTo>
                  <a:lnTo>
                    <a:pt x="1137" y="984"/>
                  </a:lnTo>
                  <a:lnTo>
                    <a:pt x="523" y="1322"/>
                  </a:lnTo>
                  <a:lnTo>
                    <a:pt x="123" y="1568"/>
                  </a:lnTo>
                  <a:lnTo>
                    <a:pt x="1" y="1660"/>
                  </a:lnTo>
                  <a:lnTo>
                    <a:pt x="799" y="1660"/>
                  </a:lnTo>
                  <a:lnTo>
                    <a:pt x="1168" y="1721"/>
                  </a:lnTo>
                  <a:lnTo>
                    <a:pt x="1537" y="1783"/>
                  </a:lnTo>
                  <a:lnTo>
                    <a:pt x="1875" y="1875"/>
                  </a:lnTo>
                  <a:lnTo>
                    <a:pt x="2213" y="2028"/>
                  </a:lnTo>
                  <a:lnTo>
                    <a:pt x="2551" y="2182"/>
                  </a:lnTo>
                  <a:lnTo>
                    <a:pt x="2858" y="2366"/>
                  </a:lnTo>
                  <a:lnTo>
                    <a:pt x="3165" y="2612"/>
                  </a:lnTo>
                  <a:lnTo>
                    <a:pt x="3442" y="2889"/>
                  </a:lnTo>
                  <a:lnTo>
                    <a:pt x="3749" y="3196"/>
                  </a:lnTo>
                  <a:lnTo>
                    <a:pt x="4026" y="3534"/>
                  </a:lnTo>
                  <a:lnTo>
                    <a:pt x="4302" y="3933"/>
                  </a:lnTo>
                  <a:lnTo>
                    <a:pt x="4579" y="4364"/>
                  </a:lnTo>
                  <a:lnTo>
                    <a:pt x="4855" y="4855"/>
                  </a:lnTo>
                  <a:lnTo>
                    <a:pt x="5132" y="5378"/>
                  </a:lnTo>
                  <a:lnTo>
                    <a:pt x="5408" y="5900"/>
                  </a:lnTo>
                  <a:lnTo>
                    <a:pt x="5716" y="6361"/>
                  </a:lnTo>
                  <a:lnTo>
                    <a:pt x="6054" y="6791"/>
                  </a:lnTo>
                  <a:lnTo>
                    <a:pt x="6422" y="7160"/>
                  </a:lnTo>
                  <a:lnTo>
                    <a:pt x="6791" y="7498"/>
                  </a:lnTo>
                  <a:lnTo>
                    <a:pt x="7190" y="7774"/>
                  </a:lnTo>
                  <a:lnTo>
                    <a:pt x="7590" y="8020"/>
                  </a:lnTo>
                  <a:lnTo>
                    <a:pt x="8020" y="8204"/>
                  </a:lnTo>
                  <a:lnTo>
                    <a:pt x="8450" y="8327"/>
                  </a:lnTo>
                  <a:lnTo>
                    <a:pt x="8880" y="8419"/>
                  </a:lnTo>
                  <a:lnTo>
                    <a:pt x="9310" y="8450"/>
                  </a:lnTo>
                  <a:lnTo>
                    <a:pt x="9741" y="8450"/>
                  </a:lnTo>
                  <a:lnTo>
                    <a:pt x="10140" y="8419"/>
                  </a:lnTo>
                  <a:lnTo>
                    <a:pt x="10570" y="8327"/>
                  </a:lnTo>
                  <a:lnTo>
                    <a:pt x="11000" y="8174"/>
                  </a:lnTo>
                  <a:lnTo>
                    <a:pt x="11400" y="7989"/>
                  </a:lnTo>
                  <a:lnTo>
                    <a:pt x="11769" y="7805"/>
                  </a:lnTo>
                  <a:lnTo>
                    <a:pt x="12168" y="7682"/>
                  </a:lnTo>
                  <a:lnTo>
                    <a:pt x="12567" y="7590"/>
                  </a:lnTo>
                  <a:lnTo>
                    <a:pt x="12936" y="7528"/>
                  </a:lnTo>
                  <a:lnTo>
                    <a:pt x="13305" y="7498"/>
                  </a:lnTo>
                  <a:lnTo>
                    <a:pt x="13643" y="7498"/>
                  </a:lnTo>
                  <a:lnTo>
                    <a:pt x="13981" y="7528"/>
                  </a:lnTo>
                  <a:lnTo>
                    <a:pt x="14319" y="7559"/>
                  </a:lnTo>
                  <a:lnTo>
                    <a:pt x="14903" y="7713"/>
                  </a:lnTo>
                  <a:lnTo>
                    <a:pt x="15394" y="7866"/>
                  </a:lnTo>
                  <a:lnTo>
                    <a:pt x="15794" y="8051"/>
                  </a:lnTo>
                  <a:lnTo>
                    <a:pt x="16039" y="8174"/>
                  </a:lnTo>
                  <a:lnTo>
                    <a:pt x="15947" y="7467"/>
                  </a:lnTo>
                  <a:lnTo>
                    <a:pt x="15794" y="6791"/>
                  </a:lnTo>
                  <a:lnTo>
                    <a:pt x="15548" y="6115"/>
                  </a:lnTo>
                  <a:lnTo>
                    <a:pt x="15271" y="5439"/>
                  </a:lnTo>
                  <a:lnTo>
                    <a:pt x="14903" y="4825"/>
                  </a:lnTo>
                  <a:lnTo>
                    <a:pt x="14472" y="4210"/>
                  </a:lnTo>
                  <a:lnTo>
                    <a:pt x="13981" y="3626"/>
                  </a:lnTo>
                  <a:lnTo>
                    <a:pt x="13428" y="3073"/>
                  </a:lnTo>
                  <a:lnTo>
                    <a:pt x="12844" y="2551"/>
                  </a:lnTo>
                  <a:lnTo>
                    <a:pt x="12168" y="2059"/>
                  </a:lnTo>
                  <a:lnTo>
                    <a:pt x="11431" y="1629"/>
                  </a:lnTo>
                  <a:lnTo>
                    <a:pt x="10662" y="1230"/>
                  </a:lnTo>
                  <a:lnTo>
                    <a:pt x="9802" y="861"/>
                  </a:lnTo>
                  <a:lnTo>
                    <a:pt x="8911" y="554"/>
                  </a:lnTo>
                  <a:lnTo>
                    <a:pt x="7959" y="308"/>
                  </a:lnTo>
                  <a:lnTo>
                    <a:pt x="6945" y="123"/>
                  </a:lnTo>
                  <a:lnTo>
                    <a:pt x="6207" y="31"/>
                  </a:lnTo>
                  <a:lnTo>
                    <a:pt x="550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56;p40">
              <a:extLst>
                <a:ext uri="{FF2B5EF4-FFF2-40B4-BE49-F238E27FC236}">
                  <a16:creationId xmlns:a16="http://schemas.microsoft.com/office/drawing/2014/main" id="{60C13B8A-3C83-5CC0-0552-B6096CBC882A}"/>
                </a:ext>
              </a:extLst>
            </p:cNvPr>
            <p:cNvSpPr/>
            <p:nvPr/>
          </p:nvSpPr>
          <p:spPr>
            <a:xfrm>
              <a:off x="2126769" y="1078325"/>
              <a:ext cx="1030746" cy="459695"/>
            </a:xfrm>
            <a:custGeom>
              <a:avLst/>
              <a:gdLst/>
              <a:ahLst/>
              <a:cxnLst/>
              <a:rect l="l" t="t" r="r" b="b"/>
              <a:pathLst>
                <a:path w="11922" h="5317" extrusionOk="0">
                  <a:moveTo>
                    <a:pt x="3564" y="1"/>
                  </a:moveTo>
                  <a:lnTo>
                    <a:pt x="2858" y="31"/>
                  </a:lnTo>
                  <a:lnTo>
                    <a:pt x="2213" y="93"/>
                  </a:lnTo>
                  <a:lnTo>
                    <a:pt x="1598" y="185"/>
                  </a:lnTo>
                  <a:lnTo>
                    <a:pt x="1014" y="339"/>
                  </a:lnTo>
                  <a:lnTo>
                    <a:pt x="492" y="492"/>
                  </a:lnTo>
                  <a:lnTo>
                    <a:pt x="0" y="646"/>
                  </a:lnTo>
                  <a:lnTo>
                    <a:pt x="123" y="646"/>
                  </a:lnTo>
                  <a:lnTo>
                    <a:pt x="492" y="707"/>
                  </a:lnTo>
                  <a:lnTo>
                    <a:pt x="1076" y="799"/>
                  </a:lnTo>
                  <a:lnTo>
                    <a:pt x="1782" y="953"/>
                  </a:lnTo>
                  <a:lnTo>
                    <a:pt x="2182" y="1076"/>
                  </a:lnTo>
                  <a:lnTo>
                    <a:pt x="2612" y="1260"/>
                  </a:lnTo>
                  <a:lnTo>
                    <a:pt x="3073" y="1445"/>
                  </a:lnTo>
                  <a:lnTo>
                    <a:pt x="3534" y="1660"/>
                  </a:lnTo>
                  <a:lnTo>
                    <a:pt x="3995" y="1936"/>
                  </a:lnTo>
                  <a:lnTo>
                    <a:pt x="4486" y="2274"/>
                  </a:lnTo>
                  <a:lnTo>
                    <a:pt x="4947" y="2643"/>
                  </a:lnTo>
                  <a:lnTo>
                    <a:pt x="5408" y="3073"/>
                  </a:lnTo>
                  <a:lnTo>
                    <a:pt x="5746" y="3380"/>
                  </a:lnTo>
                  <a:lnTo>
                    <a:pt x="6084" y="3688"/>
                  </a:lnTo>
                  <a:lnTo>
                    <a:pt x="6422" y="3933"/>
                  </a:lnTo>
                  <a:lnTo>
                    <a:pt x="6729" y="4179"/>
                  </a:lnTo>
                  <a:lnTo>
                    <a:pt x="7374" y="4579"/>
                  </a:lnTo>
                  <a:lnTo>
                    <a:pt x="7989" y="4886"/>
                  </a:lnTo>
                  <a:lnTo>
                    <a:pt x="8573" y="5101"/>
                  </a:lnTo>
                  <a:lnTo>
                    <a:pt x="9126" y="5224"/>
                  </a:lnTo>
                  <a:lnTo>
                    <a:pt x="9648" y="5316"/>
                  </a:lnTo>
                  <a:lnTo>
                    <a:pt x="10109" y="5316"/>
                  </a:lnTo>
                  <a:lnTo>
                    <a:pt x="10539" y="5255"/>
                  </a:lnTo>
                  <a:lnTo>
                    <a:pt x="10939" y="5132"/>
                  </a:lnTo>
                  <a:lnTo>
                    <a:pt x="11246" y="4978"/>
                  </a:lnTo>
                  <a:lnTo>
                    <a:pt x="11522" y="4794"/>
                  </a:lnTo>
                  <a:lnTo>
                    <a:pt x="11707" y="4579"/>
                  </a:lnTo>
                  <a:lnTo>
                    <a:pt x="11860" y="4364"/>
                  </a:lnTo>
                  <a:lnTo>
                    <a:pt x="11891" y="4241"/>
                  </a:lnTo>
                  <a:lnTo>
                    <a:pt x="11922" y="4118"/>
                  </a:lnTo>
                  <a:lnTo>
                    <a:pt x="11922" y="3964"/>
                  </a:lnTo>
                  <a:lnTo>
                    <a:pt x="11891" y="3841"/>
                  </a:lnTo>
                  <a:lnTo>
                    <a:pt x="11891" y="3718"/>
                  </a:lnTo>
                  <a:lnTo>
                    <a:pt x="11830" y="3411"/>
                  </a:lnTo>
                  <a:lnTo>
                    <a:pt x="11553" y="3104"/>
                  </a:lnTo>
                  <a:lnTo>
                    <a:pt x="11215" y="2827"/>
                  </a:lnTo>
                  <a:lnTo>
                    <a:pt x="10877" y="2551"/>
                  </a:lnTo>
                  <a:lnTo>
                    <a:pt x="10539" y="2274"/>
                  </a:lnTo>
                  <a:lnTo>
                    <a:pt x="10171" y="2028"/>
                  </a:lnTo>
                  <a:lnTo>
                    <a:pt x="9771" y="1783"/>
                  </a:lnTo>
                  <a:lnTo>
                    <a:pt x="9372" y="1537"/>
                  </a:lnTo>
                  <a:lnTo>
                    <a:pt x="8972" y="1322"/>
                  </a:lnTo>
                  <a:lnTo>
                    <a:pt x="8511" y="1137"/>
                  </a:lnTo>
                  <a:lnTo>
                    <a:pt x="8081" y="953"/>
                  </a:lnTo>
                  <a:lnTo>
                    <a:pt x="7590" y="769"/>
                  </a:lnTo>
                  <a:lnTo>
                    <a:pt x="7129" y="615"/>
                  </a:lnTo>
                  <a:lnTo>
                    <a:pt x="6606" y="461"/>
                  </a:lnTo>
                  <a:lnTo>
                    <a:pt x="6115" y="339"/>
                  </a:lnTo>
                  <a:lnTo>
                    <a:pt x="5562" y="216"/>
                  </a:lnTo>
                  <a:lnTo>
                    <a:pt x="5009" y="123"/>
                  </a:lnTo>
                  <a:lnTo>
                    <a:pt x="4271" y="31"/>
                  </a:lnTo>
                  <a:lnTo>
                    <a:pt x="3564"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57;p40">
              <a:extLst>
                <a:ext uri="{FF2B5EF4-FFF2-40B4-BE49-F238E27FC236}">
                  <a16:creationId xmlns:a16="http://schemas.microsoft.com/office/drawing/2014/main" id="{42C90CAD-C1FB-E470-D8E1-0F604AD50B16}"/>
                </a:ext>
              </a:extLst>
            </p:cNvPr>
            <p:cNvSpPr/>
            <p:nvPr/>
          </p:nvSpPr>
          <p:spPr>
            <a:xfrm>
              <a:off x="1959390" y="1216483"/>
              <a:ext cx="1386778" cy="592493"/>
            </a:xfrm>
            <a:custGeom>
              <a:avLst/>
              <a:gdLst/>
              <a:ahLst/>
              <a:cxnLst/>
              <a:rect l="l" t="t" r="r" b="b"/>
              <a:pathLst>
                <a:path w="16040" h="6853" extrusionOk="0">
                  <a:moveTo>
                    <a:pt x="369" y="0"/>
                  </a:moveTo>
                  <a:lnTo>
                    <a:pt x="1" y="62"/>
                  </a:lnTo>
                  <a:lnTo>
                    <a:pt x="799" y="62"/>
                  </a:lnTo>
                  <a:lnTo>
                    <a:pt x="1168" y="123"/>
                  </a:lnTo>
                  <a:lnTo>
                    <a:pt x="1537" y="185"/>
                  </a:lnTo>
                  <a:lnTo>
                    <a:pt x="1875" y="277"/>
                  </a:lnTo>
                  <a:lnTo>
                    <a:pt x="2213" y="430"/>
                  </a:lnTo>
                  <a:lnTo>
                    <a:pt x="2551" y="584"/>
                  </a:lnTo>
                  <a:lnTo>
                    <a:pt x="2858" y="768"/>
                  </a:lnTo>
                  <a:lnTo>
                    <a:pt x="3165" y="1014"/>
                  </a:lnTo>
                  <a:lnTo>
                    <a:pt x="3442" y="1291"/>
                  </a:lnTo>
                  <a:lnTo>
                    <a:pt x="3749" y="1598"/>
                  </a:lnTo>
                  <a:lnTo>
                    <a:pt x="4026" y="1936"/>
                  </a:lnTo>
                  <a:lnTo>
                    <a:pt x="4302" y="2335"/>
                  </a:lnTo>
                  <a:lnTo>
                    <a:pt x="4579" y="2766"/>
                  </a:lnTo>
                  <a:lnTo>
                    <a:pt x="4855" y="3257"/>
                  </a:lnTo>
                  <a:lnTo>
                    <a:pt x="5132" y="3780"/>
                  </a:lnTo>
                  <a:lnTo>
                    <a:pt x="5408" y="4302"/>
                  </a:lnTo>
                  <a:lnTo>
                    <a:pt x="5716" y="4763"/>
                  </a:lnTo>
                  <a:lnTo>
                    <a:pt x="6054" y="5193"/>
                  </a:lnTo>
                  <a:lnTo>
                    <a:pt x="6422" y="5562"/>
                  </a:lnTo>
                  <a:lnTo>
                    <a:pt x="6791" y="5900"/>
                  </a:lnTo>
                  <a:lnTo>
                    <a:pt x="7190" y="6176"/>
                  </a:lnTo>
                  <a:lnTo>
                    <a:pt x="7590" y="6422"/>
                  </a:lnTo>
                  <a:lnTo>
                    <a:pt x="8020" y="6606"/>
                  </a:lnTo>
                  <a:lnTo>
                    <a:pt x="8450" y="6729"/>
                  </a:lnTo>
                  <a:lnTo>
                    <a:pt x="8880" y="6821"/>
                  </a:lnTo>
                  <a:lnTo>
                    <a:pt x="9310" y="6852"/>
                  </a:lnTo>
                  <a:lnTo>
                    <a:pt x="9741" y="6852"/>
                  </a:lnTo>
                  <a:lnTo>
                    <a:pt x="10140" y="6821"/>
                  </a:lnTo>
                  <a:lnTo>
                    <a:pt x="10570" y="6729"/>
                  </a:lnTo>
                  <a:lnTo>
                    <a:pt x="11000" y="6576"/>
                  </a:lnTo>
                  <a:lnTo>
                    <a:pt x="11400" y="6391"/>
                  </a:lnTo>
                  <a:lnTo>
                    <a:pt x="11769" y="6207"/>
                  </a:lnTo>
                  <a:lnTo>
                    <a:pt x="12168" y="6084"/>
                  </a:lnTo>
                  <a:lnTo>
                    <a:pt x="12567" y="5992"/>
                  </a:lnTo>
                  <a:lnTo>
                    <a:pt x="12936" y="5930"/>
                  </a:lnTo>
                  <a:lnTo>
                    <a:pt x="13305" y="5900"/>
                  </a:lnTo>
                  <a:lnTo>
                    <a:pt x="13643" y="5900"/>
                  </a:lnTo>
                  <a:lnTo>
                    <a:pt x="13981" y="5930"/>
                  </a:lnTo>
                  <a:lnTo>
                    <a:pt x="14319" y="5961"/>
                  </a:lnTo>
                  <a:lnTo>
                    <a:pt x="14903" y="6115"/>
                  </a:lnTo>
                  <a:lnTo>
                    <a:pt x="15394" y="6268"/>
                  </a:lnTo>
                  <a:lnTo>
                    <a:pt x="15794" y="6453"/>
                  </a:lnTo>
                  <a:lnTo>
                    <a:pt x="16039" y="6576"/>
                  </a:lnTo>
                  <a:lnTo>
                    <a:pt x="15978" y="6053"/>
                  </a:lnTo>
                  <a:lnTo>
                    <a:pt x="15824" y="5562"/>
                  </a:lnTo>
                  <a:lnTo>
                    <a:pt x="15671" y="5347"/>
                  </a:lnTo>
                  <a:lnTo>
                    <a:pt x="15486" y="5162"/>
                  </a:lnTo>
                  <a:lnTo>
                    <a:pt x="15302" y="5009"/>
                  </a:lnTo>
                  <a:lnTo>
                    <a:pt x="15087" y="4855"/>
                  </a:lnTo>
                  <a:lnTo>
                    <a:pt x="14872" y="4732"/>
                  </a:lnTo>
                  <a:lnTo>
                    <a:pt x="14626" y="4640"/>
                  </a:lnTo>
                  <a:lnTo>
                    <a:pt x="14349" y="4548"/>
                  </a:lnTo>
                  <a:lnTo>
                    <a:pt x="14073" y="4517"/>
                  </a:lnTo>
                  <a:lnTo>
                    <a:pt x="13766" y="4486"/>
                  </a:lnTo>
                  <a:lnTo>
                    <a:pt x="13059" y="4486"/>
                  </a:lnTo>
                  <a:lnTo>
                    <a:pt x="12690" y="4548"/>
                  </a:lnTo>
                  <a:lnTo>
                    <a:pt x="11861" y="4701"/>
                  </a:lnTo>
                  <a:lnTo>
                    <a:pt x="10908" y="4947"/>
                  </a:lnTo>
                  <a:lnTo>
                    <a:pt x="10601" y="5039"/>
                  </a:lnTo>
                  <a:lnTo>
                    <a:pt x="10355" y="5070"/>
                  </a:lnTo>
                  <a:lnTo>
                    <a:pt x="10079" y="5101"/>
                  </a:lnTo>
                  <a:lnTo>
                    <a:pt x="9587" y="5101"/>
                  </a:lnTo>
                  <a:lnTo>
                    <a:pt x="9372" y="5039"/>
                  </a:lnTo>
                  <a:lnTo>
                    <a:pt x="9157" y="5009"/>
                  </a:lnTo>
                  <a:lnTo>
                    <a:pt x="8942" y="4916"/>
                  </a:lnTo>
                  <a:lnTo>
                    <a:pt x="8512" y="4732"/>
                  </a:lnTo>
                  <a:lnTo>
                    <a:pt x="8143" y="4486"/>
                  </a:lnTo>
                  <a:lnTo>
                    <a:pt x="7774" y="4210"/>
                  </a:lnTo>
                  <a:lnTo>
                    <a:pt x="7436" y="3872"/>
                  </a:lnTo>
                  <a:lnTo>
                    <a:pt x="6760" y="3134"/>
                  </a:lnTo>
                  <a:lnTo>
                    <a:pt x="6054" y="2366"/>
                  </a:lnTo>
                  <a:lnTo>
                    <a:pt x="5716" y="1997"/>
                  </a:lnTo>
                  <a:lnTo>
                    <a:pt x="5347" y="1660"/>
                  </a:lnTo>
                  <a:lnTo>
                    <a:pt x="4947" y="1322"/>
                  </a:lnTo>
                  <a:lnTo>
                    <a:pt x="4517" y="1045"/>
                  </a:lnTo>
                  <a:lnTo>
                    <a:pt x="4087" y="799"/>
                  </a:lnTo>
                  <a:lnTo>
                    <a:pt x="3657" y="584"/>
                  </a:lnTo>
                  <a:lnTo>
                    <a:pt x="3227" y="430"/>
                  </a:lnTo>
                  <a:lnTo>
                    <a:pt x="2827" y="277"/>
                  </a:lnTo>
                  <a:lnTo>
                    <a:pt x="2459" y="185"/>
                  </a:lnTo>
                  <a:lnTo>
                    <a:pt x="2059" y="92"/>
                  </a:lnTo>
                  <a:lnTo>
                    <a:pt x="1383"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58;p40">
              <a:extLst>
                <a:ext uri="{FF2B5EF4-FFF2-40B4-BE49-F238E27FC236}">
                  <a16:creationId xmlns:a16="http://schemas.microsoft.com/office/drawing/2014/main" id="{EDB498FD-C469-F4C6-C9BE-9E8FD97BDE7F}"/>
                </a:ext>
              </a:extLst>
            </p:cNvPr>
            <p:cNvSpPr/>
            <p:nvPr/>
          </p:nvSpPr>
          <p:spPr>
            <a:xfrm>
              <a:off x="2562422" y="1691994"/>
              <a:ext cx="842183" cy="451654"/>
            </a:xfrm>
            <a:custGeom>
              <a:avLst/>
              <a:gdLst/>
              <a:ahLst/>
              <a:cxnLst/>
              <a:rect l="l" t="t" r="r" b="b"/>
              <a:pathLst>
                <a:path w="9741" h="5224" extrusionOk="0">
                  <a:moveTo>
                    <a:pt x="5746" y="0"/>
                  </a:moveTo>
                  <a:lnTo>
                    <a:pt x="5162" y="62"/>
                  </a:lnTo>
                  <a:lnTo>
                    <a:pt x="4578" y="154"/>
                  </a:lnTo>
                  <a:lnTo>
                    <a:pt x="4025" y="277"/>
                  </a:lnTo>
                  <a:lnTo>
                    <a:pt x="3503" y="430"/>
                  </a:lnTo>
                  <a:lnTo>
                    <a:pt x="2489" y="707"/>
                  </a:lnTo>
                  <a:lnTo>
                    <a:pt x="1660" y="953"/>
                  </a:lnTo>
                  <a:lnTo>
                    <a:pt x="1291" y="1045"/>
                  </a:lnTo>
                  <a:lnTo>
                    <a:pt x="984" y="1076"/>
                  </a:lnTo>
                  <a:lnTo>
                    <a:pt x="738" y="1260"/>
                  </a:lnTo>
                  <a:lnTo>
                    <a:pt x="523" y="1475"/>
                  </a:lnTo>
                  <a:lnTo>
                    <a:pt x="338" y="1690"/>
                  </a:lnTo>
                  <a:lnTo>
                    <a:pt x="215" y="1967"/>
                  </a:lnTo>
                  <a:lnTo>
                    <a:pt x="92" y="2243"/>
                  </a:lnTo>
                  <a:lnTo>
                    <a:pt x="31" y="2520"/>
                  </a:lnTo>
                  <a:lnTo>
                    <a:pt x="0" y="2827"/>
                  </a:lnTo>
                  <a:lnTo>
                    <a:pt x="0" y="3104"/>
                  </a:lnTo>
                  <a:lnTo>
                    <a:pt x="31" y="3411"/>
                  </a:lnTo>
                  <a:lnTo>
                    <a:pt x="62" y="3687"/>
                  </a:lnTo>
                  <a:lnTo>
                    <a:pt x="123" y="3933"/>
                  </a:lnTo>
                  <a:lnTo>
                    <a:pt x="215" y="4210"/>
                  </a:lnTo>
                  <a:lnTo>
                    <a:pt x="338" y="4425"/>
                  </a:lnTo>
                  <a:lnTo>
                    <a:pt x="430" y="4609"/>
                  </a:lnTo>
                  <a:lnTo>
                    <a:pt x="553" y="4793"/>
                  </a:lnTo>
                  <a:lnTo>
                    <a:pt x="707" y="4916"/>
                  </a:lnTo>
                  <a:lnTo>
                    <a:pt x="891" y="5009"/>
                  </a:lnTo>
                  <a:lnTo>
                    <a:pt x="1199" y="5070"/>
                  </a:lnTo>
                  <a:lnTo>
                    <a:pt x="1598" y="5101"/>
                  </a:lnTo>
                  <a:lnTo>
                    <a:pt x="2120" y="5162"/>
                  </a:lnTo>
                  <a:lnTo>
                    <a:pt x="3349" y="5193"/>
                  </a:lnTo>
                  <a:lnTo>
                    <a:pt x="4732" y="5224"/>
                  </a:lnTo>
                  <a:lnTo>
                    <a:pt x="6115" y="5162"/>
                  </a:lnTo>
                  <a:lnTo>
                    <a:pt x="7313" y="5101"/>
                  </a:lnTo>
                  <a:lnTo>
                    <a:pt x="7835" y="5070"/>
                  </a:lnTo>
                  <a:lnTo>
                    <a:pt x="8266" y="5009"/>
                  </a:lnTo>
                  <a:lnTo>
                    <a:pt x="8573" y="4947"/>
                  </a:lnTo>
                  <a:lnTo>
                    <a:pt x="8726" y="4886"/>
                  </a:lnTo>
                  <a:lnTo>
                    <a:pt x="8972" y="4732"/>
                  </a:lnTo>
                  <a:lnTo>
                    <a:pt x="9126" y="4640"/>
                  </a:lnTo>
                  <a:lnTo>
                    <a:pt x="9249" y="4517"/>
                  </a:lnTo>
                  <a:lnTo>
                    <a:pt x="9372" y="4333"/>
                  </a:lnTo>
                  <a:lnTo>
                    <a:pt x="9495" y="4117"/>
                  </a:lnTo>
                  <a:lnTo>
                    <a:pt x="9617" y="3810"/>
                  </a:lnTo>
                  <a:lnTo>
                    <a:pt x="9679" y="3442"/>
                  </a:lnTo>
                  <a:lnTo>
                    <a:pt x="9740" y="3104"/>
                  </a:lnTo>
                  <a:lnTo>
                    <a:pt x="9740" y="2796"/>
                  </a:lnTo>
                  <a:lnTo>
                    <a:pt x="9740" y="2520"/>
                  </a:lnTo>
                  <a:lnTo>
                    <a:pt x="9710" y="2274"/>
                  </a:lnTo>
                  <a:lnTo>
                    <a:pt x="9679" y="2028"/>
                  </a:lnTo>
                  <a:lnTo>
                    <a:pt x="9617" y="1844"/>
                  </a:lnTo>
                  <a:lnTo>
                    <a:pt x="9495" y="1537"/>
                  </a:lnTo>
                  <a:lnTo>
                    <a:pt x="9341" y="1321"/>
                  </a:lnTo>
                  <a:lnTo>
                    <a:pt x="9218" y="1168"/>
                  </a:lnTo>
                  <a:lnTo>
                    <a:pt x="9064" y="1076"/>
                  </a:lnTo>
                  <a:lnTo>
                    <a:pt x="8819" y="861"/>
                  </a:lnTo>
                  <a:lnTo>
                    <a:pt x="8573" y="676"/>
                  </a:lnTo>
                  <a:lnTo>
                    <a:pt x="8296" y="492"/>
                  </a:lnTo>
                  <a:lnTo>
                    <a:pt x="8020" y="369"/>
                  </a:lnTo>
                  <a:lnTo>
                    <a:pt x="7743" y="246"/>
                  </a:lnTo>
                  <a:lnTo>
                    <a:pt x="7467" y="154"/>
                  </a:lnTo>
                  <a:lnTo>
                    <a:pt x="7190" y="92"/>
                  </a:lnTo>
                  <a:lnTo>
                    <a:pt x="6914" y="31"/>
                  </a:lnTo>
                  <a:lnTo>
                    <a:pt x="633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9;p40">
              <a:extLst>
                <a:ext uri="{FF2B5EF4-FFF2-40B4-BE49-F238E27FC236}">
                  <a16:creationId xmlns:a16="http://schemas.microsoft.com/office/drawing/2014/main" id="{BF80E652-8A4B-3B1B-CD62-351D8DD7813C}"/>
                </a:ext>
              </a:extLst>
            </p:cNvPr>
            <p:cNvSpPr/>
            <p:nvPr/>
          </p:nvSpPr>
          <p:spPr>
            <a:xfrm>
              <a:off x="2634094" y="1803523"/>
              <a:ext cx="212599" cy="183376"/>
            </a:xfrm>
            <a:custGeom>
              <a:avLst/>
              <a:gdLst/>
              <a:ahLst/>
              <a:cxnLst/>
              <a:rect l="l" t="t" r="r" b="b"/>
              <a:pathLst>
                <a:path w="2459" h="2121" extrusionOk="0">
                  <a:moveTo>
                    <a:pt x="2152" y="1"/>
                  </a:moveTo>
                  <a:lnTo>
                    <a:pt x="1844" y="62"/>
                  </a:lnTo>
                  <a:lnTo>
                    <a:pt x="1476" y="124"/>
                  </a:lnTo>
                  <a:lnTo>
                    <a:pt x="1076" y="277"/>
                  </a:lnTo>
                  <a:lnTo>
                    <a:pt x="892" y="400"/>
                  </a:lnTo>
                  <a:lnTo>
                    <a:pt x="708" y="523"/>
                  </a:lnTo>
                  <a:lnTo>
                    <a:pt x="523" y="677"/>
                  </a:lnTo>
                  <a:lnTo>
                    <a:pt x="339" y="861"/>
                  </a:lnTo>
                  <a:lnTo>
                    <a:pt x="185" y="1107"/>
                  </a:lnTo>
                  <a:lnTo>
                    <a:pt x="62" y="1353"/>
                  </a:lnTo>
                  <a:lnTo>
                    <a:pt x="1" y="1568"/>
                  </a:lnTo>
                  <a:lnTo>
                    <a:pt x="1" y="1660"/>
                  </a:lnTo>
                  <a:lnTo>
                    <a:pt x="32" y="1752"/>
                  </a:lnTo>
                  <a:lnTo>
                    <a:pt x="93" y="1906"/>
                  </a:lnTo>
                  <a:lnTo>
                    <a:pt x="247" y="1998"/>
                  </a:lnTo>
                  <a:lnTo>
                    <a:pt x="431" y="2090"/>
                  </a:lnTo>
                  <a:lnTo>
                    <a:pt x="646" y="2121"/>
                  </a:lnTo>
                  <a:lnTo>
                    <a:pt x="892" y="2121"/>
                  </a:lnTo>
                  <a:lnTo>
                    <a:pt x="1138" y="2090"/>
                  </a:lnTo>
                  <a:lnTo>
                    <a:pt x="1384" y="1998"/>
                  </a:lnTo>
                  <a:lnTo>
                    <a:pt x="1629" y="1844"/>
                  </a:lnTo>
                  <a:lnTo>
                    <a:pt x="1875" y="1691"/>
                  </a:lnTo>
                  <a:lnTo>
                    <a:pt x="2090" y="1445"/>
                  </a:lnTo>
                  <a:lnTo>
                    <a:pt x="2244" y="1168"/>
                  </a:lnTo>
                  <a:lnTo>
                    <a:pt x="2367" y="830"/>
                  </a:lnTo>
                  <a:lnTo>
                    <a:pt x="2428" y="462"/>
                  </a:lnTo>
                  <a:lnTo>
                    <a:pt x="2459" y="247"/>
                  </a:lnTo>
                  <a:lnTo>
                    <a:pt x="2428"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0;p40">
              <a:extLst>
                <a:ext uri="{FF2B5EF4-FFF2-40B4-BE49-F238E27FC236}">
                  <a16:creationId xmlns:a16="http://schemas.microsoft.com/office/drawing/2014/main" id="{F717C412-7188-1AE3-00F3-B1304E126B23}"/>
                </a:ext>
              </a:extLst>
            </p:cNvPr>
            <p:cNvSpPr/>
            <p:nvPr/>
          </p:nvSpPr>
          <p:spPr>
            <a:xfrm>
              <a:off x="2631501" y="1986811"/>
              <a:ext cx="148793" cy="101069"/>
            </a:xfrm>
            <a:custGeom>
              <a:avLst/>
              <a:gdLst/>
              <a:ahLst/>
              <a:cxnLst/>
              <a:rect l="l" t="t" r="r" b="b"/>
              <a:pathLst>
                <a:path w="1721" h="1169" extrusionOk="0">
                  <a:moveTo>
                    <a:pt x="31" y="1"/>
                  </a:moveTo>
                  <a:lnTo>
                    <a:pt x="0" y="154"/>
                  </a:lnTo>
                  <a:lnTo>
                    <a:pt x="0" y="308"/>
                  </a:lnTo>
                  <a:lnTo>
                    <a:pt x="31" y="492"/>
                  </a:lnTo>
                  <a:lnTo>
                    <a:pt x="92" y="677"/>
                  </a:lnTo>
                  <a:lnTo>
                    <a:pt x="215" y="861"/>
                  </a:lnTo>
                  <a:lnTo>
                    <a:pt x="307" y="953"/>
                  </a:lnTo>
                  <a:lnTo>
                    <a:pt x="400" y="1015"/>
                  </a:lnTo>
                  <a:lnTo>
                    <a:pt x="523" y="1107"/>
                  </a:lnTo>
                  <a:lnTo>
                    <a:pt x="676" y="1138"/>
                  </a:lnTo>
                  <a:lnTo>
                    <a:pt x="830" y="1168"/>
                  </a:lnTo>
                  <a:lnTo>
                    <a:pt x="953" y="1168"/>
                  </a:lnTo>
                  <a:lnTo>
                    <a:pt x="1076" y="1138"/>
                  </a:lnTo>
                  <a:lnTo>
                    <a:pt x="1198" y="1076"/>
                  </a:lnTo>
                  <a:lnTo>
                    <a:pt x="1291" y="984"/>
                  </a:lnTo>
                  <a:lnTo>
                    <a:pt x="1383" y="892"/>
                  </a:lnTo>
                  <a:lnTo>
                    <a:pt x="1506" y="677"/>
                  </a:lnTo>
                  <a:lnTo>
                    <a:pt x="1598" y="431"/>
                  </a:lnTo>
                  <a:lnTo>
                    <a:pt x="1659" y="216"/>
                  </a:lnTo>
                  <a:lnTo>
                    <a:pt x="1721" y="1"/>
                  </a:lnTo>
                  <a:lnTo>
                    <a:pt x="1536" y="62"/>
                  </a:lnTo>
                  <a:lnTo>
                    <a:pt x="1106" y="154"/>
                  </a:lnTo>
                  <a:lnTo>
                    <a:pt x="861" y="185"/>
                  </a:lnTo>
                  <a:lnTo>
                    <a:pt x="553" y="185"/>
                  </a:lnTo>
                  <a:lnTo>
                    <a:pt x="277" y="124"/>
                  </a:lnTo>
                  <a:lnTo>
                    <a:pt x="154" y="62"/>
                  </a:lnTo>
                  <a:lnTo>
                    <a:pt x="31"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1;p40">
              <a:extLst>
                <a:ext uri="{FF2B5EF4-FFF2-40B4-BE49-F238E27FC236}">
                  <a16:creationId xmlns:a16="http://schemas.microsoft.com/office/drawing/2014/main" id="{483C86BE-0344-C26A-BDC5-6C00A659E99E}"/>
                </a:ext>
              </a:extLst>
            </p:cNvPr>
            <p:cNvSpPr/>
            <p:nvPr/>
          </p:nvSpPr>
          <p:spPr>
            <a:xfrm>
              <a:off x="3295571" y="1803523"/>
              <a:ext cx="114297" cy="183376"/>
            </a:xfrm>
            <a:custGeom>
              <a:avLst/>
              <a:gdLst/>
              <a:ahLst/>
              <a:cxnLst/>
              <a:rect l="l" t="t" r="r" b="b"/>
              <a:pathLst>
                <a:path w="1322" h="2121" extrusionOk="0">
                  <a:moveTo>
                    <a:pt x="1" y="1"/>
                  </a:moveTo>
                  <a:lnTo>
                    <a:pt x="1" y="462"/>
                  </a:lnTo>
                  <a:lnTo>
                    <a:pt x="31" y="830"/>
                  </a:lnTo>
                  <a:lnTo>
                    <a:pt x="93" y="1168"/>
                  </a:lnTo>
                  <a:lnTo>
                    <a:pt x="185" y="1445"/>
                  </a:lnTo>
                  <a:lnTo>
                    <a:pt x="308" y="1691"/>
                  </a:lnTo>
                  <a:lnTo>
                    <a:pt x="431" y="1844"/>
                  </a:lnTo>
                  <a:lnTo>
                    <a:pt x="554" y="1998"/>
                  </a:lnTo>
                  <a:lnTo>
                    <a:pt x="707" y="2090"/>
                  </a:lnTo>
                  <a:lnTo>
                    <a:pt x="861" y="2121"/>
                  </a:lnTo>
                  <a:lnTo>
                    <a:pt x="984" y="2121"/>
                  </a:lnTo>
                  <a:lnTo>
                    <a:pt x="1107" y="2090"/>
                  </a:lnTo>
                  <a:lnTo>
                    <a:pt x="1199" y="1998"/>
                  </a:lnTo>
                  <a:lnTo>
                    <a:pt x="1260" y="1906"/>
                  </a:lnTo>
                  <a:lnTo>
                    <a:pt x="1322" y="1752"/>
                  </a:lnTo>
                  <a:lnTo>
                    <a:pt x="1322" y="1568"/>
                  </a:lnTo>
                  <a:lnTo>
                    <a:pt x="1291" y="1353"/>
                  </a:lnTo>
                  <a:lnTo>
                    <a:pt x="1230" y="1107"/>
                  </a:lnTo>
                  <a:lnTo>
                    <a:pt x="1137" y="861"/>
                  </a:lnTo>
                  <a:lnTo>
                    <a:pt x="1045" y="677"/>
                  </a:lnTo>
                  <a:lnTo>
                    <a:pt x="953" y="523"/>
                  </a:lnTo>
                  <a:lnTo>
                    <a:pt x="830" y="400"/>
                  </a:lnTo>
                  <a:lnTo>
                    <a:pt x="738" y="277"/>
                  </a:lnTo>
                  <a:lnTo>
                    <a:pt x="523" y="124"/>
                  </a:lnTo>
                  <a:lnTo>
                    <a:pt x="308" y="62"/>
                  </a:lnTo>
                  <a:lnTo>
                    <a:pt x="154"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62;p40">
              <a:extLst>
                <a:ext uri="{FF2B5EF4-FFF2-40B4-BE49-F238E27FC236}">
                  <a16:creationId xmlns:a16="http://schemas.microsoft.com/office/drawing/2014/main" id="{71580F3A-5147-F0CC-035E-F4D0E2D3C0AD}"/>
                </a:ext>
              </a:extLst>
            </p:cNvPr>
            <p:cNvSpPr/>
            <p:nvPr/>
          </p:nvSpPr>
          <p:spPr>
            <a:xfrm>
              <a:off x="3308885" y="1986811"/>
              <a:ext cx="93028" cy="101069"/>
            </a:xfrm>
            <a:custGeom>
              <a:avLst/>
              <a:gdLst/>
              <a:ahLst/>
              <a:cxnLst/>
              <a:rect l="l" t="t" r="r" b="b"/>
              <a:pathLst>
                <a:path w="1076" h="1169" extrusionOk="0">
                  <a:moveTo>
                    <a:pt x="0" y="1"/>
                  </a:moveTo>
                  <a:lnTo>
                    <a:pt x="0" y="216"/>
                  </a:lnTo>
                  <a:lnTo>
                    <a:pt x="62" y="431"/>
                  </a:lnTo>
                  <a:lnTo>
                    <a:pt x="123" y="677"/>
                  </a:lnTo>
                  <a:lnTo>
                    <a:pt x="185" y="892"/>
                  </a:lnTo>
                  <a:lnTo>
                    <a:pt x="308" y="1076"/>
                  </a:lnTo>
                  <a:lnTo>
                    <a:pt x="400" y="1138"/>
                  </a:lnTo>
                  <a:lnTo>
                    <a:pt x="461" y="1168"/>
                  </a:lnTo>
                  <a:lnTo>
                    <a:pt x="553" y="1168"/>
                  </a:lnTo>
                  <a:lnTo>
                    <a:pt x="645" y="1138"/>
                  </a:lnTo>
                  <a:lnTo>
                    <a:pt x="738" y="1107"/>
                  </a:lnTo>
                  <a:lnTo>
                    <a:pt x="830" y="1015"/>
                  </a:lnTo>
                  <a:lnTo>
                    <a:pt x="953" y="861"/>
                  </a:lnTo>
                  <a:lnTo>
                    <a:pt x="1014" y="677"/>
                  </a:lnTo>
                  <a:lnTo>
                    <a:pt x="1045" y="492"/>
                  </a:lnTo>
                  <a:lnTo>
                    <a:pt x="1076" y="154"/>
                  </a:lnTo>
                  <a:lnTo>
                    <a:pt x="1076" y="1"/>
                  </a:lnTo>
                  <a:lnTo>
                    <a:pt x="891" y="124"/>
                  </a:lnTo>
                  <a:lnTo>
                    <a:pt x="707" y="185"/>
                  </a:lnTo>
                  <a:lnTo>
                    <a:pt x="553" y="185"/>
                  </a:lnTo>
                  <a:lnTo>
                    <a:pt x="369" y="154"/>
                  </a:lnTo>
                  <a:lnTo>
                    <a:pt x="92" y="62"/>
                  </a:lnTo>
                  <a:lnTo>
                    <a:pt x="0"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63;p40">
              <a:extLst>
                <a:ext uri="{FF2B5EF4-FFF2-40B4-BE49-F238E27FC236}">
                  <a16:creationId xmlns:a16="http://schemas.microsoft.com/office/drawing/2014/main" id="{475CD339-F0A3-B55D-EF50-071F732BB0F0}"/>
                </a:ext>
              </a:extLst>
            </p:cNvPr>
            <p:cNvSpPr/>
            <p:nvPr/>
          </p:nvSpPr>
          <p:spPr>
            <a:xfrm>
              <a:off x="3295571" y="1803523"/>
              <a:ext cx="114297" cy="159514"/>
            </a:xfrm>
            <a:custGeom>
              <a:avLst/>
              <a:gdLst/>
              <a:ahLst/>
              <a:cxnLst/>
              <a:rect l="l" t="t" r="r" b="b"/>
              <a:pathLst>
                <a:path w="1322" h="1845" extrusionOk="0">
                  <a:moveTo>
                    <a:pt x="1" y="1"/>
                  </a:moveTo>
                  <a:lnTo>
                    <a:pt x="31" y="185"/>
                  </a:lnTo>
                  <a:lnTo>
                    <a:pt x="62" y="400"/>
                  </a:lnTo>
                  <a:lnTo>
                    <a:pt x="124" y="615"/>
                  </a:lnTo>
                  <a:lnTo>
                    <a:pt x="185" y="861"/>
                  </a:lnTo>
                  <a:lnTo>
                    <a:pt x="308" y="1045"/>
                  </a:lnTo>
                  <a:lnTo>
                    <a:pt x="369" y="1107"/>
                  </a:lnTo>
                  <a:lnTo>
                    <a:pt x="462" y="1168"/>
                  </a:lnTo>
                  <a:lnTo>
                    <a:pt x="554" y="1230"/>
                  </a:lnTo>
                  <a:lnTo>
                    <a:pt x="830" y="1230"/>
                  </a:lnTo>
                  <a:lnTo>
                    <a:pt x="984" y="1291"/>
                  </a:lnTo>
                  <a:lnTo>
                    <a:pt x="1107" y="1353"/>
                  </a:lnTo>
                  <a:lnTo>
                    <a:pt x="1168" y="1414"/>
                  </a:lnTo>
                  <a:lnTo>
                    <a:pt x="1230" y="1537"/>
                  </a:lnTo>
                  <a:lnTo>
                    <a:pt x="1260" y="1629"/>
                  </a:lnTo>
                  <a:lnTo>
                    <a:pt x="1291" y="1844"/>
                  </a:lnTo>
                  <a:lnTo>
                    <a:pt x="1322" y="1629"/>
                  </a:lnTo>
                  <a:lnTo>
                    <a:pt x="1291" y="1353"/>
                  </a:lnTo>
                  <a:lnTo>
                    <a:pt x="1230" y="1107"/>
                  </a:lnTo>
                  <a:lnTo>
                    <a:pt x="1137" y="861"/>
                  </a:lnTo>
                  <a:lnTo>
                    <a:pt x="1045" y="677"/>
                  </a:lnTo>
                  <a:lnTo>
                    <a:pt x="953" y="523"/>
                  </a:lnTo>
                  <a:lnTo>
                    <a:pt x="830" y="400"/>
                  </a:lnTo>
                  <a:lnTo>
                    <a:pt x="738" y="277"/>
                  </a:lnTo>
                  <a:lnTo>
                    <a:pt x="523" y="124"/>
                  </a:lnTo>
                  <a:lnTo>
                    <a:pt x="339" y="62"/>
                  </a:lnTo>
                  <a:lnTo>
                    <a:pt x="154" y="1"/>
                  </a:lnTo>
                  <a:close/>
                </a:path>
              </a:pathLst>
            </a:custGeom>
            <a:solidFill>
              <a:srgbClr val="18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64;p40">
              <a:extLst>
                <a:ext uri="{FF2B5EF4-FFF2-40B4-BE49-F238E27FC236}">
                  <a16:creationId xmlns:a16="http://schemas.microsoft.com/office/drawing/2014/main" id="{56362F78-ED06-27CA-B1BD-FB7513BC76F7}"/>
                </a:ext>
              </a:extLst>
            </p:cNvPr>
            <p:cNvSpPr/>
            <p:nvPr/>
          </p:nvSpPr>
          <p:spPr>
            <a:xfrm>
              <a:off x="2769571" y="1888509"/>
              <a:ext cx="528774" cy="255136"/>
            </a:xfrm>
            <a:custGeom>
              <a:avLst/>
              <a:gdLst/>
              <a:ahLst/>
              <a:cxnLst/>
              <a:rect l="l" t="t" r="r" b="b"/>
              <a:pathLst>
                <a:path w="6116" h="2951" extrusionOk="0">
                  <a:moveTo>
                    <a:pt x="3565" y="1"/>
                  </a:moveTo>
                  <a:lnTo>
                    <a:pt x="3043" y="62"/>
                  </a:lnTo>
                  <a:lnTo>
                    <a:pt x="2551" y="216"/>
                  </a:lnTo>
                  <a:lnTo>
                    <a:pt x="2152" y="370"/>
                  </a:lnTo>
                  <a:lnTo>
                    <a:pt x="1752" y="585"/>
                  </a:lnTo>
                  <a:lnTo>
                    <a:pt x="1414" y="831"/>
                  </a:lnTo>
                  <a:lnTo>
                    <a:pt x="1107" y="1107"/>
                  </a:lnTo>
                  <a:lnTo>
                    <a:pt x="861" y="1384"/>
                  </a:lnTo>
                  <a:lnTo>
                    <a:pt x="646" y="1660"/>
                  </a:lnTo>
                  <a:lnTo>
                    <a:pt x="462" y="1937"/>
                  </a:lnTo>
                  <a:lnTo>
                    <a:pt x="185" y="2428"/>
                  </a:lnTo>
                  <a:lnTo>
                    <a:pt x="32" y="2766"/>
                  </a:lnTo>
                  <a:lnTo>
                    <a:pt x="1" y="2889"/>
                  </a:lnTo>
                  <a:lnTo>
                    <a:pt x="1322" y="2951"/>
                  </a:lnTo>
                  <a:lnTo>
                    <a:pt x="2520" y="2951"/>
                  </a:lnTo>
                  <a:lnTo>
                    <a:pt x="3534" y="2920"/>
                  </a:lnTo>
                  <a:lnTo>
                    <a:pt x="4395" y="2858"/>
                  </a:lnTo>
                  <a:lnTo>
                    <a:pt x="5593" y="2766"/>
                  </a:lnTo>
                  <a:lnTo>
                    <a:pt x="6023" y="2705"/>
                  </a:lnTo>
                  <a:lnTo>
                    <a:pt x="6054" y="2613"/>
                  </a:lnTo>
                  <a:lnTo>
                    <a:pt x="6085" y="2305"/>
                  </a:lnTo>
                  <a:lnTo>
                    <a:pt x="6115" y="1875"/>
                  </a:lnTo>
                  <a:lnTo>
                    <a:pt x="6085" y="1660"/>
                  </a:lnTo>
                  <a:lnTo>
                    <a:pt x="6054" y="1414"/>
                  </a:lnTo>
                  <a:lnTo>
                    <a:pt x="5992" y="1138"/>
                  </a:lnTo>
                  <a:lnTo>
                    <a:pt x="5870" y="923"/>
                  </a:lnTo>
                  <a:lnTo>
                    <a:pt x="5716" y="677"/>
                  </a:lnTo>
                  <a:lnTo>
                    <a:pt x="5532" y="462"/>
                  </a:lnTo>
                  <a:lnTo>
                    <a:pt x="5286" y="277"/>
                  </a:lnTo>
                  <a:lnTo>
                    <a:pt x="4978" y="155"/>
                  </a:lnTo>
                  <a:lnTo>
                    <a:pt x="4579" y="32"/>
                  </a:lnTo>
                  <a:lnTo>
                    <a:pt x="4149" y="1"/>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5;p40">
              <a:extLst>
                <a:ext uri="{FF2B5EF4-FFF2-40B4-BE49-F238E27FC236}">
                  <a16:creationId xmlns:a16="http://schemas.microsoft.com/office/drawing/2014/main" id="{61554D64-A5C7-A4BA-06FC-52B47708AC28}"/>
                </a:ext>
              </a:extLst>
            </p:cNvPr>
            <p:cNvSpPr/>
            <p:nvPr/>
          </p:nvSpPr>
          <p:spPr>
            <a:xfrm>
              <a:off x="2915682" y="1909778"/>
              <a:ext cx="342804" cy="55852"/>
            </a:xfrm>
            <a:custGeom>
              <a:avLst/>
              <a:gdLst/>
              <a:ahLst/>
              <a:cxnLst/>
              <a:rect l="l" t="t" r="r" b="b"/>
              <a:pathLst>
                <a:path w="3965" h="646" extrusionOk="0">
                  <a:moveTo>
                    <a:pt x="2275" y="1"/>
                  </a:moveTo>
                  <a:lnTo>
                    <a:pt x="1752" y="31"/>
                  </a:lnTo>
                  <a:lnTo>
                    <a:pt x="1291" y="93"/>
                  </a:lnTo>
                  <a:lnTo>
                    <a:pt x="892" y="185"/>
                  </a:lnTo>
                  <a:lnTo>
                    <a:pt x="585" y="308"/>
                  </a:lnTo>
                  <a:lnTo>
                    <a:pt x="339" y="431"/>
                  </a:lnTo>
                  <a:lnTo>
                    <a:pt x="154" y="523"/>
                  </a:lnTo>
                  <a:lnTo>
                    <a:pt x="1" y="646"/>
                  </a:lnTo>
                  <a:lnTo>
                    <a:pt x="3964" y="646"/>
                  </a:lnTo>
                  <a:lnTo>
                    <a:pt x="3780" y="462"/>
                  </a:lnTo>
                  <a:lnTo>
                    <a:pt x="3411" y="247"/>
                  </a:lnTo>
                  <a:lnTo>
                    <a:pt x="3196" y="154"/>
                  </a:lnTo>
                  <a:lnTo>
                    <a:pt x="2920" y="62"/>
                  </a:lnTo>
                  <a:lnTo>
                    <a:pt x="2613" y="31"/>
                  </a:lnTo>
                  <a:lnTo>
                    <a:pt x="227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6;p40">
              <a:extLst>
                <a:ext uri="{FF2B5EF4-FFF2-40B4-BE49-F238E27FC236}">
                  <a16:creationId xmlns:a16="http://schemas.microsoft.com/office/drawing/2014/main" id="{39DB808A-FAB0-918B-7D30-CC6B394F29CC}"/>
                </a:ext>
              </a:extLst>
            </p:cNvPr>
            <p:cNvSpPr/>
            <p:nvPr/>
          </p:nvSpPr>
          <p:spPr>
            <a:xfrm>
              <a:off x="2854644" y="1986811"/>
              <a:ext cx="427705" cy="42624"/>
            </a:xfrm>
            <a:custGeom>
              <a:avLst/>
              <a:gdLst/>
              <a:ahLst/>
              <a:cxnLst/>
              <a:rect l="l" t="t" r="r" b="b"/>
              <a:pathLst>
                <a:path w="4947" h="493" extrusionOk="0">
                  <a:moveTo>
                    <a:pt x="461" y="1"/>
                  </a:moveTo>
                  <a:lnTo>
                    <a:pt x="246" y="216"/>
                  </a:lnTo>
                  <a:lnTo>
                    <a:pt x="0" y="462"/>
                  </a:lnTo>
                  <a:lnTo>
                    <a:pt x="31" y="492"/>
                  </a:lnTo>
                  <a:lnTo>
                    <a:pt x="4947" y="492"/>
                  </a:lnTo>
                  <a:lnTo>
                    <a:pt x="4916" y="216"/>
                  </a:lnTo>
                  <a:lnTo>
                    <a:pt x="4824"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7;p40">
              <a:extLst>
                <a:ext uri="{FF2B5EF4-FFF2-40B4-BE49-F238E27FC236}">
                  <a16:creationId xmlns:a16="http://schemas.microsoft.com/office/drawing/2014/main" id="{5B04CFFD-D221-AED3-4286-C4372C22CE8D}"/>
                </a:ext>
              </a:extLst>
            </p:cNvPr>
            <p:cNvSpPr/>
            <p:nvPr/>
          </p:nvSpPr>
          <p:spPr>
            <a:xfrm>
              <a:off x="2814788" y="2047935"/>
              <a:ext cx="470242" cy="39943"/>
            </a:xfrm>
            <a:custGeom>
              <a:avLst/>
              <a:gdLst/>
              <a:ahLst/>
              <a:cxnLst/>
              <a:rect l="l" t="t" r="r" b="b"/>
              <a:pathLst>
                <a:path w="5439" h="462" extrusionOk="0">
                  <a:moveTo>
                    <a:pt x="277" y="0"/>
                  </a:moveTo>
                  <a:lnTo>
                    <a:pt x="123" y="216"/>
                  </a:lnTo>
                  <a:lnTo>
                    <a:pt x="0" y="461"/>
                  </a:lnTo>
                  <a:lnTo>
                    <a:pt x="5408" y="461"/>
                  </a:lnTo>
                  <a:lnTo>
                    <a:pt x="5439"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68;p40">
              <a:extLst>
                <a:ext uri="{FF2B5EF4-FFF2-40B4-BE49-F238E27FC236}">
                  <a16:creationId xmlns:a16="http://schemas.microsoft.com/office/drawing/2014/main" id="{DA93DA1B-B0B9-45B4-CD99-3766CD2CD7E4}"/>
                </a:ext>
              </a:extLst>
            </p:cNvPr>
            <p:cNvSpPr/>
            <p:nvPr/>
          </p:nvSpPr>
          <p:spPr>
            <a:xfrm>
              <a:off x="2594325" y="2095746"/>
              <a:ext cx="751834" cy="45217"/>
            </a:xfrm>
            <a:custGeom>
              <a:avLst/>
              <a:gdLst/>
              <a:ahLst/>
              <a:cxnLst/>
              <a:rect l="l" t="t" r="r" b="b"/>
              <a:pathLst>
                <a:path w="8696" h="523" extrusionOk="0">
                  <a:moveTo>
                    <a:pt x="92" y="1"/>
                  </a:moveTo>
                  <a:lnTo>
                    <a:pt x="31" y="93"/>
                  </a:lnTo>
                  <a:lnTo>
                    <a:pt x="0" y="185"/>
                  </a:lnTo>
                  <a:lnTo>
                    <a:pt x="0" y="277"/>
                  </a:lnTo>
                  <a:lnTo>
                    <a:pt x="0" y="339"/>
                  </a:lnTo>
                  <a:lnTo>
                    <a:pt x="61" y="461"/>
                  </a:lnTo>
                  <a:lnTo>
                    <a:pt x="92" y="523"/>
                  </a:lnTo>
                  <a:lnTo>
                    <a:pt x="8265" y="523"/>
                  </a:lnTo>
                  <a:lnTo>
                    <a:pt x="8450" y="492"/>
                  </a:lnTo>
                  <a:lnTo>
                    <a:pt x="8573" y="431"/>
                  </a:lnTo>
                  <a:lnTo>
                    <a:pt x="8634" y="339"/>
                  </a:lnTo>
                  <a:lnTo>
                    <a:pt x="8695" y="246"/>
                  </a:lnTo>
                  <a:lnTo>
                    <a:pt x="8695" y="154"/>
                  </a:lnTo>
                  <a:lnTo>
                    <a:pt x="8695" y="62"/>
                  </a:lnTo>
                  <a:lnTo>
                    <a:pt x="869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9;p40">
              <a:extLst>
                <a:ext uri="{FF2B5EF4-FFF2-40B4-BE49-F238E27FC236}">
                  <a16:creationId xmlns:a16="http://schemas.microsoft.com/office/drawing/2014/main" id="{C8984C0D-CFCF-9A61-4E45-C4BE092E9536}"/>
                </a:ext>
              </a:extLst>
            </p:cNvPr>
            <p:cNvSpPr/>
            <p:nvPr/>
          </p:nvSpPr>
          <p:spPr>
            <a:xfrm>
              <a:off x="1882357" y="1790295"/>
              <a:ext cx="348078" cy="385255"/>
            </a:xfrm>
            <a:custGeom>
              <a:avLst/>
              <a:gdLst/>
              <a:ahLst/>
              <a:cxnLst/>
              <a:rect l="l" t="t" r="r" b="b"/>
              <a:pathLst>
                <a:path w="4026" h="4456" extrusionOk="0">
                  <a:moveTo>
                    <a:pt x="1199" y="0"/>
                  </a:moveTo>
                  <a:lnTo>
                    <a:pt x="1199" y="184"/>
                  </a:lnTo>
                  <a:lnTo>
                    <a:pt x="922" y="338"/>
                  </a:lnTo>
                  <a:lnTo>
                    <a:pt x="707" y="522"/>
                  </a:lnTo>
                  <a:lnTo>
                    <a:pt x="492" y="738"/>
                  </a:lnTo>
                  <a:lnTo>
                    <a:pt x="338" y="1014"/>
                  </a:lnTo>
                  <a:lnTo>
                    <a:pt x="185" y="1291"/>
                  </a:lnTo>
                  <a:lnTo>
                    <a:pt x="93" y="1567"/>
                  </a:lnTo>
                  <a:lnTo>
                    <a:pt x="31" y="1905"/>
                  </a:lnTo>
                  <a:lnTo>
                    <a:pt x="1" y="2243"/>
                  </a:lnTo>
                  <a:lnTo>
                    <a:pt x="31" y="2550"/>
                  </a:lnTo>
                  <a:lnTo>
                    <a:pt x="93" y="2888"/>
                  </a:lnTo>
                  <a:lnTo>
                    <a:pt x="185" y="3196"/>
                  </a:lnTo>
                  <a:lnTo>
                    <a:pt x="338" y="3472"/>
                  </a:lnTo>
                  <a:lnTo>
                    <a:pt x="492" y="3718"/>
                  </a:lnTo>
                  <a:lnTo>
                    <a:pt x="707" y="3933"/>
                  </a:lnTo>
                  <a:lnTo>
                    <a:pt x="922" y="4117"/>
                  </a:lnTo>
                  <a:lnTo>
                    <a:pt x="1199" y="4271"/>
                  </a:lnTo>
                  <a:lnTo>
                    <a:pt x="1199" y="4455"/>
                  </a:lnTo>
                  <a:lnTo>
                    <a:pt x="2243" y="4455"/>
                  </a:lnTo>
                  <a:lnTo>
                    <a:pt x="2459" y="4425"/>
                  </a:lnTo>
                  <a:lnTo>
                    <a:pt x="2643" y="4363"/>
                  </a:lnTo>
                  <a:lnTo>
                    <a:pt x="2827" y="4271"/>
                  </a:lnTo>
                  <a:lnTo>
                    <a:pt x="2981" y="4179"/>
                  </a:lnTo>
                  <a:lnTo>
                    <a:pt x="3165" y="4087"/>
                  </a:lnTo>
                  <a:lnTo>
                    <a:pt x="3319" y="3933"/>
                  </a:lnTo>
                  <a:lnTo>
                    <a:pt x="3442" y="3810"/>
                  </a:lnTo>
                  <a:lnTo>
                    <a:pt x="3565" y="3626"/>
                  </a:lnTo>
                  <a:lnTo>
                    <a:pt x="3688" y="3472"/>
                  </a:lnTo>
                  <a:lnTo>
                    <a:pt x="3780" y="3288"/>
                  </a:lnTo>
                  <a:lnTo>
                    <a:pt x="3872" y="3103"/>
                  </a:lnTo>
                  <a:lnTo>
                    <a:pt x="3933" y="2888"/>
                  </a:lnTo>
                  <a:lnTo>
                    <a:pt x="3995" y="2673"/>
                  </a:lnTo>
                  <a:lnTo>
                    <a:pt x="4026" y="2458"/>
                  </a:lnTo>
                  <a:lnTo>
                    <a:pt x="4026" y="2243"/>
                  </a:lnTo>
                  <a:lnTo>
                    <a:pt x="4026" y="1997"/>
                  </a:lnTo>
                  <a:lnTo>
                    <a:pt x="3995" y="1782"/>
                  </a:lnTo>
                  <a:lnTo>
                    <a:pt x="3933" y="1567"/>
                  </a:lnTo>
                  <a:lnTo>
                    <a:pt x="3872" y="1352"/>
                  </a:lnTo>
                  <a:lnTo>
                    <a:pt x="3780" y="1168"/>
                  </a:lnTo>
                  <a:lnTo>
                    <a:pt x="3688" y="983"/>
                  </a:lnTo>
                  <a:lnTo>
                    <a:pt x="3565" y="830"/>
                  </a:lnTo>
                  <a:lnTo>
                    <a:pt x="3442" y="645"/>
                  </a:lnTo>
                  <a:lnTo>
                    <a:pt x="3319" y="522"/>
                  </a:lnTo>
                  <a:lnTo>
                    <a:pt x="3165" y="400"/>
                  </a:lnTo>
                  <a:lnTo>
                    <a:pt x="2981" y="277"/>
                  </a:lnTo>
                  <a:lnTo>
                    <a:pt x="2827" y="184"/>
                  </a:lnTo>
                  <a:lnTo>
                    <a:pt x="2643" y="92"/>
                  </a:lnTo>
                  <a:lnTo>
                    <a:pt x="2459" y="31"/>
                  </a:lnTo>
                  <a:lnTo>
                    <a:pt x="2243"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0;p40">
              <a:extLst>
                <a:ext uri="{FF2B5EF4-FFF2-40B4-BE49-F238E27FC236}">
                  <a16:creationId xmlns:a16="http://schemas.microsoft.com/office/drawing/2014/main" id="{BF48D5C6-6D6F-A922-FE53-D5339C2D455E}"/>
                </a:ext>
              </a:extLst>
            </p:cNvPr>
            <p:cNvSpPr/>
            <p:nvPr/>
          </p:nvSpPr>
          <p:spPr>
            <a:xfrm>
              <a:off x="1810599" y="1790295"/>
              <a:ext cx="348078" cy="385255"/>
            </a:xfrm>
            <a:custGeom>
              <a:avLst/>
              <a:gdLst/>
              <a:ahLst/>
              <a:cxnLst/>
              <a:rect l="l" t="t" r="r" b="b"/>
              <a:pathLst>
                <a:path w="4026" h="4456" extrusionOk="0">
                  <a:moveTo>
                    <a:pt x="1814" y="0"/>
                  </a:moveTo>
                  <a:lnTo>
                    <a:pt x="1599" y="31"/>
                  </a:lnTo>
                  <a:lnTo>
                    <a:pt x="1414" y="92"/>
                  </a:lnTo>
                  <a:lnTo>
                    <a:pt x="1230" y="154"/>
                  </a:lnTo>
                  <a:lnTo>
                    <a:pt x="1046" y="246"/>
                  </a:lnTo>
                  <a:lnTo>
                    <a:pt x="892" y="369"/>
                  </a:lnTo>
                  <a:lnTo>
                    <a:pt x="738" y="492"/>
                  </a:lnTo>
                  <a:lnTo>
                    <a:pt x="585" y="645"/>
                  </a:lnTo>
                  <a:lnTo>
                    <a:pt x="462" y="799"/>
                  </a:lnTo>
                  <a:lnTo>
                    <a:pt x="339" y="983"/>
                  </a:lnTo>
                  <a:lnTo>
                    <a:pt x="247" y="1168"/>
                  </a:lnTo>
                  <a:lnTo>
                    <a:pt x="155" y="1352"/>
                  </a:lnTo>
                  <a:lnTo>
                    <a:pt x="93" y="1567"/>
                  </a:lnTo>
                  <a:lnTo>
                    <a:pt x="62" y="1782"/>
                  </a:lnTo>
                  <a:lnTo>
                    <a:pt x="32" y="1997"/>
                  </a:lnTo>
                  <a:lnTo>
                    <a:pt x="1" y="2243"/>
                  </a:lnTo>
                  <a:lnTo>
                    <a:pt x="32" y="2458"/>
                  </a:lnTo>
                  <a:lnTo>
                    <a:pt x="62" y="2673"/>
                  </a:lnTo>
                  <a:lnTo>
                    <a:pt x="93" y="2888"/>
                  </a:lnTo>
                  <a:lnTo>
                    <a:pt x="155" y="3103"/>
                  </a:lnTo>
                  <a:lnTo>
                    <a:pt x="247" y="3288"/>
                  </a:lnTo>
                  <a:lnTo>
                    <a:pt x="339" y="3472"/>
                  </a:lnTo>
                  <a:lnTo>
                    <a:pt x="462" y="3656"/>
                  </a:lnTo>
                  <a:lnTo>
                    <a:pt x="585" y="3810"/>
                  </a:lnTo>
                  <a:lnTo>
                    <a:pt x="738" y="3964"/>
                  </a:lnTo>
                  <a:lnTo>
                    <a:pt x="892" y="4087"/>
                  </a:lnTo>
                  <a:lnTo>
                    <a:pt x="1046" y="4210"/>
                  </a:lnTo>
                  <a:lnTo>
                    <a:pt x="1230" y="4302"/>
                  </a:lnTo>
                  <a:lnTo>
                    <a:pt x="1414" y="4363"/>
                  </a:lnTo>
                  <a:lnTo>
                    <a:pt x="1599" y="4425"/>
                  </a:lnTo>
                  <a:lnTo>
                    <a:pt x="1814" y="4455"/>
                  </a:lnTo>
                  <a:lnTo>
                    <a:pt x="2213" y="4455"/>
                  </a:lnTo>
                  <a:lnTo>
                    <a:pt x="2428" y="4425"/>
                  </a:lnTo>
                  <a:lnTo>
                    <a:pt x="2613" y="4363"/>
                  </a:lnTo>
                  <a:lnTo>
                    <a:pt x="2797" y="4302"/>
                  </a:lnTo>
                  <a:lnTo>
                    <a:pt x="2981" y="4210"/>
                  </a:lnTo>
                  <a:lnTo>
                    <a:pt x="3135" y="4087"/>
                  </a:lnTo>
                  <a:lnTo>
                    <a:pt x="3289" y="3964"/>
                  </a:lnTo>
                  <a:lnTo>
                    <a:pt x="3442" y="3810"/>
                  </a:lnTo>
                  <a:lnTo>
                    <a:pt x="3565" y="3656"/>
                  </a:lnTo>
                  <a:lnTo>
                    <a:pt x="3688" y="3472"/>
                  </a:lnTo>
                  <a:lnTo>
                    <a:pt x="3780" y="3288"/>
                  </a:lnTo>
                  <a:lnTo>
                    <a:pt x="3872" y="3103"/>
                  </a:lnTo>
                  <a:lnTo>
                    <a:pt x="3934" y="2888"/>
                  </a:lnTo>
                  <a:lnTo>
                    <a:pt x="3995" y="2673"/>
                  </a:lnTo>
                  <a:lnTo>
                    <a:pt x="4026" y="2458"/>
                  </a:lnTo>
                  <a:lnTo>
                    <a:pt x="4026" y="2243"/>
                  </a:lnTo>
                  <a:lnTo>
                    <a:pt x="4026" y="1997"/>
                  </a:lnTo>
                  <a:lnTo>
                    <a:pt x="3995" y="1782"/>
                  </a:lnTo>
                  <a:lnTo>
                    <a:pt x="3934" y="1567"/>
                  </a:lnTo>
                  <a:lnTo>
                    <a:pt x="3872" y="1352"/>
                  </a:lnTo>
                  <a:lnTo>
                    <a:pt x="3780" y="1168"/>
                  </a:lnTo>
                  <a:lnTo>
                    <a:pt x="3688" y="983"/>
                  </a:lnTo>
                  <a:lnTo>
                    <a:pt x="3565" y="799"/>
                  </a:lnTo>
                  <a:lnTo>
                    <a:pt x="3442" y="645"/>
                  </a:lnTo>
                  <a:lnTo>
                    <a:pt x="3289" y="492"/>
                  </a:lnTo>
                  <a:lnTo>
                    <a:pt x="3135" y="369"/>
                  </a:lnTo>
                  <a:lnTo>
                    <a:pt x="2981" y="246"/>
                  </a:lnTo>
                  <a:lnTo>
                    <a:pt x="2797" y="154"/>
                  </a:lnTo>
                  <a:lnTo>
                    <a:pt x="2613" y="92"/>
                  </a:lnTo>
                  <a:lnTo>
                    <a:pt x="2428" y="31"/>
                  </a:lnTo>
                  <a:lnTo>
                    <a:pt x="2213" y="0"/>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1;p40">
              <a:extLst>
                <a:ext uri="{FF2B5EF4-FFF2-40B4-BE49-F238E27FC236}">
                  <a16:creationId xmlns:a16="http://schemas.microsoft.com/office/drawing/2014/main" id="{ACD9D318-2CAC-7EEF-C759-043B9783A107}"/>
                </a:ext>
              </a:extLst>
            </p:cNvPr>
            <p:cNvSpPr/>
            <p:nvPr/>
          </p:nvSpPr>
          <p:spPr>
            <a:xfrm>
              <a:off x="1858409" y="1840699"/>
              <a:ext cx="252456" cy="284359"/>
            </a:xfrm>
            <a:custGeom>
              <a:avLst/>
              <a:gdLst/>
              <a:ahLst/>
              <a:cxnLst/>
              <a:rect l="l" t="t" r="r" b="b"/>
              <a:pathLst>
                <a:path w="2920" h="3289" extrusionOk="0">
                  <a:moveTo>
                    <a:pt x="1476" y="1"/>
                  </a:moveTo>
                  <a:lnTo>
                    <a:pt x="1169" y="32"/>
                  </a:lnTo>
                  <a:lnTo>
                    <a:pt x="892" y="155"/>
                  </a:lnTo>
                  <a:lnTo>
                    <a:pt x="646" y="277"/>
                  </a:lnTo>
                  <a:lnTo>
                    <a:pt x="431" y="492"/>
                  </a:lnTo>
                  <a:lnTo>
                    <a:pt x="247" y="738"/>
                  </a:lnTo>
                  <a:lnTo>
                    <a:pt x="124" y="1015"/>
                  </a:lnTo>
                  <a:lnTo>
                    <a:pt x="32" y="1322"/>
                  </a:lnTo>
                  <a:lnTo>
                    <a:pt x="1" y="1660"/>
                  </a:lnTo>
                  <a:lnTo>
                    <a:pt x="32" y="1967"/>
                  </a:lnTo>
                  <a:lnTo>
                    <a:pt x="124" y="2275"/>
                  </a:lnTo>
                  <a:lnTo>
                    <a:pt x="247" y="2551"/>
                  </a:lnTo>
                  <a:lnTo>
                    <a:pt x="431" y="2797"/>
                  </a:lnTo>
                  <a:lnTo>
                    <a:pt x="646" y="3012"/>
                  </a:lnTo>
                  <a:lnTo>
                    <a:pt x="892" y="3135"/>
                  </a:lnTo>
                  <a:lnTo>
                    <a:pt x="1169" y="3258"/>
                  </a:lnTo>
                  <a:lnTo>
                    <a:pt x="1476" y="3289"/>
                  </a:lnTo>
                  <a:lnTo>
                    <a:pt x="1752" y="3258"/>
                  </a:lnTo>
                  <a:lnTo>
                    <a:pt x="2029" y="3135"/>
                  </a:lnTo>
                  <a:lnTo>
                    <a:pt x="2275" y="3012"/>
                  </a:lnTo>
                  <a:lnTo>
                    <a:pt x="2490" y="2797"/>
                  </a:lnTo>
                  <a:lnTo>
                    <a:pt x="2674" y="2551"/>
                  </a:lnTo>
                  <a:lnTo>
                    <a:pt x="2828" y="2275"/>
                  </a:lnTo>
                  <a:lnTo>
                    <a:pt x="2889" y="1967"/>
                  </a:lnTo>
                  <a:lnTo>
                    <a:pt x="2920" y="1660"/>
                  </a:lnTo>
                  <a:lnTo>
                    <a:pt x="2889" y="1322"/>
                  </a:lnTo>
                  <a:lnTo>
                    <a:pt x="2828" y="1015"/>
                  </a:lnTo>
                  <a:lnTo>
                    <a:pt x="2674" y="738"/>
                  </a:lnTo>
                  <a:lnTo>
                    <a:pt x="2490" y="492"/>
                  </a:lnTo>
                  <a:lnTo>
                    <a:pt x="2275" y="277"/>
                  </a:lnTo>
                  <a:lnTo>
                    <a:pt x="2029" y="155"/>
                  </a:lnTo>
                  <a:lnTo>
                    <a:pt x="1752" y="32"/>
                  </a:lnTo>
                  <a:lnTo>
                    <a:pt x="1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2;p40">
              <a:extLst>
                <a:ext uri="{FF2B5EF4-FFF2-40B4-BE49-F238E27FC236}">
                  <a16:creationId xmlns:a16="http://schemas.microsoft.com/office/drawing/2014/main" id="{555D9CAA-FF17-E0AB-7E24-71241EC07C4C}"/>
                </a:ext>
              </a:extLst>
            </p:cNvPr>
            <p:cNvSpPr/>
            <p:nvPr/>
          </p:nvSpPr>
          <p:spPr>
            <a:xfrm>
              <a:off x="1892991" y="1880555"/>
              <a:ext cx="183376" cy="204645"/>
            </a:xfrm>
            <a:custGeom>
              <a:avLst/>
              <a:gdLst/>
              <a:ahLst/>
              <a:cxnLst/>
              <a:rect l="l" t="t" r="r" b="b"/>
              <a:pathLst>
                <a:path w="2121" h="2367" extrusionOk="0">
                  <a:moveTo>
                    <a:pt x="1076" y="1"/>
                  </a:moveTo>
                  <a:lnTo>
                    <a:pt x="861" y="31"/>
                  </a:lnTo>
                  <a:lnTo>
                    <a:pt x="646" y="93"/>
                  </a:lnTo>
                  <a:lnTo>
                    <a:pt x="461" y="216"/>
                  </a:lnTo>
                  <a:lnTo>
                    <a:pt x="308" y="339"/>
                  </a:lnTo>
                  <a:lnTo>
                    <a:pt x="185" y="523"/>
                  </a:lnTo>
                  <a:lnTo>
                    <a:pt x="93" y="738"/>
                  </a:lnTo>
                  <a:lnTo>
                    <a:pt x="31" y="953"/>
                  </a:lnTo>
                  <a:lnTo>
                    <a:pt x="0" y="1199"/>
                  </a:lnTo>
                  <a:lnTo>
                    <a:pt x="31" y="1414"/>
                  </a:lnTo>
                  <a:lnTo>
                    <a:pt x="93" y="1660"/>
                  </a:lnTo>
                  <a:lnTo>
                    <a:pt x="185" y="1844"/>
                  </a:lnTo>
                  <a:lnTo>
                    <a:pt x="308" y="2029"/>
                  </a:lnTo>
                  <a:lnTo>
                    <a:pt x="461" y="2182"/>
                  </a:lnTo>
                  <a:lnTo>
                    <a:pt x="646" y="2274"/>
                  </a:lnTo>
                  <a:lnTo>
                    <a:pt x="861" y="2336"/>
                  </a:lnTo>
                  <a:lnTo>
                    <a:pt x="1076" y="2367"/>
                  </a:lnTo>
                  <a:lnTo>
                    <a:pt x="1291" y="2336"/>
                  </a:lnTo>
                  <a:lnTo>
                    <a:pt x="1475" y="2274"/>
                  </a:lnTo>
                  <a:lnTo>
                    <a:pt x="1660" y="2182"/>
                  </a:lnTo>
                  <a:lnTo>
                    <a:pt x="1813" y="2029"/>
                  </a:lnTo>
                  <a:lnTo>
                    <a:pt x="1936" y="1844"/>
                  </a:lnTo>
                  <a:lnTo>
                    <a:pt x="2059" y="1660"/>
                  </a:lnTo>
                  <a:lnTo>
                    <a:pt x="2120" y="1414"/>
                  </a:lnTo>
                  <a:lnTo>
                    <a:pt x="2120" y="1199"/>
                  </a:lnTo>
                  <a:lnTo>
                    <a:pt x="2120" y="953"/>
                  </a:lnTo>
                  <a:lnTo>
                    <a:pt x="2059" y="738"/>
                  </a:lnTo>
                  <a:lnTo>
                    <a:pt x="1936" y="523"/>
                  </a:lnTo>
                  <a:lnTo>
                    <a:pt x="1813" y="339"/>
                  </a:lnTo>
                  <a:lnTo>
                    <a:pt x="1660" y="216"/>
                  </a:lnTo>
                  <a:lnTo>
                    <a:pt x="1475" y="93"/>
                  </a:lnTo>
                  <a:lnTo>
                    <a:pt x="1291" y="31"/>
                  </a:lnTo>
                  <a:lnTo>
                    <a:pt x="1076"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73;p40">
              <a:extLst>
                <a:ext uri="{FF2B5EF4-FFF2-40B4-BE49-F238E27FC236}">
                  <a16:creationId xmlns:a16="http://schemas.microsoft.com/office/drawing/2014/main" id="{2992162B-29A8-2C64-4A13-D864C804A71D}"/>
                </a:ext>
              </a:extLst>
            </p:cNvPr>
            <p:cNvSpPr/>
            <p:nvPr/>
          </p:nvSpPr>
          <p:spPr>
            <a:xfrm>
              <a:off x="1919534" y="1915138"/>
              <a:ext cx="127611" cy="140839"/>
            </a:xfrm>
            <a:custGeom>
              <a:avLst/>
              <a:gdLst/>
              <a:ahLst/>
              <a:cxnLst/>
              <a:rect l="l" t="t" r="r" b="b"/>
              <a:pathLst>
                <a:path w="1476" h="1629" extrusionOk="0">
                  <a:moveTo>
                    <a:pt x="738" y="0"/>
                  </a:moveTo>
                  <a:lnTo>
                    <a:pt x="584" y="31"/>
                  </a:lnTo>
                  <a:lnTo>
                    <a:pt x="462" y="62"/>
                  </a:lnTo>
                  <a:lnTo>
                    <a:pt x="339" y="154"/>
                  </a:lnTo>
                  <a:lnTo>
                    <a:pt x="216" y="246"/>
                  </a:lnTo>
                  <a:lnTo>
                    <a:pt x="124" y="369"/>
                  </a:lnTo>
                  <a:lnTo>
                    <a:pt x="62" y="492"/>
                  </a:lnTo>
                  <a:lnTo>
                    <a:pt x="31" y="645"/>
                  </a:lnTo>
                  <a:lnTo>
                    <a:pt x="1" y="799"/>
                  </a:lnTo>
                  <a:lnTo>
                    <a:pt x="31" y="983"/>
                  </a:lnTo>
                  <a:lnTo>
                    <a:pt x="62" y="1137"/>
                  </a:lnTo>
                  <a:lnTo>
                    <a:pt x="124" y="1260"/>
                  </a:lnTo>
                  <a:lnTo>
                    <a:pt x="216" y="1383"/>
                  </a:lnTo>
                  <a:lnTo>
                    <a:pt x="339" y="1475"/>
                  </a:lnTo>
                  <a:lnTo>
                    <a:pt x="462" y="1567"/>
                  </a:lnTo>
                  <a:lnTo>
                    <a:pt x="584" y="1598"/>
                  </a:lnTo>
                  <a:lnTo>
                    <a:pt x="738" y="1629"/>
                  </a:lnTo>
                  <a:lnTo>
                    <a:pt x="892" y="1598"/>
                  </a:lnTo>
                  <a:lnTo>
                    <a:pt x="1015" y="1567"/>
                  </a:lnTo>
                  <a:lnTo>
                    <a:pt x="1138" y="1475"/>
                  </a:lnTo>
                  <a:lnTo>
                    <a:pt x="1260" y="1383"/>
                  </a:lnTo>
                  <a:lnTo>
                    <a:pt x="1353" y="1260"/>
                  </a:lnTo>
                  <a:lnTo>
                    <a:pt x="1414" y="1137"/>
                  </a:lnTo>
                  <a:lnTo>
                    <a:pt x="1445" y="983"/>
                  </a:lnTo>
                  <a:lnTo>
                    <a:pt x="1476" y="799"/>
                  </a:lnTo>
                  <a:lnTo>
                    <a:pt x="1445" y="645"/>
                  </a:lnTo>
                  <a:lnTo>
                    <a:pt x="1414" y="492"/>
                  </a:lnTo>
                  <a:lnTo>
                    <a:pt x="1353" y="369"/>
                  </a:lnTo>
                  <a:lnTo>
                    <a:pt x="1260" y="246"/>
                  </a:lnTo>
                  <a:lnTo>
                    <a:pt x="1138" y="154"/>
                  </a:lnTo>
                  <a:lnTo>
                    <a:pt x="1015" y="62"/>
                  </a:lnTo>
                  <a:lnTo>
                    <a:pt x="892" y="31"/>
                  </a:lnTo>
                  <a:lnTo>
                    <a:pt x="73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74;p40">
              <a:extLst>
                <a:ext uri="{FF2B5EF4-FFF2-40B4-BE49-F238E27FC236}">
                  <a16:creationId xmlns:a16="http://schemas.microsoft.com/office/drawing/2014/main" id="{AFCFE47C-1EAF-853E-B960-2F66A5E43C3F}"/>
                </a:ext>
              </a:extLst>
            </p:cNvPr>
            <p:cNvSpPr/>
            <p:nvPr/>
          </p:nvSpPr>
          <p:spPr>
            <a:xfrm>
              <a:off x="2049737" y="1771707"/>
              <a:ext cx="204645" cy="324129"/>
            </a:xfrm>
            <a:custGeom>
              <a:avLst/>
              <a:gdLst/>
              <a:ahLst/>
              <a:cxnLst/>
              <a:rect l="l" t="t" r="r" b="b"/>
              <a:pathLst>
                <a:path w="2367" h="3749" extrusionOk="0">
                  <a:moveTo>
                    <a:pt x="0" y="0"/>
                  </a:moveTo>
                  <a:lnTo>
                    <a:pt x="277" y="92"/>
                  </a:lnTo>
                  <a:lnTo>
                    <a:pt x="553" y="184"/>
                  </a:lnTo>
                  <a:lnTo>
                    <a:pt x="768" y="338"/>
                  </a:lnTo>
                  <a:lnTo>
                    <a:pt x="983" y="492"/>
                  </a:lnTo>
                  <a:lnTo>
                    <a:pt x="1168" y="676"/>
                  </a:lnTo>
                  <a:lnTo>
                    <a:pt x="1321" y="860"/>
                  </a:lnTo>
                  <a:lnTo>
                    <a:pt x="1444" y="1075"/>
                  </a:lnTo>
                  <a:lnTo>
                    <a:pt x="1537" y="1321"/>
                  </a:lnTo>
                  <a:lnTo>
                    <a:pt x="1690" y="1751"/>
                  </a:lnTo>
                  <a:lnTo>
                    <a:pt x="1782" y="2182"/>
                  </a:lnTo>
                  <a:lnTo>
                    <a:pt x="1844" y="2550"/>
                  </a:lnTo>
                  <a:lnTo>
                    <a:pt x="1844" y="2796"/>
                  </a:lnTo>
                  <a:lnTo>
                    <a:pt x="1813" y="3288"/>
                  </a:lnTo>
                  <a:lnTo>
                    <a:pt x="1782" y="3533"/>
                  </a:lnTo>
                  <a:lnTo>
                    <a:pt x="1721" y="3749"/>
                  </a:lnTo>
                  <a:lnTo>
                    <a:pt x="2366" y="3749"/>
                  </a:lnTo>
                  <a:lnTo>
                    <a:pt x="2366" y="3226"/>
                  </a:lnTo>
                  <a:lnTo>
                    <a:pt x="2335" y="2581"/>
                  </a:lnTo>
                  <a:lnTo>
                    <a:pt x="2243" y="1936"/>
                  </a:lnTo>
                  <a:lnTo>
                    <a:pt x="2151" y="1628"/>
                  </a:lnTo>
                  <a:lnTo>
                    <a:pt x="2059" y="1352"/>
                  </a:lnTo>
                  <a:lnTo>
                    <a:pt x="1967" y="1137"/>
                  </a:lnTo>
                  <a:lnTo>
                    <a:pt x="1875" y="983"/>
                  </a:lnTo>
                  <a:lnTo>
                    <a:pt x="1659" y="676"/>
                  </a:lnTo>
                  <a:lnTo>
                    <a:pt x="1383" y="430"/>
                  </a:lnTo>
                  <a:lnTo>
                    <a:pt x="1106" y="246"/>
                  </a:lnTo>
                  <a:lnTo>
                    <a:pt x="799" y="123"/>
                  </a:lnTo>
                  <a:lnTo>
                    <a:pt x="523" y="31"/>
                  </a:lnTo>
                  <a:lnTo>
                    <a:pt x="246"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5;p40">
              <a:extLst>
                <a:ext uri="{FF2B5EF4-FFF2-40B4-BE49-F238E27FC236}">
                  <a16:creationId xmlns:a16="http://schemas.microsoft.com/office/drawing/2014/main" id="{CC152971-172E-E1E8-85A0-B40BC5F1096F}"/>
                </a:ext>
              </a:extLst>
            </p:cNvPr>
            <p:cNvSpPr/>
            <p:nvPr/>
          </p:nvSpPr>
          <p:spPr>
            <a:xfrm>
              <a:off x="2033742" y="1644183"/>
              <a:ext cx="289633" cy="204645"/>
            </a:xfrm>
            <a:custGeom>
              <a:avLst/>
              <a:gdLst/>
              <a:ahLst/>
              <a:cxnLst/>
              <a:rect l="l" t="t" r="r" b="b"/>
              <a:pathLst>
                <a:path w="3350" h="2367" extrusionOk="0">
                  <a:moveTo>
                    <a:pt x="1" y="0"/>
                  </a:moveTo>
                  <a:lnTo>
                    <a:pt x="431" y="92"/>
                  </a:lnTo>
                  <a:lnTo>
                    <a:pt x="800" y="185"/>
                  </a:lnTo>
                  <a:lnTo>
                    <a:pt x="1138" y="307"/>
                  </a:lnTo>
                  <a:lnTo>
                    <a:pt x="1414" y="430"/>
                  </a:lnTo>
                  <a:lnTo>
                    <a:pt x="1660" y="584"/>
                  </a:lnTo>
                  <a:lnTo>
                    <a:pt x="1844" y="707"/>
                  </a:lnTo>
                  <a:lnTo>
                    <a:pt x="2029" y="860"/>
                  </a:lnTo>
                  <a:lnTo>
                    <a:pt x="2182" y="1045"/>
                  </a:lnTo>
                  <a:lnTo>
                    <a:pt x="2428" y="1352"/>
                  </a:lnTo>
                  <a:lnTo>
                    <a:pt x="2613" y="1659"/>
                  </a:lnTo>
                  <a:lnTo>
                    <a:pt x="2797" y="1936"/>
                  </a:lnTo>
                  <a:lnTo>
                    <a:pt x="2981" y="2182"/>
                  </a:lnTo>
                  <a:lnTo>
                    <a:pt x="3166" y="2335"/>
                  </a:lnTo>
                  <a:lnTo>
                    <a:pt x="3227" y="2366"/>
                  </a:lnTo>
                  <a:lnTo>
                    <a:pt x="3289" y="2366"/>
                  </a:lnTo>
                  <a:lnTo>
                    <a:pt x="3319" y="2335"/>
                  </a:lnTo>
                  <a:lnTo>
                    <a:pt x="3350" y="2274"/>
                  </a:lnTo>
                  <a:lnTo>
                    <a:pt x="3350" y="2120"/>
                  </a:lnTo>
                  <a:lnTo>
                    <a:pt x="3289" y="1905"/>
                  </a:lnTo>
                  <a:lnTo>
                    <a:pt x="3135" y="1598"/>
                  </a:lnTo>
                  <a:lnTo>
                    <a:pt x="2889" y="1260"/>
                  </a:lnTo>
                  <a:lnTo>
                    <a:pt x="2551" y="891"/>
                  </a:lnTo>
                  <a:lnTo>
                    <a:pt x="2397" y="738"/>
                  </a:lnTo>
                  <a:lnTo>
                    <a:pt x="2213" y="584"/>
                  </a:lnTo>
                  <a:lnTo>
                    <a:pt x="1998" y="461"/>
                  </a:lnTo>
                  <a:lnTo>
                    <a:pt x="1783" y="369"/>
                  </a:lnTo>
                  <a:lnTo>
                    <a:pt x="1384" y="215"/>
                  </a:lnTo>
                  <a:lnTo>
                    <a:pt x="953" y="123"/>
                  </a:lnTo>
                  <a:lnTo>
                    <a:pt x="585" y="62"/>
                  </a:lnTo>
                  <a:lnTo>
                    <a:pt x="277" y="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6;p40">
              <a:extLst>
                <a:ext uri="{FF2B5EF4-FFF2-40B4-BE49-F238E27FC236}">
                  <a16:creationId xmlns:a16="http://schemas.microsoft.com/office/drawing/2014/main" id="{9BE8EE64-67EF-EE83-3FF7-E59C48CF69C0}"/>
                </a:ext>
              </a:extLst>
            </p:cNvPr>
            <p:cNvSpPr/>
            <p:nvPr/>
          </p:nvSpPr>
          <p:spPr>
            <a:xfrm>
              <a:off x="2163945" y="1726490"/>
              <a:ext cx="63806" cy="66486"/>
            </a:xfrm>
            <a:custGeom>
              <a:avLst/>
              <a:gdLst/>
              <a:ahLst/>
              <a:cxnLst/>
              <a:rect l="l" t="t" r="r" b="b"/>
              <a:pathLst>
                <a:path w="738" h="769" extrusionOk="0">
                  <a:moveTo>
                    <a:pt x="31" y="1"/>
                  </a:moveTo>
                  <a:lnTo>
                    <a:pt x="0" y="62"/>
                  </a:lnTo>
                  <a:lnTo>
                    <a:pt x="0" y="124"/>
                  </a:lnTo>
                  <a:lnTo>
                    <a:pt x="62" y="246"/>
                  </a:lnTo>
                  <a:lnTo>
                    <a:pt x="154" y="369"/>
                  </a:lnTo>
                  <a:lnTo>
                    <a:pt x="308" y="523"/>
                  </a:lnTo>
                  <a:lnTo>
                    <a:pt x="461" y="646"/>
                  </a:lnTo>
                  <a:lnTo>
                    <a:pt x="584" y="738"/>
                  </a:lnTo>
                  <a:lnTo>
                    <a:pt x="676" y="769"/>
                  </a:lnTo>
                  <a:lnTo>
                    <a:pt x="738" y="769"/>
                  </a:lnTo>
                  <a:lnTo>
                    <a:pt x="738" y="738"/>
                  </a:lnTo>
                  <a:lnTo>
                    <a:pt x="738" y="646"/>
                  </a:lnTo>
                  <a:lnTo>
                    <a:pt x="646" y="492"/>
                  </a:lnTo>
                  <a:lnTo>
                    <a:pt x="431" y="216"/>
                  </a:lnTo>
                  <a:lnTo>
                    <a:pt x="308" y="93"/>
                  </a:lnTo>
                  <a:lnTo>
                    <a:pt x="185" y="31"/>
                  </a:lnTo>
                  <a:lnTo>
                    <a:pt x="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77;p40">
              <a:extLst>
                <a:ext uri="{FF2B5EF4-FFF2-40B4-BE49-F238E27FC236}">
                  <a16:creationId xmlns:a16="http://schemas.microsoft.com/office/drawing/2014/main" id="{89075B88-FC3F-37BF-04D9-5BF220A8C591}"/>
                </a:ext>
              </a:extLst>
            </p:cNvPr>
            <p:cNvSpPr/>
            <p:nvPr/>
          </p:nvSpPr>
          <p:spPr>
            <a:xfrm>
              <a:off x="1411259" y="1346600"/>
              <a:ext cx="111617" cy="63892"/>
            </a:xfrm>
            <a:custGeom>
              <a:avLst/>
              <a:gdLst/>
              <a:ahLst/>
              <a:cxnLst/>
              <a:rect l="l" t="t" r="r" b="b"/>
              <a:pathLst>
                <a:path w="1291" h="739" extrusionOk="0">
                  <a:moveTo>
                    <a:pt x="123" y="1"/>
                  </a:moveTo>
                  <a:lnTo>
                    <a:pt x="31" y="32"/>
                  </a:lnTo>
                  <a:lnTo>
                    <a:pt x="0" y="32"/>
                  </a:lnTo>
                  <a:lnTo>
                    <a:pt x="0" y="62"/>
                  </a:lnTo>
                  <a:lnTo>
                    <a:pt x="62" y="155"/>
                  </a:lnTo>
                  <a:lnTo>
                    <a:pt x="215" y="308"/>
                  </a:lnTo>
                  <a:lnTo>
                    <a:pt x="522" y="462"/>
                  </a:lnTo>
                  <a:lnTo>
                    <a:pt x="860" y="615"/>
                  </a:lnTo>
                  <a:lnTo>
                    <a:pt x="1106" y="708"/>
                  </a:lnTo>
                  <a:lnTo>
                    <a:pt x="1229" y="738"/>
                  </a:lnTo>
                  <a:lnTo>
                    <a:pt x="1291" y="738"/>
                  </a:lnTo>
                  <a:lnTo>
                    <a:pt x="1291" y="708"/>
                  </a:lnTo>
                  <a:lnTo>
                    <a:pt x="1260" y="646"/>
                  </a:lnTo>
                  <a:lnTo>
                    <a:pt x="1137" y="523"/>
                  </a:lnTo>
                  <a:lnTo>
                    <a:pt x="922" y="370"/>
                  </a:lnTo>
                  <a:lnTo>
                    <a:pt x="615" y="155"/>
                  </a:lnTo>
                  <a:lnTo>
                    <a:pt x="461" y="62"/>
                  </a:lnTo>
                  <a:lnTo>
                    <a:pt x="277" y="3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78;p40">
              <a:extLst>
                <a:ext uri="{FF2B5EF4-FFF2-40B4-BE49-F238E27FC236}">
                  <a16:creationId xmlns:a16="http://schemas.microsoft.com/office/drawing/2014/main" id="{B6457FA4-E953-6405-CE3A-5846A723FF4D}"/>
                </a:ext>
              </a:extLst>
            </p:cNvPr>
            <p:cNvSpPr/>
            <p:nvPr/>
          </p:nvSpPr>
          <p:spPr>
            <a:xfrm>
              <a:off x="2109912" y="1181900"/>
              <a:ext cx="114297" cy="63892"/>
            </a:xfrm>
            <a:custGeom>
              <a:avLst/>
              <a:gdLst/>
              <a:ahLst/>
              <a:cxnLst/>
              <a:rect l="l" t="t" r="r" b="b"/>
              <a:pathLst>
                <a:path w="1322" h="739" extrusionOk="0">
                  <a:moveTo>
                    <a:pt x="31" y="1"/>
                  </a:moveTo>
                  <a:lnTo>
                    <a:pt x="0" y="32"/>
                  </a:lnTo>
                  <a:lnTo>
                    <a:pt x="0" y="62"/>
                  </a:lnTo>
                  <a:lnTo>
                    <a:pt x="61" y="155"/>
                  </a:lnTo>
                  <a:lnTo>
                    <a:pt x="215" y="277"/>
                  </a:lnTo>
                  <a:lnTo>
                    <a:pt x="522" y="462"/>
                  </a:lnTo>
                  <a:lnTo>
                    <a:pt x="860" y="615"/>
                  </a:lnTo>
                  <a:lnTo>
                    <a:pt x="1106" y="708"/>
                  </a:lnTo>
                  <a:lnTo>
                    <a:pt x="1260" y="738"/>
                  </a:lnTo>
                  <a:lnTo>
                    <a:pt x="1290" y="708"/>
                  </a:lnTo>
                  <a:lnTo>
                    <a:pt x="1321" y="708"/>
                  </a:lnTo>
                  <a:lnTo>
                    <a:pt x="1290" y="615"/>
                  </a:lnTo>
                  <a:lnTo>
                    <a:pt x="1137" y="492"/>
                  </a:lnTo>
                  <a:lnTo>
                    <a:pt x="922" y="339"/>
                  </a:lnTo>
                  <a:lnTo>
                    <a:pt x="645" y="155"/>
                  </a:lnTo>
                  <a:lnTo>
                    <a:pt x="461" y="62"/>
                  </a:lnTo>
                  <a:lnTo>
                    <a:pt x="3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9;p40">
              <a:extLst>
                <a:ext uri="{FF2B5EF4-FFF2-40B4-BE49-F238E27FC236}">
                  <a16:creationId xmlns:a16="http://schemas.microsoft.com/office/drawing/2014/main" id="{56237EDD-F9A6-CF60-F136-152B29982E3B}"/>
                </a:ext>
              </a:extLst>
            </p:cNvPr>
            <p:cNvSpPr/>
            <p:nvPr/>
          </p:nvSpPr>
          <p:spPr>
            <a:xfrm>
              <a:off x="2038153" y="1184580"/>
              <a:ext cx="71846" cy="39943"/>
            </a:xfrm>
            <a:custGeom>
              <a:avLst/>
              <a:gdLst/>
              <a:ahLst/>
              <a:cxnLst/>
              <a:rect l="l" t="t" r="r" b="b"/>
              <a:pathLst>
                <a:path w="831" h="462" extrusionOk="0">
                  <a:moveTo>
                    <a:pt x="31" y="1"/>
                  </a:moveTo>
                  <a:lnTo>
                    <a:pt x="0" y="31"/>
                  </a:lnTo>
                  <a:lnTo>
                    <a:pt x="31" y="93"/>
                  </a:lnTo>
                  <a:lnTo>
                    <a:pt x="123" y="185"/>
                  </a:lnTo>
                  <a:lnTo>
                    <a:pt x="338" y="277"/>
                  </a:lnTo>
                  <a:lnTo>
                    <a:pt x="676" y="431"/>
                  </a:lnTo>
                  <a:lnTo>
                    <a:pt x="769" y="461"/>
                  </a:lnTo>
                  <a:lnTo>
                    <a:pt x="830" y="461"/>
                  </a:lnTo>
                  <a:lnTo>
                    <a:pt x="799" y="400"/>
                  </a:lnTo>
                  <a:lnTo>
                    <a:pt x="707" y="308"/>
                  </a:lnTo>
                  <a:lnTo>
                    <a:pt x="400" y="93"/>
                  </a:lnTo>
                  <a:lnTo>
                    <a:pt x="277" y="31"/>
                  </a:lnTo>
                  <a:lnTo>
                    <a:pt x="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0;p40">
              <a:extLst>
                <a:ext uri="{FF2B5EF4-FFF2-40B4-BE49-F238E27FC236}">
                  <a16:creationId xmlns:a16="http://schemas.microsoft.com/office/drawing/2014/main" id="{212AD822-BD2A-8404-04E5-B92293C85F15}"/>
                </a:ext>
              </a:extLst>
            </p:cNvPr>
            <p:cNvSpPr/>
            <p:nvPr/>
          </p:nvSpPr>
          <p:spPr>
            <a:xfrm>
              <a:off x="2081553" y="1229710"/>
              <a:ext cx="762555" cy="727972"/>
            </a:xfrm>
            <a:custGeom>
              <a:avLst/>
              <a:gdLst/>
              <a:ahLst/>
              <a:cxnLst/>
              <a:rect l="l" t="t" r="r" b="b"/>
              <a:pathLst>
                <a:path w="8820" h="8420" extrusionOk="0">
                  <a:moveTo>
                    <a:pt x="1" y="1"/>
                  </a:moveTo>
                  <a:lnTo>
                    <a:pt x="308" y="124"/>
                  </a:lnTo>
                  <a:lnTo>
                    <a:pt x="615" y="216"/>
                  </a:lnTo>
                  <a:lnTo>
                    <a:pt x="892" y="370"/>
                  </a:lnTo>
                  <a:lnTo>
                    <a:pt x="1138" y="523"/>
                  </a:lnTo>
                  <a:lnTo>
                    <a:pt x="1384" y="677"/>
                  </a:lnTo>
                  <a:lnTo>
                    <a:pt x="1599" y="861"/>
                  </a:lnTo>
                  <a:lnTo>
                    <a:pt x="2029" y="1261"/>
                  </a:lnTo>
                  <a:lnTo>
                    <a:pt x="2428" y="1752"/>
                  </a:lnTo>
                  <a:lnTo>
                    <a:pt x="2797" y="2275"/>
                  </a:lnTo>
                  <a:lnTo>
                    <a:pt x="3166" y="2858"/>
                  </a:lnTo>
                  <a:lnTo>
                    <a:pt x="3504" y="3504"/>
                  </a:lnTo>
                  <a:lnTo>
                    <a:pt x="3842" y="4026"/>
                  </a:lnTo>
                  <a:lnTo>
                    <a:pt x="4180" y="4518"/>
                  </a:lnTo>
                  <a:lnTo>
                    <a:pt x="4518" y="4979"/>
                  </a:lnTo>
                  <a:lnTo>
                    <a:pt x="4886" y="5378"/>
                  </a:lnTo>
                  <a:lnTo>
                    <a:pt x="5224" y="5747"/>
                  </a:lnTo>
                  <a:lnTo>
                    <a:pt x="5562" y="6054"/>
                  </a:lnTo>
                  <a:lnTo>
                    <a:pt x="5870" y="6269"/>
                  </a:lnTo>
                  <a:lnTo>
                    <a:pt x="6146" y="6453"/>
                  </a:lnTo>
                  <a:lnTo>
                    <a:pt x="5931" y="6730"/>
                  </a:lnTo>
                  <a:lnTo>
                    <a:pt x="5808" y="7068"/>
                  </a:lnTo>
                  <a:lnTo>
                    <a:pt x="5685" y="7375"/>
                  </a:lnTo>
                  <a:lnTo>
                    <a:pt x="5624" y="7682"/>
                  </a:lnTo>
                  <a:lnTo>
                    <a:pt x="5562" y="8205"/>
                  </a:lnTo>
                  <a:lnTo>
                    <a:pt x="5532" y="8420"/>
                  </a:lnTo>
                  <a:lnTo>
                    <a:pt x="5685" y="8020"/>
                  </a:lnTo>
                  <a:lnTo>
                    <a:pt x="5839" y="7713"/>
                  </a:lnTo>
                  <a:lnTo>
                    <a:pt x="6023" y="7406"/>
                  </a:lnTo>
                  <a:lnTo>
                    <a:pt x="6238" y="7191"/>
                  </a:lnTo>
                  <a:lnTo>
                    <a:pt x="6453" y="6976"/>
                  </a:lnTo>
                  <a:lnTo>
                    <a:pt x="6668" y="6791"/>
                  </a:lnTo>
                  <a:lnTo>
                    <a:pt x="6914" y="6638"/>
                  </a:lnTo>
                  <a:lnTo>
                    <a:pt x="7160" y="6515"/>
                  </a:lnTo>
                  <a:lnTo>
                    <a:pt x="7621" y="6300"/>
                  </a:lnTo>
                  <a:lnTo>
                    <a:pt x="8082" y="6146"/>
                  </a:lnTo>
                  <a:lnTo>
                    <a:pt x="8481" y="5992"/>
                  </a:lnTo>
                  <a:lnTo>
                    <a:pt x="8666" y="5900"/>
                  </a:lnTo>
                  <a:lnTo>
                    <a:pt x="8819" y="5839"/>
                  </a:lnTo>
                  <a:lnTo>
                    <a:pt x="8328" y="5962"/>
                  </a:lnTo>
                  <a:lnTo>
                    <a:pt x="7836" y="6054"/>
                  </a:lnTo>
                  <a:lnTo>
                    <a:pt x="7406" y="6085"/>
                  </a:lnTo>
                  <a:lnTo>
                    <a:pt x="7006" y="6085"/>
                  </a:lnTo>
                  <a:lnTo>
                    <a:pt x="6638" y="6054"/>
                  </a:lnTo>
                  <a:lnTo>
                    <a:pt x="6269" y="5962"/>
                  </a:lnTo>
                  <a:lnTo>
                    <a:pt x="5962" y="5808"/>
                  </a:lnTo>
                  <a:lnTo>
                    <a:pt x="5654" y="5624"/>
                  </a:lnTo>
                  <a:lnTo>
                    <a:pt x="5347" y="5409"/>
                  </a:lnTo>
                  <a:lnTo>
                    <a:pt x="5071" y="5163"/>
                  </a:lnTo>
                  <a:lnTo>
                    <a:pt x="4794" y="4856"/>
                  </a:lnTo>
                  <a:lnTo>
                    <a:pt x="4548" y="4518"/>
                  </a:lnTo>
                  <a:lnTo>
                    <a:pt x="4272" y="4149"/>
                  </a:lnTo>
                  <a:lnTo>
                    <a:pt x="3995" y="3749"/>
                  </a:lnTo>
                  <a:lnTo>
                    <a:pt x="3412" y="2797"/>
                  </a:lnTo>
                  <a:lnTo>
                    <a:pt x="3135" y="2367"/>
                  </a:lnTo>
                  <a:lnTo>
                    <a:pt x="2828" y="1937"/>
                  </a:lnTo>
                  <a:lnTo>
                    <a:pt x="2520" y="1599"/>
                  </a:lnTo>
                  <a:lnTo>
                    <a:pt x="2244" y="1291"/>
                  </a:lnTo>
                  <a:lnTo>
                    <a:pt x="1937" y="1015"/>
                  </a:lnTo>
                  <a:lnTo>
                    <a:pt x="1660" y="800"/>
                  </a:lnTo>
                  <a:lnTo>
                    <a:pt x="1384" y="615"/>
                  </a:lnTo>
                  <a:lnTo>
                    <a:pt x="1138" y="462"/>
                  </a:lnTo>
                  <a:lnTo>
                    <a:pt x="677" y="216"/>
                  </a:lnTo>
                  <a:lnTo>
                    <a:pt x="339" y="93"/>
                  </a:lnTo>
                  <a:lnTo>
                    <a:pt x="93" y="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1;p40">
              <a:extLst>
                <a:ext uri="{FF2B5EF4-FFF2-40B4-BE49-F238E27FC236}">
                  <a16:creationId xmlns:a16="http://schemas.microsoft.com/office/drawing/2014/main" id="{B0DB348F-B882-C36B-F811-02752400D1BA}"/>
                </a:ext>
              </a:extLst>
            </p:cNvPr>
            <p:cNvSpPr/>
            <p:nvPr/>
          </p:nvSpPr>
          <p:spPr>
            <a:xfrm>
              <a:off x="3011303" y="1726490"/>
              <a:ext cx="225913" cy="66486"/>
            </a:xfrm>
            <a:custGeom>
              <a:avLst/>
              <a:gdLst/>
              <a:ahLst/>
              <a:cxnLst/>
              <a:rect l="l" t="t" r="r" b="b"/>
              <a:pathLst>
                <a:path w="2613" h="769" extrusionOk="0">
                  <a:moveTo>
                    <a:pt x="1015" y="1"/>
                  </a:moveTo>
                  <a:lnTo>
                    <a:pt x="800" y="31"/>
                  </a:lnTo>
                  <a:lnTo>
                    <a:pt x="615" y="93"/>
                  </a:lnTo>
                  <a:lnTo>
                    <a:pt x="400" y="185"/>
                  </a:lnTo>
                  <a:lnTo>
                    <a:pt x="185" y="277"/>
                  </a:lnTo>
                  <a:lnTo>
                    <a:pt x="32" y="400"/>
                  </a:lnTo>
                  <a:lnTo>
                    <a:pt x="1" y="462"/>
                  </a:lnTo>
                  <a:lnTo>
                    <a:pt x="1" y="492"/>
                  </a:lnTo>
                  <a:lnTo>
                    <a:pt x="32" y="554"/>
                  </a:lnTo>
                  <a:lnTo>
                    <a:pt x="62" y="584"/>
                  </a:lnTo>
                  <a:lnTo>
                    <a:pt x="216" y="646"/>
                  </a:lnTo>
                  <a:lnTo>
                    <a:pt x="431" y="707"/>
                  </a:lnTo>
                  <a:lnTo>
                    <a:pt x="708" y="738"/>
                  </a:lnTo>
                  <a:lnTo>
                    <a:pt x="1291" y="769"/>
                  </a:lnTo>
                  <a:lnTo>
                    <a:pt x="1906" y="738"/>
                  </a:lnTo>
                  <a:lnTo>
                    <a:pt x="2182" y="707"/>
                  </a:lnTo>
                  <a:lnTo>
                    <a:pt x="2398" y="646"/>
                  </a:lnTo>
                  <a:lnTo>
                    <a:pt x="2520" y="584"/>
                  </a:lnTo>
                  <a:lnTo>
                    <a:pt x="2582" y="554"/>
                  </a:lnTo>
                  <a:lnTo>
                    <a:pt x="2613" y="492"/>
                  </a:lnTo>
                  <a:lnTo>
                    <a:pt x="2582" y="462"/>
                  </a:lnTo>
                  <a:lnTo>
                    <a:pt x="2582" y="400"/>
                  </a:lnTo>
                  <a:lnTo>
                    <a:pt x="2428" y="277"/>
                  </a:lnTo>
                  <a:lnTo>
                    <a:pt x="2213" y="185"/>
                  </a:lnTo>
                  <a:lnTo>
                    <a:pt x="1998" y="124"/>
                  </a:lnTo>
                  <a:lnTo>
                    <a:pt x="1722" y="31"/>
                  </a:lnTo>
                  <a:lnTo>
                    <a:pt x="13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2;p40">
              <a:extLst>
                <a:ext uri="{FF2B5EF4-FFF2-40B4-BE49-F238E27FC236}">
                  <a16:creationId xmlns:a16="http://schemas.microsoft.com/office/drawing/2014/main" id="{799325A7-9FB2-C0DA-9EAB-5C1787117417}"/>
                </a:ext>
              </a:extLst>
            </p:cNvPr>
            <p:cNvSpPr/>
            <p:nvPr/>
          </p:nvSpPr>
          <p:spPr>
            <a:xfrm>
              <a:off x="2833376" y="1160718"/>
              <a:ext cx="560590" cy="688115"/>
            </a:xfrm>
            <a:custGeom>
              <a:avLst/>
              <a:gdLst/>
              <a:ahLst/>
              <a:cxnLst/>
              <a:rect l="l" t="t" r="r" b="b"/>
              <a:pathLst>
                <a:path w="6484" h="7959" extrusionOk="0">
                  <a:moveTo>
                    <a:pt x="0" y="0"/>
                  </a:moveTo>
                  <a:lnTo>
                    <a:pt x="185" y="92"/>
                  </a:lnTo>
                  <a:lnTo>
                    <a:pt x="430" y="246"/>
                  </a:lnTo>
                  <a:lnTo>
                    <a:pt x="799" y="461"/>
                  </a:lnTo>
                  <a:lnTo>
                    <a:pt x="1229" y="737"/>
                  </a:lnTo>
                  <a:lnTo>
                    <a:pt x="1782" y="1168"/>
                  </a:lnTo>
                  <a:lnTo>
                    <a:pt x="2428" y="1690"/>
                  </a:lnTo>
                  <a:lnTo>
                    <a:pt x="3196" y="2335"/>
                  </a:lnTo>
                  <a:lnTo>
                    <a:pt x="3534" y="2673"/>
                  </a:lnTo>
                  <a:lnTo>
                    <a:pt x="3841" y="3042"/>
                  </a:lnTo>
                  <a:lnTo>
                    <a:pt x="4148" y="3380"/>
                  </a:lnTo>
                  <a:lnTo>
                    <a:pt x="4394" y="3749"/>
                  </a:lnTo>
                  <a:lnTo>
                    <a:pt x="4640" y="4087"/>
                  </a:lnTo>
                  <a:lnTo>
                    <a:pt x="4824" y="4455"/>
                  </a:lnTo>
                  <a:lnTo>
                    <a:pt x="5162" y="5131"/>
                  </a:lnTo>
                  <a:lnTo>
                    <a:pt x="5439" y="5715"/>
                  </a:lnTo>
                  <a:lnTo>
                    <a:pt x="5592" y="6237"/>
                  </a:lnTo>
                  <a:lnTo>
                    <a:pt x="5808" y="6913"/>
                  </a:lnTo>
                  <a:lnTo>
                    <a:pt x="5808" y="6913"/>
                  </a:lnTo>
                  <a:lnTo>
                    <a:pt x="5654" y="6790"/>
                  </a:lnTo>
                  <a:lnTo>
                    <a:pt x="5439" y="6698"/>
                  </a:lnTo>
                  <a:lnTo>
                    <a:pt x="4978" y="6514"/>
                  </a:lnTo>
                  <a:lnTo>
                    <a:pt x="4578" y="6360"/>
                  </a:lnTo>
                  <a:lnTo>
                    <a:pt x="4394" y="6330"/>
                  </a:lnTo>
                  <a:lnTo>
                    <a:pt x="4394" y="6330"/>
                  </a:lnTo>
                  <a:lnTo>
                    <a:pt x="4855" y="6545"/>
                  </a:lnTo>
                  <a:lnTo>
                    <a:pt x="5224" y="6790"/>
                  </a:lnTo>
                  <a:lnTo>
                    <a:pt x="5562" y="7036"/>
                  </a:lnTo>
                  <a:lnTo>
                    <a:pt x="5838" y="7282"/>
                  </a:lnTo>
                  <a:lnTo>
                    <a:pt x="6238" y="7712"/>
                  </a:lnTo>
                  <a:lnTo>
                    <a:pt x="6483" y="7958"/>
                  </a:lnTo>
                  <a:lnTo>
                    <a:pt x="6483" y="7958"/>
                  </a:lnTo>
                  <a:lnTo>
                    <a:pt x="6391" y="7712"/>
                  </a:lnTo>
                  <a:lnTo>
                    <a:pt x="6268" y="7528"/>
                  </a:lnTo>
                  <a:lnTo>
                    <a:pt x="6115" y="7374"/>
                  </a:lnTo>
                  <a:lnTo>
                    <a:pt x="6115" y="7098"/>
                  </a:lnTo>
                  <a:lnTo>
                    <a:pt x="6053" y="6760"/>
                  </a:lnTo>
                  <a:lnTo>
                    <a:pt x="5961" y="6360"/>
                  </a:lnTo>
                  <a:lnTo>
                    <a:pt x="5808" y="5838"/>
                  </a:lnTo>
                  <a:lnTo>
                    <a:pt x="5562" y="5223"/>
                  </a:lnTo>
                  <a:lnTo>
                    <a:pt x="5254" y="4578"/>
                  </a:lnTo>
                  <a:lnTo>
                    <a:pt x="5039" y="4210"/>
                  </a:lnTo>
                  <a:lnTo>
                    <a:pt x="4824" y="3841"/>
                  </a:lnTo>
                  <a:lnTo>
                    <a:pt x="4456" y="3349"/>
                  </a:lnTo>
                  <a:lnTo>
                    <a:pt x="4087" y="2858"/>
                  </a:lnTo>
                  <a:lnTo>
                    <a:pt x="3687" y="2458"/>
                  </a:lnTo>
                  <a:lnTo>
                    <a:pt x="3288" y="2059"/>
                  </a:lnTo>
                  <a:lnTo>
                    <a:pt x="2889" y="1721"/>
                  </a:lnTo>
                  <a:lnTo>
                    <a:pt x="2489" y="1383"/>
                  </a:lnTo>
                  <a:lnTo>
                    <a:pt x="2090" y="1106"/>
                  </a:lnTo>
                  <a:lnTo>
                    <a:pt x="1721" y="860"/>
                  </a:lnTo>
                  <a:lnTo>
                    <a:pt x="1045" y="492"/>
                  </a:lnTo>
                  <a:lnTo>
                    <a:pt x="492" y="21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3;p40">
              <a:extLst>
                <a:ext uri="{FF2B5EF4-FFF2-40B4-BE49-F238E27FC236}">
                  <a16:creationId xmlns:a16="http://schemas.microsoft.com/office/drawing/2014/main" id="{865E0158-066A-D415-149A-CD422E7F4C3D}"/>
                </a:ext>
              </a:extLst>
            </p:cNvPr>
            <p:cNvSpPr/>
            <p:nvPr/>
          </p:nvSpPr>
          <p:spPr>
            <a:xfrm>
              <a:off x="2315330" y="1899144"/>
              <a:ext cx="252456" cy="279085"/>
            </a:xfrm>
            <a:custGeom>
              <a:avLst/>
              <a:gdLst/>
              <a:ahLst/>
              <a:cxnLst/>
              <a:rect l="l" t="t" r="r" b="b"/>
              <a:pathLst>
                <a:path w="2920" h="3228" extrusionOk="0">
                  <a:moveTo>
                    <a:pt x="861" y="1"/>
                  </a:moveTo>
                  <a:lnTo>
                    <a:pt x="861" y="124"/>
                  </a:lnTo>
                  <a:lnTo>
                    <a:pt x="677" y="247"/>
                  </a:lnTo>
                  <a:lnTo>
                    <a:pt x="523" y="370"/>
                  </a:lnTo>
                  <a:lnTo>
                    <a:pt x="370" y="554"/>
                  </a:lnTo>
                  <a:lnTo>
                    <a:pt x="247" y="738"/>
                  </a:lnTo>
                  <a:lnTo>
                    <a:pt x="154" y="923"/>
                  </a:lnTo>
                  <a:lnTo>
                    <a:pt x="62" y="1138"/>
                  </a:lnTo>
                  <a:lnTo>
                    <a:pt x="32" y="1384"/>
                  </a:lnTo>
                  <a:lnTo>
                    <a:pt x="1" y="1599"/>
                  </a:lnTo>
                  <a:lnTo>
                    <a:pt x="32" y="1844"/>
                  </a:lnTo>
                  <a:lnTo>
                    <a:pt x="62" y="2090"/>
                  </a:lnTo>
                  <a:lnTo>
                    <a:pt x="154" y="2305"/>
                  </a:lnTo>
                  <a:lnTo>
                    <a:pt x="247" y="2490"/>
                  </a:lnTo>
                  <a:lnTo>
                    <a:pt x="370" y="2674"/>
                  </a:lnTo>
                  <a:lnTo>
                    <a:pt x="523" y="2828"/>
                  </a:lnTo>
                  <a:lnTo>
                    <a:pt x="677" y="2981"/>
                  </a:lnTo>
                  <a:lnTo>
                    <a:pt x="861" y="3073"/>
                  </a:lnTo>
                  <a:lnTo>
                    <a:pt x="861" y="3227"/>
                  </a:lnTo>
                  <a:lnTo>
                    <a:pt x="1476" y="3227"/>
                  </a:lnTo>
                  <a:lnTo>
                    <a:pt x="1783" y="3196"/>
                  </a:lnTo>
                  <a:lnTo>
                    <a:pt x="2029" y="3104"/>
                  </a:lnTo>
                  <a:lnTo>
                    <a:pt x="2275" y="2951"/>
                  </a:lnTo>
                  <a:lnTo>
                    <a:pt x="2490" y="2735"/>
                  </a:lnTo>
                  <a:lnTo>
                    <a:pt x="2674" y="2490"/>
                  </a:lnTo>
                  <a:lnTo>
                    <a:pt x="2797" y="2244"/>
                  </a:lnTo>
                  <a:lnTo>
                    <a:pt x="2889" y="1937"/>
                  </a:lnTo>
                  <a:lnTo>
                    <a:pt x="2920" y="1599"/>
                  </a:lnTo>
                  <a:lnTo>
                    <a:pt x="2889" y="1291"/>
                  </a:lnTo>
                  <a:lnTo>
                    <a:pt x="2797" y="984"/>
                  </a:lnTo>
                  <a:lnTo>
                    <a:pt x="2674" y="708"/>
                  </a:lnTo>
                  <a:lnTo>
                    <a:pt x="2490" y="492"/>
                  </a:lnTo>
                  <a:lnTo>
                    <a:pt x="2275" y="277"/>
                  </a:lnTo>
                  <a:lnTo>
                    <a:pt x="2029" y="124"/>
                  </a:lnTo>
                  <a:lnTo>
                    <a:pt x="1783" y="32"/>
                  </a:lnTo>
                  <a:lnTo>
                    <a:pt x="1476"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4;p40">
              <a:extLst>
                <a:ext uri="{FF2B5EF4-FFF2-40B4-BE49-F238E27FC236}">
                  <a16:creationId xmlns:a16="http://schemas.microsoft.com/office/drawing/2014/main" id="{AFEA1C75-C14F-2B52-7B8E-258165D32F1B}"/>
                </a:ext>
              </a:extLst>
            </p:cNvPr>
            <p:cNvSpPr/>
            <p:nvPr/>
          </p:nvSpPr>
          <p:spPr>
            <a:xfrm>
              <a:off x="2264926" y="1899144"/>
              <a:ext cx="249776" cy="279085"/>
            </a:xfrm>
            <a:custGeom>
              <a:avLst/>
              <a:gdLst/>
              <a:ahLst/>
              <a:cxnLst/>
              <a:rect l="l" t="t" r="r" b="b"/>
              <a:pathLst>
                <a:path w="2889" h="3228" extrusionOk="0">
                  <a:moveTo>
                    <a:pt x="1444" y="1"/>
                  </a:moveTo>
                  <a:lnTo>
                    <a:pt x="1137" y="32"/>
                  </a:lnTo>
                  <a:lnTo>
                    <a:pt x="891" y="124"/>
                  </a:lnTo>
                  <a:lnTo>
                    <a:pt x="645" y="277"/>
                  </a:lnTo>
                  <a:lnTo>
                    <a:pt x="430" y="462"/>
                  </a:lnTo>
                  <a:lnTo>
                    <a:pt x="246" y="708"/>
                  </a:lnTo>
                  <a:lnTo>
                    <a:pt x="123" y="984"/>
                  </a:lnTo>
                  <a:lnTo>
                    <a:pt x="31" y="1291"/>
                  </a:lnTo>
                  <a:lnTo>
                    <a:pt x="0" y="1599"/>
                  </a:lnTo>
                  <a:lnTo>
                    <a:pt x="31" y="1937"/>
                  </a:lnTo>
                  <a:lnTo>
                    <a:pt x="123" y="2244"/>
                  </a:lnTo>
                  <a:lnTo>
                    <a:pt x="246" y="2520"/>
                  </a:lnTo>
                  <a:lnTo>
                    <a:pt x="430" y="2766"/>
                  </a:lnTo>
                  <a:lnTo>
                    <a:pt x="645" y="2951"/>
                  </a:lnTo>
                  <a:lnTo>
                    <a:pt x="891" y="3104"/>
                  </a:lnTo>
                  <a:lnTo>
                    <a:pt x="1137" y="3196"/>
                  </a:lnTo>
                  <a:lnTo>
                    <a:pt x="1444" y="3227"/>
                  </a:lnTo>
                  <a:lnTo>
                    <a:pt x="1751" y="3196"/>
                  </a:lnTo>
                  <a:lnTo>
                    <a:pt x="1997" y="3104"/>
                  </a:lnTo>
                  <a:lnTo>
                    <a:pt x="2243" y="2951"/>
                  </a:lnTo>
                  <a:lnTo>
                    <a:pt x="2458" y="2766"/>
                  </a:lnTo>
                  <a:lnTo>
                    <a:pt x="2642" y="2520"/>
                  </a:lnTo>
                  <a:lnTo>
                    <a:pt x="2765" y="2244"/>
                  </a:lnTo>
                  <a:lnTo>
                    <a:pt x="2858" y="1937"/>
                  </a:lnTo>
                  <a:lnTo>
                    <a:pt x="2888" y="1599"/>
                  </a:lnTo>
                  <a:lnTo>
                    <a:pt x="2858" y="1291"/>
                  </a:lnTo>
                  <a:lnTo>
                    <a:pt x="2765" y="984"/>
                  </a:lnTo>
                  <a:lnTo>
                    <a:pt x="2642" y="708"/>
                  </a:lnTo>
                  <a:lnTo>
                    <a:pt x="2458" y="462"/>
                  </a:lnTo>
                  <a:lnTo>
                    <a:pt x="2243" y="277"/>
                  </a:lnTo>
                  <a:lnTo>
                    <a:pt x="1997" y="124"/>
                  </a:lnTo>
                  <a:lnTo>
                    <a:pt x="1751" y="32"/>
                  </a:lnTo>
                  <a:lnTo>
                    <a:pt x="1444" y="1"/>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5;p40">
              <a:extLst>
                <a:ext uri="{FF2B5EF4-FFF2-40B4-BE49-F238E27FC236}">
                  <a16:creationId xmlns:a16="http://schemas.microsoft.com/office/drawing/2014/main" id="{F4449389-98C2-A3CD-75D3-77083F116E6F}"/>
                </a:ext>
              </a:extLst>
            </p:cNvPr>
            <p:cNvSpPr/>
            <p:nvPr/>
          </p:nvSpPr>
          <p:spPr>
            <a:xfrm>
              <a:off x="2299422" y="1936406"/>
              <a:ext cx="180696" cy="204558"/>
            </a:xfrm>
            <a:custGeom>
              <a:avLst/>
              <a:gdLst/>
              <a:ahLst/>
              <a:cxnLst/>
              <a:rect l="l" t="t" r="r" b="b"/>
              <a:pathLst>
                <a:path w="2090" h="2366" extrusionOk="0">
                  <a:moveTo>
                    <a:pt x="1045" y="0"/>
                  </a:moveTo>
                  <a:lnTo>
                    <a:pt x="830" y="31"/>
                  </a:lnTo>
                  <a:lnTo>
                    <a:pt x="646" y="92"/>
                  </a:lnTo>
                  <a:lnTo>
                    <a:pt x="461" y="215"/>
                  </a:lnTo>
                  <a:lnTo>
                    <a:pt x="308" y="338"/>
                  </a:lnTo>
                  <a:lnTo>
                    <a:pt x="154" y="522"/>
                  </a:lnTo>
                  <a:lnTo>
                    <a:pt x="62" y="707"/>
                  </a:lnTo>
                  <a:lnTo>
                    <a:pt x="0" y="953"/>
                  </a:lnTo>
                  <a:lnTo>
                    <a:pt x="0" y="1168"/>
                  </a:lnTo>
                  <a:lnTo>
                    <a:pt x="0" y="1413"/>
                  </a:lnTo>
                  <a:lnTo>
                    <a:pt x="62" y="1628"/>
                  </a:lnTo>
                  <a:lnTo>
                    <a:pt x="154" y="1844"/>
                  </a:lnTo>
                  <a:lnTo>
                    <a:pt x="308" y="1997"/>
                  </a:lnTo>
                  <a:lnTo>
                    <a:pt x="461" y="2151"/>
                  </a:lnTo>
                  <a:lnTo>
                    <a:pt x="646" y="2274"/>
                  </a:lnTo>
                  <a:lnTo>
                    <a:pt x="830" y="2335"/>
                  </a:lnTo>
                  <a:lnTo>
                    <a:pt x="1045" y="2366"/>
                  </a:lnTo>
                  <a:lnTo>
                    <a:pt x="1260" y="2335"/>
                  </a:lnTo>
                  <a:lnTo>
                    <a:pt x="1445" y="2274"/>
                  </a:lnTo>
                  <a:lnTo>
                    <a:pt x="1629" y="2151"/>
                  </a:lnTo>
                  <a:lnTo>
                    <a:pt x="1783" y="1997"/>
                  </a:lnTo>
                  <a:lnTo>
                    <a:pt x="1936" y="1844"/>
                  </a:lnTo>
                  <a:lnTo>
                    <a:pt x="2028" y="1628"/>
                  </a:lnTo>
                  <a:lnTo>
                    <a:pt x="2090" y="1413"/>
                  </a:lnTo>
                  <a:lnTo>
                    <a:pt x="2090" y="1168"/>
                  </a:lnTo>
                  <a:lnTo>
                    <a:pt x="2090" y="953"/>
                  </a:lnTo>
                  <a:lnTo>
                    <a:pt x="2028" y="707"/>
                  </a:lnTo>
                  <a:lnTo>
                    <a:pt x="1936" y="522"/>
                  </a:lnTo>
                  <a:lnTo>
                    <a:pt x="1783" y="338"/>
                  </a:lnTo>
                  <a:lnTo>
                    <a:pt x="1629" y="215"/>
                  </a:lnTo>
                  <a:lnTo>
                    <a:pt x="1445" y="92"/>
                  </a:lnTo>
                  <a:lnTo>
                    <a:pt x="1260" y="31"/>
                  </a:lnTo>
                  <a:lnTo>
                    <a:pt x="1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6;p40">
              <a:extLst>
                <a:ext uri="{FF2B5EF4-FFF2-40B4-BE49-F238E27FC236}">
                  <a16:creationId xmlns:a16="http://schemas.microsoft.com/office/drawing/2014/main" id="{9F23BA2F-4FCF-7944-9B39-7560515D9FF9}"/>
                </a:ext>
              </a:extLst>
            </p:cNvPr>
            <p:cNvSpPr/>
            <p:nvPr/>
          </p:nvSpPr>
          <p:spPr>
            <a:xfrm>
              <a:off x="2323284" y="1965542"/>
              <a:ext cx="132972" cy="146200"/>
            </a:xfrm>
            <a:custGeom>
              <a:avLst/>
              <a:gdLst/>
              <a:ahLst/>
              <a:cxnLst/>
              <a:rect l="l" t="t" r="r" b="b"/>
              <a:pathLst>
                <a:path w="1538" h="1691" extrusionOk="0">
                  <a:moveTo>
                    <a:pt x="616" y="1"/>
                  </a:moveTo>
                  <a:lnTo>
                    <a:pt x="462" y="62"/>
                  </a:lnTo>
                  <a:lnTo>
                    <a:pt x="339" y="124"/>
                  </a:lnTo>
                  <a:lnTo>
                    <a:pt x="216" y="247"/>
                  </a:lnTo>
                  <a:lnTo>
                    <a:pt x="124" y="370"/>
                  </a:lnTo>
                  <a:lnTo>
                    <a:pt x="62" y="523"/>
                  </a:lnTo>
                  <a:lnTo>
                    <a:pt x="1" y="677"/>
                  </a:lnTo>
                  <a:lnTo>
                    <a:pt x="1" y="831"/>
                  </a:lnTo>
                  <a:lnTo>
                    <a:pt x="1" y="1015"/>
                  </a:lnTo>
                  <a:lnTo>
                    <a:pt x="62" y="1169"/>
                  </a:lnTo>
                  <a:lnTo>
                    <a:pt x="124" y="1322"/>
                  </a:lnTo>
                  <a:lnTo>
                    <a:pt x="216" y="1445"/>
                  </a:lnTo>
                  <a:lnTo>
                    <a:pt x="339" y="1537"/>
                  </a:lnTo>
                  <a:lnTo>
                    <a:pt x="462" y="1629"/>
                  </a:lnTo>
                  <a:lnTo>
                    <a:pt x="616" y="1691"/>
                  </a:lnTo>
                  <a:lnTo>
                    <a:pt x="923" y="1691"/>
                  </a:lnTo>
                  <a:lnTo>
                    <a:pt x="1076" y="1629"/>
                  </a:lnTo>
                  <a:lnTo>
                    <a:pt x="1199" y="1537"/>
                  </a:lnTo>
                  <a:lnTo>
                    <a:pt x="1322" y="1445"/>
                  </a:lnTo>
                  <a:lnTo>
                    <a:pt x="1414" y="1322"/>
                  </a:lnTo>
                  <a:lnTo>
                    <a:pt x="1476" y="1169"/>
                  </a:lnTo>
                  <a:lnTo>
                    <a:pt x="1537" y="1015"/>
                  </a:lnTo>
                  <a:lnTo>
                    <a:pt x="1537" y="831"/>
                  </a:lnTo>
                  <a:lnTo>
                    <a:pt x="1537" y="677"/>
                  </a:lnTo>
                  <a:lnTo>
                    <a:pt x="1476" y="523"/>
                  </a:lnTo>
                  <a:lnTo>
                    <a:pt x="1414" y="370"/>
                  </a:lnTo>
                  <a:lnTo>
                    <a:pt x="1322" y="247"/>
                  </a:lnTo>
                  <a:lnTo>
                    <a:pt x="1199" y="124"/>
                  </a:lnTo>
                  <a:lnTo>
                    <a:pt x="1076" y="62"/>
                  </a:lnTo>
                  <a:lnTo>
                    <a:pt x="923"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7;p40">
              <a:extLst>
                <a:ext uri="{FF2B5EF4-FFF2-40B4-BE49-F238E27FC236}">
                  <a16:creationId xmlns:a16="http://schemas.microsoft.com/office/drawing/2014/main" id="{436E3DAD-4849-4508-5161-4A3C7BF000E7}"/>
                </a:ext>
              </a:extLst>
            </p:cNvPr>
            <p:cNvSpPr/>
            <p:nvPr/>
          </p:nvSpPr>
          <p:spPr>
            <a:xfrm>
              <a:off x="2344552" y="1989491"/>
              <a:ext cx="90435" cy="101069"/>
            </a:xfrm>
            <a:custGeom>
              <a:avLst/>
              <a:gdLst/>
              <a:ahLst/>
              <a:cxnLst/>
              <a:rect l="l" t="t" r="r" b="b"/>
              <a:pathLst>
                <a:path w="1046" h="1169" extrusionOk="0">
                  <a:moveTo>
                    <a:pt x="400" y="1"/>
                  </a:moveTo>
                  <a:lnTo>
                    <a:pt x="308" y="62"/>
                  </a:lnTo>
                  <a:lnTo>
                    <a:pt x="216" y="93"/>
                  </a:lnTo>
                  <a:lnTo>
                    <a:pt x="124" y="185"/>
                  </a:lnTo>
                  <a:lnTo>
                    <a:pt x="62" y="246"/>
                  </a:lnTo>
                  <a:lnTo>
                    <a:pt x="32" y="369"/>
                  </a:lnTo>
                  <a:lnTo>
                    <a:pt x="1" y="461"/>
                  </a:lnTo>
                  <a:lnTo>
                    <a:pt x="1" y="584"/>
                  </a:lnTo>
                  <a:lnTo>
                    <a:pt x="1" y="707"/>
                  </a:lnTo>
                  <a:lnTo>
                    <a:pt x="32" y="799"/>
                  </a:lnTo>
                  <a:lnTo>
                    <a:pt x="62" y="922"/>
                  </a:lnTo>
                  <a:lnTo>
                    <a:pt x="124" y="984"/>
                  </a:lnTo>
                  <a:lnTo>
                    <a:pt x="216" y="1076"/>
                  </a:lnTo>
                  <a:lnTo>
                    <a:pt x="308" y="1107"/>
                  </a:lnTo>
                  <a:lnTo>
                    <a:pt x="400" y="1137"/>
                  </a:lnTo>
                  <a:lnTo>
                    <a:pt x="523" y="1168"/>
                  </a:lnTo>
                  <a:lnTo>
                    <a:pt x="615" y="1137"/>
                  </a:lnTo>
                  <a:lnTo>
                    <a:pt x="707" y="1107"/>
                  </a:lnTo>
                  <a:lnTo>
                    <a:pt x="800" y="1076"/>
                  </a:lnTo>
                  <a:lnTo>
                    <a:pt x="892" y="984"/>
                  </a:lnTo>
                  <a:lnTo>
                    <a:pt x="953" y="922"/>
                  </a:lnTo>
                  <a:lnTo>
                    <a:pt x="984" y="799"/>
                  </a:lnTo>
                  <a:lnTo>
                    <a:pt x="1015" y="707"/>
                  </a:lnTo>
                  <a:lnTo>
                    <a:pt x="1045" y="584"/>
                  </a:lnTo>
                  <a:lnTo>
                    <a:pt x="1015" y="461"/>
                  </a:lnTo>
                  <a:lnTo>
                    <a:pt x="984" y="369"/>
                  </a:lnTo>
                  <a:lnTo>
                    <a:pt x="953" y="246"/>
                  </a:lnTo>
                  <a:lnTo>
                    <a:pt x="892" y="185"/>
                  </a:lnTo>
                  <a:lnTo>
                    <a:pt x="800" y="93"/>
                  </a:lnTo>
                  <a:lnTo>
                    <a:pt x="707" y="62"/>
                  </a:lnTo>
                  <a:lnTo>
                    <a:pt x="615"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8;p40">
              <a:extLst>
                <a:ext uri="{FF2B5EF4-FFF2-40B4-BE49-F238E27FC236}">
                  <a16:creationId xmlns:a16="http://schemas.microsoft.com/office/drawing/2014/main" id="{EB1EE997-1855-9F56-DAC3-4909432DB00C}"/>
                </a:ext>
              </a:extLst>
            </p:cNvPr>
            <p:cNvSpPr/>
            <p:nvPr/>
          </p:nvSpPr>
          <p:spPr>
            <a:xfrm>
              <a:off x="2445533" y="1899144"/>
              <a:ext cx="124931" cy="196691"/>
            </a:xfrm>
            <a:custGeom>
              <a:avLst/>
              <a:gdLst/>
              <a:ahLst/>
              <a:cxnLst/>
              <a:rect l="l" t="t" r="r" b="b"/>
              <a:pathLst>
                <a:path w="1445" h="2275" extrusionOk="0">
                  <a:moveTo>
                    <a:pt x="0" y="1"/>
                  </a:moveTo>
                  <a:lnTo>
                    <a:pt x="185" y="32"/>
                  </a:lnTo>
                  <a:lnTo>
                    <a:pt x="338" y="124"/>
                  </a:lnTo>
                  <a:lnTo>
                    <a:pt x="461" y="185"/>
                  </a:lnTo>
                  <a:lnTo>
                    <a:pt x="584" y="277"/>
                  </a:lnTo>
                  <a:lnTo>
                    <a:pt x="707" y="400"/>
                  </a:lnTo>
                  <a:lnTo>
                    <a:pt x="799" y="523"/>
                  </a:lnTo>
                  <a:lnTo>
                    <a:pt x="953" y="800"/>
                  </a:lnTo>
                  <a:lnTo>
                    <a:pt x="1045" y="1046"/>
                  </a:lnTo>
                  <a:lnTo>
                    <a:pt x="1076" y="1322"/>
                  </a:lnTo>
                  <a:lnTo>
                    <a:pt x="1107" y="1537"/>
                  </a:lnTo>
                  <a:lnTo>
                    <a:pt x="1137" y="1691"/>
                  </a:lnTo>
                  <a:lnTo>
                    <a:pt x="1107" y="1998"/>
                  </a:lnTo>
                  <a:lnTo>
                    <a:pt x="1045" y="2275"/>
                  </a:lnTo>
                  <a:lnTo>
                    <a:pt x="1444" y="2275"/>
                  </a:lnTo>
                  <a:lnTo>
                    <a:pt x="1444" y="1937"/>
                  </a:lnTo>
                  <a:lnTo>
                    <a:pt x="1414" y="1568"/>
                  </a:lnTo>
                  <a:lnTo>
                    <a:pt x="1352" y="1168"/>
                  </a:lnTo>
                  <a:lnTo>
                    <a:pt x="1260" y="800"/>
                  </a:lnTo>
                  <a:lnTo>
                    <a:pt x="1137" y="585"/>
                  </a:lnTo>
                  <a:lnTo>
                    <a:pt x="1014" y="400"/>
                  </a:lnTo>
                  <a:lnTo>
                    <a:pt x="830" y="247"/>
                  </a:lnTo>
                  <a:lnTo>
                    <a:pt x="676" y="154"/>
                  </a:lnTo>
                  <a:lnTo>
                    <a:pt x="492" y="62"/>
                  </a:lnTo>
                  <a:lnTo>
                    <a:pt x="308" y="32"/>
                  </a:lnTo>
                  <a:lnTo>
                    <a:pt x="154" y="1"/>
                  </a:lnTo>
                  <a:close/>
                </a:path>
              </a:pathLst>
            </a:custGeom>
            <a:solidFill>
              <a:srgbClr val="E69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12" name="Google Shape;519;p31">
            <a:extLst>
              <a:ext uri="{FF2B5EF4-FFF2-40B4-BE49-F238E27FC236}">
                <a16:creationId xmlns:a16="http://schemas.microsoft.com/office/drawing/2014/main" id="{80454A64-FE20-5664-81B2-AF7D3524FBE6}"/>
              </a:ext>
            </a:extLst>
          </p:cNvPr>
          <p:cNvSpPr/>
          <p:nvPr/>
        </p:nvSpPr>
        <p:spPr>
          <a:xfrm>
            <a:off x="4144822" y="2447082"/>
            <a:ext cx="4114800" cy="1549954"/>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9809A36A-DA1C-36C8-57DA-32BA3C3B32C6}"/>
              </a:ext>
            </a:extLst>
          </p:cNvPr>
          <p:cNvPicPr>
            <a:picLocks noChangeAspect="1"/>
          </p:cNvPicPr>
          <p:nvPr/>
        </p:nvPicPr>
        <p:blipFill>
          <a:blip r:embed="rId3"/>
          <a:stretch>
            <a:fillRect/>
          </a:stretch>
        </p:blipFill>
        <p:spPr>
          <a:xfrm>
            <a:off x="210539" y="349126"/>
            <a:ext cx="8722922" cy="1950204"/>
          </a:xfrm>
          <a:prstGeom prst="rect">
            <a:avLst/>
          </a:prstGeom>
        </p:spPr>
      </p:pic>
      <p:sp>
        <p:nvSpPr>
          <p:cNvPr id="2" name="Google Shape;522;p31">
            <a:extLst>
              <a:ext uri="{FF2B5EF4-FFF2-40B4-BE49-F238E27FC236}">
                <a16:creationId xmlns:a16="http://schemas.microsoft.com/office/drawing/2014/main" id="{23236619-C084-8063-A167-81D34A35236B}"/>
              </a:ext>
            </a:extLst>
          </p:cNvPr>
          <p:cNvSpPr txBox="1">
            <a:spLocks/>
          </p:cNvSpPr>
          <p:nvPr/>
        </p:nvSpPr>
        <p:spPr>
          <a:xfrm>
            <a:off x="463039" y="0"/>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pPr>
              <a:buClr>
                <a:schemeClr val="dk1"/>
              </a:buClr>
              <a:buSzPts val="1100"/>
              <a:buFont typeface="Arial"/>
              <a:buNone/>
            </a:pPr>
            <a:r>
              <a:rPr lang="en-US" dirty="0">
                <a:solidFill>
                  <a:schemeClr val="dk1"/>
                </a:solidFill>
              </a:rPr>
              <a:t>Electric Vehicles: Trending and Top Ranked</a:t>
            </a:r>
          </a:p>
          <a:p>
            <a:endParaRPr lang="en-US" dirty="0">
              <a:solidFill>
                <a:schemeClr val="dk1"/>
              </a:solidFill>
            </a:endParaRPr>
          </a:p>
        </p:txBody>
      </p:sp>
      <p:pic>
        <p:nvPicPr>
          <p:cNvPr id="10" name="Picture 9">
            <a:extLst>
              <a:ext uri="{FF2B5EF4-FFF2-40B4-BE49-F238E27FC236}">
                <a16:creationId xmlns:a16="http://schemas.microsoft.com/office/drawing/2014/main" id="{0D061DE7-A49E-B5D6-814E-82A6BD76D75E}"/>
              </a:ext>
            </a:extLst>
          </p:cNvPr>
          <p:cNvPicPr>
            <a:picLocks noChangeAspect="1"/>
          </p:cNvPicPr>
          <p:nvPr/>
        </p:nvPicPr>
        <p:blipFill>
          <a:blip r:embed="rId4"/>
          <a:stretch>
            <a:fillRect/>
          </a:stretch>
        </p:blipFill>
        <p:spPr>
          <a:xfrm>
            <a:off x="257752" y="2633824"/>
            <a:ext cx="3619875" cy="1955900"/>
          </a:xfrm>
          <a:prstGeom prst="rect">
            <a:avLst/>
          </a:prstGeom>
        </p:spPr>
      </p:pic>
      <p:sp>
        <p:nvSpPr>
          <p:cNvPr id="11" name="TextBox 10">
            <a:extLst>
              <a:ext uri="{FF2B5EF4-FFF2-40B4-BE49-F238E27FC236}">
                <a16:creationId xmlns:a16="http://schemas.microsoft.com/office/drawing/2014/main" id="{4707CE10-0A8D-04C0-3E88-EB27256AD44D}"/>
              </a:ext>
            </a:extLst>
          </p:cNvPr>
          <p:cNvSpPr txBox="1"/>
          <p:nvPr/>
        </p:nvSpPr>
        <p:spPr>
          <a:xfrm>
            <a:off x="4308519" y="2630865"/>
            <a:ext cx="3677307" cy="1061829"/>
          </a:xfrm>
          <a:prstGeom prst="rect">
            <a:avLst/>
          </a:prstGeom>
          <a:noFill/>
        </p:spPr>
        <p:txBody>
          <a:bodyPr wrap="square" rtlCol="0">
            <a:spAutoFit/>
          </a:bodyPr>
          <a:lstStyle/>
          <a:p>
            <a:pPr marL="171450" indent="-171450" algn="ctr">
              <a:buFont typeface="Arial" panose="020B0604020202020204" pitchFamily="34" charset="0"/>
              <a:buChar char="•"/>
            </a:pPr>
            <a:r>
              <a:rPr lang="en-US" sz="1050" b="1" dirty="0">
                <a:latin typeface="Fira Sans" panose="020B0503050000020004" pitchFamily="34" charset="0"/>
              </a:rPr>
              <a:t>Tesla Models Y and 3 are the most popular</a:t>
            </a:r>
          </a:p>
          <a:p>
            <a:pPr algn="ctr"/>
            <a:r>
              <a:rPr lang="en-US" sz="1050" b="1" dirty="0">
                <a:latin typeface="Fira Sans" panose="020B0503050000020004" pitchFamily="34" charset="0"/>
              </a:rPr>
              <a:t> -Model Y - 35,479</a:t>
            </a:r>
          </a:p>
          <a:p>
            <a:pPr algn="ctr"/>
            <a:r>
              <a:rPr lang="en-US" sz="1050" b="1" dirty="0">
                <a:latin typeface="Fira Sans" panose="020B0503050000020004" pitchFamily="34" charset="0"/>
              </a:rPr>
              <a:t> -Model 3 - 23,899</a:t>
            </a:r>
          </a:p>
          <a:p>
            <a:pPr marL="171450" indent="-171450" algn="ctr">
              <a:buFont typeface="Arial" panose="020B0604020202020204" pitchFamily="34" charset="0"/>
              <a:buChar char="•"/>
            </a:pPr>
            <a:r>
              <a:rPr lang="en-US" sz="1050" b="1" dirty="0">
                <a:latin typeface="Fira Sans" panose="020B0503050000020004" pitchFamily="34" charset="0"/>
              </a:rPr>
              <a:t>Tesla is the overall popular choice followed by the Chevy Bolt EV and the Nissan Leaf </a:t>
            </a:r>
          </a:p>
          <a:p>
            <a:pPr marL="171450" indent="-171450" algn="ctr">
              <a:buFont typeface="Arial" panose="020B0604020202020204" pitchFamily="34" charset="0"/>
              <a:buChar char="•"/>
            </a:pPr>
            <a:r>
              <a:rPr lang="en-US" sz="1050" b="1" dirty="0">
                <a:latin typeface="Fira Sans" panose="020B0503050000020004" pitchFamily="34" charset="0"/>
              </a:rPr>
              <a:t>The least popular – KIA EV6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pic>
        <p:nvPicPr>
          <p:cNvPr id="7" name="Picture 6">
            <a:extLst>
              <a:ext uri="{FF2B5EF4-FFF2-40B4-BE49-F238E27FC236}">
                <a16:creationId xmlns:a16="http://schemas.microsoft.com/office/drawing/2014/main" id="{71816764-B2D3-C868-10BB-1B5DEC9B6857}"/>
              </a:ext>
            </a:extLst>
          </p:cNvPr>
          <p:cNvPicPr>
            <a:picLocks noChangeAspect="1"/>
          </p:cNvPicPr>
          <p:nvPr/>
        </p:nvPicPr>
        <p:blipFill>
          <a:blip r:embed="rId3"/>
          <a:stretch>
            <a:fillRect/>
          </a:stretch>
        </p:blipFill>
        <p:spPr>
          <a:xfrm>
            <a:off x="1167056" y="482983"/>
            <a:ext cx="6766757" cy="2541043"/>
          </a:xfrm>
          <a:prstGeom prst="rect">
            <a:avLst/>
          </a:prstGeom>
        </p:spPr>
      </p:pic>
      <p:sp>
        <p:nvSpPr>
          <p:cNvPr id="1805" name="Google Shape;1805;p43"/>
          <p:cNvSpPr txBox="1">
            <a:spLocks noGrp="1"/>
          </p:cNvSpPr>
          <p:nvPr>
            <p:ph type="title"/>
          </p:nvPr>
        </p:nvSpPr>
        <p:spPr>
          <a:xfrm>
            <a:off x="457200" y="-46593"/>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Range</a:t>
            </a:r>
            <a:endParaRPr dirty="0"/>
          </a:p>
        </p:txBody>
      </p:sp>
      <p:grpSp>
        <p:nvGrpSpPr>
          <p:cNvPr id="1813" name="Google Shape;1813;p43"/>
          <p:cNvGrpSpPr/>
          <p:nvPr/>
        </p:nvGrpSpPr>
        <p:grpSpPr>
          <a:xfrm>
            <a:off x="338958" y="2952094"/>
            <a:ext cx="1801211" cy="1961267"/>
            <a:chOff x="2989138" y="1254675"/>
            <a:chExt cx="3165779" cy="2875045"/>
          </a:xfrm>
        </p:grpSpPr>
        <p:sp>
          <p:nvSpPr>
            <p:cNvPr id="1814" name="Google Shape;1814;p43"/>
            <p:cNvSpPr/>
            <p:nvPr/>
          </p:nvSpPr>
          <p:spPr>
            <a:xfrm>
              <a:off x="4809582" y="1254675"/>
              <a:ext cx="1345334" cy="2319573"/>
            </a:xfrm>
            <a:custGeom>
              <a:avLst/>
              <a:gdLst/>
              <a:ahLst/>
              <a:cxnLst/>
              <a:rect l="l" t="t" r="r" b="b"/>
              <a:pathLst>
                <a:path w="19051" h="32847" extrusionOk="0">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5783819" y="1502047"/>
              <a:ext cx="115036" cy="108539"/>
            </a:xfrm>
            <a:custGeom>
              <a:avLst/>
              <a:gdLst/>
              <a:ahLst/>
              <a:cxnLst/>
              <a:rect l="l" t="t" r="r" b="b"/>
              <a:pathLst>
                <a:path w="1629" h="1537" extrusionOk="0">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5705716" y="1558471"/>
              <a:ext cx="130219" cy="121533"/>
            </a:xfrm>
            <a:custGeom>
              <a:avLst/>
              <a:gdLst/>
              <a:ahLst/>
              <a:cxnLst/>
              <a:rect l="l" t="t" r="r" b="b"/>
              <a:pathLst>
                <a:path w="1844" h="1721" extrusionOk="0">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5527760" y="1337156"/>
              <a:ext cx="282117" cy="269123"/>
            </a:xfrm>
            <a:custGeom>
              <a:avLst/>
              <a:gdLst/>
              <a:ahLst/>
              <a:cxnLst/>
              <a:rect l="l" t="t" r="r" b="b"/>
              <a:pathLst>
                <a:path w="3995"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5527760" y="1337156"/>
              <a:ext cx="201895" cy="269123"/>
            </a:xfrm>
            <a:custGeom>
              <a:avLst/>
              <a:gdLst/>
              <a:ahLst/>
              <a:cxnLst/>
              <a:rect l="l" t="t" r="r" b="b"/>
              <a:pathLst>
                <a:path w="2859"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2989138" y="3756436"/>
              <a:ext cx="3016073" cy="373284"/>
            </a:xfrm>
            <a:custGeom>
              <a:avLst/>
              <a:gdLst/>
              <a:ahLst/>
              <a:cxnLst/>
              <a:rect l="l" t="t" r="r" b="b"/>
              <a:pathLst>
                <a:path w="42710" h="5286" extrusionOk="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3384030" y="3576362"/>
              <a:ext cx="288684" cy="455695"/>
            </a:xfrm>
            <a:custGeom>
              <a:avLst/>
              <a:gdLst/>
              <a:ahLst/>
              <a:cxnLst/>
              <a:rect l="l" t="t" r="r" b="b"/>
              <a:pathLst>
                <a:path w="4088" h="6453" extrusionOk="0">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3470818" y="3673955"/>
              <a:ext cx="138905" cy="262626"/>
            </a:xfrm>
            <a:custGeom>
              <a:avLst/>
              <a:gdLst/>
              <a:ahLst/>
              <a:cxnLst/>
              <a:rect l="l" t="t" r="r" b="b"/>
              <a:pathLst>
                <a:path w="1967" h="3719" extrusionOk="0">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3"/>
            <p:cNvSpPr/>
            <p:nvPr/>
          </p:nvSpPr>
          <p:spPr>
            <a:xfrm>
              <a:off x="3512059" y="3576362"/>
              <a:ext cx="97664" cy="453506"/>
            </a:xfrm>
            <a:custGeom>
              <a:avLst/>
              <a:gdLst/>
              <a:ahLst/>
              <a:cxnLst/>
              <a:rect l="l" t="t" r="r" b="b"/>
              <a:pathLst>
                <a:path w="1383" h="6422" extrusionOk="0">
                  <a:moveTo>
                    <a:pt x="215" y="0"/>
                  </a:moveTo>
                  <a:lnTo>
                    <a:pt x="0" y="6422"/>
                  </a:lnTo>
                  <a:lnTo>
                    <a:pt x="1383" y="6422"/>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4607758" y="3598041"/>
              <a:ext cx="325547" cy="366787"/>
            </a:xfrm>
            <a:custGeom>
              <a:avLst/>
              <a:gdLst/>
              <a:ahLst/>
              <a:cxnLst/>
              <a:rect l="l" t="t" r="r" b="b"/>
              <a:pathLst>
                <a:path w="4610" h="5194" extrusionOk="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5280388" y="3496070"/>
              <a:ext cx="334233" cy="308175"/>
            </a:xfrm>
            <a:custGeom>
              <a:avLst/>
              <a:gdLst/>
              <a:ahLst/>
              <a:cxnLst/>
              <a:rect l="l" t="t" r="r" b="b"/>
              <a:pathLst>
                <a:path w="4733" h="4364" extrusionOk="0">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3527242" y="2400300"/>
              <a:ext cx="1115333" cy="1306283"/>
            </a:xfrm>
            <a:custGeom>
              <a:avLst/>
              <a:gdLst/>
              <a:ahLst/>
              <a:cxnLst/>
              <a:rect l="l" t="t" r="r" b="b"/>
              <a:pathLst>
                <a:path w="15794" h="18498" extrusionOk="0">
                  <a:moveTo>
                    <a:pt x="15793" y="1"/>
                  </a:moveTo>
                  <a:lnTo>
                    <a:pt x="12321" y="216"/>
                  </a:lnTo>
                  <a:lnTo>
                    <a:pt x="1322" y="14319"/>
                  </a:lnTo>
                  <a:lnTo>
                    <a:pt x="0" y="18498"/>
                  </a:lnTo>
                  <a:lnTo>
                    <a:pt x="15793" y="1"/>
                  </a:lnTo>
                  <a:close/>
                </a:path>
              </a:pathLst>
            </a:custGeom>
            <a:solidFill>
              <a:srgbClr val="78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3"/>
            <p:cNvSpPr/>
            <p:nvPr/>
          </p:nvSpPr>
          <p:spPr>
            <a:xfrm>
              <a:off x="5124182" y="2673731"/>
              <a:ext cx="288684" cy="585913"/>
            </a:xfrm>
            <a:custGeom>
              <a:avLst/>
              <a:gdLst/>
              <a:ahLst/>
              <a:cxnLst/>
              <a:rect l="l" t="t" r="r" b="b"/>
              <a:pathLst>
                <a:path w="4088" h="8297" extrusionOk="0">
                  <a:moveTo>
                    <a:pt x="2889" y="0"/>
                  </a:moveTo>
                  <a:lnTo>
                    <a:pt x="1" y="8296"/>
                  </a:lnTo>
                  <a:lnTo>
                    <a:pt x="4087" y="7528"/>
                  </a:lnTo>
                  <a:lnTo>
                    <a:pt x="3718" y="3933"/>
                  </a:lnTo>
                  <a:lnTo>
                    <a:pt x="2889"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3"/>
            <p:cNvSpPr/>
            <p:nvPr/>
          </p:nvSpPr>
          <p:spPr>
            <a:xfrm>
              <a:off x="3939506" y="2374313"/>
              <a:ext cx="117225" cy="271242"/>
            </a:xfrm>
            <a:custGeom>
              <a:avLst/>
              <a:gdLst/>
              <a:ahLst/>
              <a:cxnLst/>
              <a:rect l="l" t="t" r="r" b="b"/>
              <a:pathLst>
                <a:path w="1660" h="3841" extrusionOk="0">
                  <a:moveTo>
                    <a:pt x="1659" y="0"/>
                  </a:moveTo>
                  <a:lnTo>
                    <a:pt x="984" y="246"/>
                  </a:lnTo>
                  <a:lnTo>
                    <a:pt x="0" y="3841"/>
                  </a:lnTo>
                  <a:lnTo>
                    <a:pt x="1659" y="0"/>
                  </a:lnTo>
                  <a:close/>
                </a:path>
              </a:pathLst>
            </a:custGeom>
            <a:solidFill>
              <a:srgbClr val="76D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3"/>
            <p:cNvSpPr/>
            <p:nvPr/>
          </p:nvSpPr>
          <p:spPr>
            <a:xfrm>
              <a:off x="4089215" y="2285335"/>
              <a:ext cx="1176064" cy="1065406"/>
            </a:xfrm>
            <a:custGeom>
              <a:avLst/>
              <a:gdLst/>
              <a:ahLst/>
              <a:cxnLst/>
              <a:rect l="l" t="t" r="r" b="b"/>
              <a:pathLst>
                <a:path w="16654" h="15087" extrusionOk="0">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3"/>
            <p:cNvSpPr/>
            <p:nvPr/>
          </p:nvSpPr>
          <p:spPr>
            <a:xfrm>
              <a:off x="3791916" y="2272271"/>
              <a:ext cx="568612" cy="959127"/>
            </a:xfrm>
            <a:custGeom>
              <a:avLst/>
              <a:gdLst/>
              <a:ahLst/>
              <a:cxnLst/>
              <a:rect l="l" t="t" r="r" b="b"/>
              <a:pathLst>
                <a:path w="8052" h="13582" extrusionOk="0">
                  <a:moveTo>
                    <a:pt x="7775" y="1"/>
                  </a:moveTo>
                  <a:lnTo>
                    <a:pt x="5224" y="923"/>
                  </a:lnTo>
                  <a:lnTo>
                    <a:pt x="769" y="10294"/>
                  </a:lnTo>
                  <a:lnTo>
                    <a:pt x="1" y="13213"/>
                  </a:lnTo>
                  <a:lnTo>
                    <a:pt x="2275" y="13582"/>
                  </a:lnTo>
                  <a:lnTo>
                    <a:pt x="8051" y="1"/>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3"/>
            <p:cNvSpPr/>
            <p:nvPr/>
          </p:nvSpPr>
          <p:spPr>
            <a:xfrm>
              <a:off x="3846220" y="2337380"/>
              <a:ext cx="314672" cy="661898"/>
            </a:xfrm>
            <a:custGeom>
              <a:avLst/>
              <a:gdLst/>
              <a:ahLst/>
              <a:cxnLst/>
              <a:rect l="l" t="t" r="r" b="b"/>
              <a:pathLst>
                <a:path w="4456" h="9373" extrusionOk="0">
                  <a:moveTo>
                    <a:pt x="4455" y="1"/>
                  </a:moveTo>
                  <a:lnTo>
                    <a:pt x="2980" y="523"/>
                  </a:lnTo>
                  <a:lnTo>
                    <a:pt x="1321" y="4364"/>
                  </a:lnTo>
                  <a:lnTo>
                    <a:pt x="0" y="9372"/>
                  </a:lnTo>
                  <a:lnTo>
                    <a:pt x="4455"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4395129" y="2634679"/>
              <a:ext cx="308175" cy="683507"/>
            </a:xfrm>
            <a:custGeom>
              <a:avLst/>
              <a:gdLst/>
              <a:ahLst/>
              <a:cxnLst/>
              <a:rect l="l" t="t" r="r" b="b"/>
              <a:pathLst>
                <a:path w="4364" h="9679" extrusionOk="0">
                  <a:moveTo>
                    <a:pt x="4210" y="0"/>
                  </a:moveTo>
                  <a:lnTo>
                    <a:pt x="1" y="9525"/>
                  </a:lnTo>
                  <a:lnTo>
                    <a:pt x="984" y="9679"/>
                  </a:lnTo>
                  <a:lnTo>
                    <a:pt x="4364" y="3226"/>
                  </a:lnTo>
                  <a:lnTo>
                    <a:pt x="4210"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3"/>
            <p:cNvSpPr/>
            <p:nvPr/>
          </p:nvSpPr>
          <p:spPr>
            <a:xfrm>
              <a:off x="3952499" y="2272271"/>
              <a:ext cx="596788" cy="982996"/>
            </a:xfrm>
            <a:custGeom>
              <a:avLst/>
              <a:gdLst/>
              <a:ahLst/>
              <a:cxnLst/>
              <a:rect l="l" t="t" r="r" b="b"/>
              <a:pathLst>
                <a:path w="8451" h="13920" extrusionOk="0">
                  <a:moveTo>
                    <a:pt x="5777" y="1"/>
                  </a:moveTo>
                  <a:lnTo>
                    <a:pt x="1" y="13582"/>
                  </a:lnTo>
                  <a:lnTo>
                    <a:pt x="1936" y="13920"/>
                  </a:lnTo>
                  <a:lnTo>
                    <a:pt x="8450" y="185"/>
                  </a:lnTo>
                  <a:lnTo>
                    <a:pt x="5777"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4707611" y="2300518"/>
              <a:ext cx="390585" cy="1002486"/>
            </a:xfrm>
            <a:custGeom>
              <a:avLst/>
              <a:gdLst/>
              <a:ahLst/>
              <a:cxnLst/>
              <a:rect l="l" t="t" r="r" b="b"/>
              <a:pathLst>
                <a:path w="5531" h="14196" extrusionOk="0">
                  <a:moveTo>
                    <a:pt x="4517" y="0"/>
                  </a:moveTo>
                  <a:lnTo>
                    <a:pt x="0" y="13428"/>
                  </a:lnTo>
                  <a:lnTo>
                    <a:pt x="1014" y="14196"/>
                  </a:lnTo>
                  <a:lnTo>
                    <a:pt x="5531" y="308"/>
                  </a:lnTo>
                  <a:lnTo>
                    <a:pt x="4517"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4959291" y="2445848"/>
              <a:ext cx="368906" cy="846351"/>
            </a:xfrm>
            <a:custGeom>
              <a:avLst/>
              <a:gdLst/>
              <a:ahLst/>
              <a:cxnLst/>
              <a:rect l="l" t="t" r="r" b="b"/>
              <a:pathLst>
                <a:path w="5224" h="11985" extrusionOk="0">
                  <a:moveTo>
                    <a:pt x="4333" y="1"/>
                  </a:moveTo>
                  <a:lnTo>
                    <a:pt x="0" y="11984"/>
                  </a:lnTo>
                  <a:lnTo>
                    <a:pt x="2336" y="11523"/>
                  </a:lnTo>
                  <a:lnTo>
                    <a:pt x="5224" y="3227"/>
                  </a:lnTo>
                  <a:lnTo>
                    <a:pt x="4886" y="1752"/>
                  </a:lnTo>
                  <a:lnTo>
                    <a:pt x="4333"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4705421" y="2226723"/>
              <a:ext cx="768177" cy="1058909"/>
            </a:xfrm>
            <a:custGeom>
              <a:avLst/>
              <a:gdLst/>
              <a:ahLst/>
              <a:cxnLst/>
              <a:rect l="l" t="t" r="r" b="b"/>
              <a:pathLst>
                <a:path w="10878" h="14995" extrusionOk="0">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3759432" y="2220226"/>
              <a:ext cx="1021976" cy="1080589"/>
            </a:xfrm>
            <a:custGeom>
              <a:avLst/>
              <a:gdLst/>
              <a:ahLst/>
              <a:cxnLst/>
              <a:rect l="l" t="t" r="r" b="b"/>
              <a:pathLst>
                <a:path w="14472" h="15302" extrusionOk="0">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3486001" y="3602349"/>
              <a:ext cx="271312" cy="429707"/>
            </a:xfrm>
            <a:custGeom>
              <a:avLst/>
              <a:gdLst/>
              <a:ahLst/>
              <a:cxnLst/>
              <a:rect l="l" t="t" r="r" b="b"/>
              <a:pathLst>
                <a:path w="3842" h="6085" extrusionOk="0">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3566293" y="3693516"/>
              <a:ext cx="158466" cy="247444"/>
            </a:xfrm>
            <a:custGeom>
              <a:avLst/>
              <a:gdLst/>
              <a:ahLst/>
              <a:cxnLst/>
              <a:rect l="l" t="t" r="r" b="b"/>
              <a:pathLst>
                <a:path w="2244" h="3504" extrusionOk="0">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3138846" y="3185777"/>
              <a:ext cx="1670810" cy="781171"/>
            </a:xfrm>
            <a:custGeom>
              <a:avLst/>
              <a:gdLst/>
              <a:ahLst/>
              <a:cxnLst/>
              <a:rect l="l" t="t" r="r" b="b"/>
              <a:pathLst>
                <a:path w="23660" h="11062" extrusionOk="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4672867" y="3213953"/>
              <a:ext cx="972121" cy="468759"/>
            </a:xfrm>
            <a:custGeom>
              <a:avLst/>
              <a:gdLst/>
              <a:ahLst/>
              <a:cxnLst/>
              <a:rect l="l" t="t" r="r" b="b"/>
              <a:pathLst>
                <a:path w="13766" h="6638" extrusionOk="0">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4672867" y="3213953"/>
              <a:ext cx="972121" cy="468759"/>
            </a:xfrm>
            <a:custGeom>
              <a:avLst/>
              <a:gdLst/>
              <a:ahLst/>
              <a:cxnLst/>
              <a:rect l="l" t="t" r="r" b="b"/>
              <a:pathLst>
                <a:path w="13766" h="6638" fill="none" extrusionOk="0">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5210971" y="3537310"/>
              <a:ext cx="288684" cy="453506"/>
            </a:xfrm>
            <a:custGeom>
              <a:avLst/>
              <a:gdLst/>
              <a:ahLst/>
              <a:cxnLst/>
              <a:rect l="l" t="t" r="r" b="b"/>
              <a:pathLst>
                <a:path w="4088" h="6422" extrusionOk="0">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5297760" y="3632714"/>
              <a:ext cx="138975" cy="262626"/>
            </a:xfrm>
            <a:custGeom>
              <a:avLst/>
              <a:gdLst/>
              <a:ahLst/>
              <a:cxnLst/>
              <a:rect l="l" t="t" r="r" b="b"/>
              <a:pathLst>
                <a:path w="1968" h="3719" extrusionOk="0">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5339000" y="3535121"/>
              <a:ext cx="97735" cy="455695"/>
            </a:xfrm>
            <a:custGeom>
              <a:avLst/>
              <a:gdLst/>
              <a:ahLst/>
              <a:cxnLst/>
              <a:rect l="l" t="t" r="r" b="b"/>
              <a:pathLst>
                <a:path w="1384" h="6453" extrusionOk="0">
                  <a:moveTo>
                    <a:pt x="1260" y="0"/>
                  </a:moveTo>
                  <a:lnTo>
                    <a:pt x="215" y="31"/>
                  </a:lnTo>
                  <a:lnTo>
                    <a:pt x="0" y="6453"/>
                  </a:lnTo>
                  <a:lnTo>
                    <a:pt x="1383" y="6453"/>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523158" y="3637092"/>
              <a:ext cx="290803" cy="453576"/>
            </a:xfrm>
            <a:custGeom>
              <a:avLst/>
              <a:gdLst/>
              <a:ahLst/>
              <a:cxnLst/>
              <a:rect l="l" t="t" r="r" b="b"/>
              <a:pathLst>
                <a:path w="4118" h="6423" extrusionOk="0">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609947" y="3732567"/>
              <a:ext cx="141094" cy="262626"/>
            </a:xfrm>
            <a:custGeom>
              <a:avLst/>
              <a:gdLst/>
              <a:ahLst/>
              <a:cxnLst/>
              <a:rect l="l" t="t" r="r" b="b"/>
              <a:pathLst>
                <a:path w="1998" h="3719" extrusionOk="0">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653377" y="3634903"/>
              <a:ext cx="97664" cy="455765"/>
            </a:xfrm>
            <a:custGeom>
              <a:avLst/>
              <a:gdLst/>
              <a:ahLst/>
              <a:cxnLst/>
              <a:rect l="l" t="t" r="r" b="b"/>
              <a:pathLst>
                <a:path w="1383" h="6454" extrusionOk="0">
                  <a:moveTo>
                    <a:pt x="1260" y="1"/>
                  </a:moveTo>
                  <a:lnTo>
                    <a:pt x="215" y="31"/>
                  </a:lnTo>
                  <a:lnTo>
                    <a:pt x="0" y="6453"/>
                  </a:lnTo>
                  <a:lnTo>
                    <a:pt x="1383" y="6453"/>
                  </a:lnTo>
                  <a:lnTo>
                    <a:pt x="1260"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5284766" y="3535121"/>
              <a:ext cx="288614" cy="455695"/>
            </a:xfrm>
            <a:custGeom>
              <a:avLst/>
              <a:gdLst/>
              <a:ahLst/>
              <a:cxnLst/>
              <a:rect l="l" t="t" r="r" b="b"/>
              <a:pathLst>
                <a:path w="4087" h="6453" extrusionOk="0">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5371555" y="3630596"/>
              <a:ext cx="138905" cy="264745"/>
            </a:xfrm>
            <a:custGeom>
              <a:avLst/>
              <a:gdLst/>
              <a:ahLst/>
              <a:cxnLst/>
              <a:rect l="l" t="t" r="r" b="b"/>
              <a:pathLst>
                <a:path w="1967" h="3749" extrusionOk="0">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4931044" y="3888773"/>
              <a:ext cx="2260" cy="71"/>
            </a:xfrm>
            <a:custGeom>
              <a:avLst/>
              <a:gdLst/>
              <a:ahLst/>
              <a:cxnLst/>
              <a:rect l="l" t="t" r="r" b="b"/>
              <a:pathLst>
                <a:path w="32" h="1" extrusionOk="0">
                  <a:moveTo>
                    <a:pt x="32" y="1"/>
                  </a:moveTo>
                  <a:lnTo>
                    <a:pt x="32" y="1"/>
                  </a:lnTo>
                  <a:lnTo>
                    <a:pt x="32" y="1"/>
                  </a:lnTo>
                  <a:lnTo>
                    <a:pt x="1" y="1"/>
                  </a:lnTo>
                  <a:lnTo>
                    <a:pt x="32"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4618633" y="3964757"/>
              <a:ext cx="2260" cy="71"/>
            </a:xfrm>
            <a:custGeom>
              <a:avLst/>
              <a:gdLst/>
              <a:ahLst/>
              <a:cxnLst/>
              <a:rect l="l" t="t" r="r" b="b"/>
              <a:pathLst>
                <a:path w="32" h="1" extrusionOk="0">
                  <a:moveTo>
                    <a:pt x="0" y="0"/>
                  </a:moveTo>
                  <a:lnTo>
                    <a:pt x="31" y="0"/>
                  </a:lnTo>
                  <a:lnTo>
                    <a:pt x="31" y="0"/>
                  </a:lnTo>
                  <a:lnTo>
                    <a:pt x="0" y="0"/>
                  </a:lnTo>
                  <a:lnTo>
                    <a:pt x="0"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5614549" y="3721692"/>
              <a:ext cx="71" cy="71"/>
            </a:xfrm>
            <a:custGeom>
              <a:avLst/>
              <a:gdLst/>
              <a:ahLst/>
              <a:cxnLst/>
              <a:rect l="l" t="t" r="r" b="b"/>
              <a:pathLst>
                <a:path w="1" h="1" extrusionOk="0">
                  <a:moveTo>
                    <a:pt x="1" y="1"/>
                  </a:moveTo>
                  <a:lnTo>
                    <a:pt x="1"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5614549" y="3721692"/>
              <a:ext cx="71" cy="7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5282577" y="3804173"/>
              <a:ext cx="71" cy="71"/>
            </a:xfrm>
            <a:custGeom>
              <a:avLst/>
              <a:gdLst/>
              <a:ahLst/>
              <a:cxnLst/>
              <a:rect l="l" t="t" r="r" b="b"/>
              <a:pathLst>
                <a:path w="1" h="1" extrusionOk="0">
                  <a:moveTo>
                    <a:pt x="1" y="0"/>
                  </a:moveTo>
                  <a:lnTo>
                    <a:pt x="1"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5282577" y="3804173"/>
              <a:ext cx="71" cy="7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4427683" y="3194463"/>
              <a:ext cx="1247670" cy="815915"/>
            </a:xfrm>
            <a:custGeom>
              <a:avLst/>
              <a:gdLst/>
              <a:ahLst/>
              <a:cxnLst/>
              <a:rect l="l" t="t" r="r" b="b"/>
              <a:pathLst>
                <a:path w="17668" h="11554" extrusionOk="0">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4826954" y="3899648"/>
              <a:ext cx="62991" cy="15253"/>
            </a:xfrm>
            <a:custGeom>
              <a:avLst/>
              <a:gdLst/>
              <a:ahLst/>
              <a:cxnLst/>
              <a:rect l="l" t="t" r="r" b="b"/>
              <a:pathLst>
                <a:path w="892" h="216" extrusionOk="0">
                  <a:moveTo>
                    <a:pt x="0" y="215"/>
                  </a:moveTo>
                  <a:lnTo>
                    <a:pt x="0" y="215"/>
                  </a:lnTo>
                  <a:lnTo>
                    <a:pt x="0" y="215"/>
                  </a:lnTo>
                  <a:lnTo>
                    <a:pt x="891" y="0"/>
                  </a:lnTo>
                  <a:lnTo>
                    <a:pt x="891" y="0"/>
                  </a:lnTo>
                  <a:lnTo>
                    <a:pt x="0" y="215"/>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4631626" y="3943007"/>
              <a:ext cx="82552" cy="19632"/>
            </a:xfrm>
            <a:custGeom>
              <a:avLst/>
              <a:gdLst/>
              <a:ahLst/>
              <a:cxnLst/>
              <a:rect l="l" t="t" r="r" b="b"/>
              <a:pathLst>
                <a:path w="1169" h="278" extrusionOk="0">
                  <a:moveTo>
                    <a:pt x="1168" y="1"/>
                  </a:moveTo>
                  <a:lnTo>
                    <a:pt x="1" y="277"/>
                  </a:lnTo>
                  <a:lnTo>
                    <a:pt x="1" y="277"/>
                  </a:lnTo>
                  <a:lnTo>
                    <a:pt x="1168" y="1"/>
                  </a:lnTo>
                  <a:lnTo>
                    <a:pt x="1168"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4714107" y="3914831"/>
              <a:ext cx="112917" cy="28247"/>
            </a:xfrm>
            <a:custGeom>
              <a:avLst/>
              <a:gdLst/>
              <a:ahLst/>
              <a:cxnLst/>
              <a:rect l="l" t="t" r="r" b="b"/>
              <a:pathLst>
                <a:path w="1599" h="400" extrusionOk="0">
                  <a:moveTo>
                    <a:pt x="0" y="400"/>
                  </a:moveTo>
                  <a:lnTo>
                    <a:pt x="0" y="400"/>
                  </a:lnTo>
                  <a:lnTo>
                    <a:pt x="1598" y="0"/>
                  </a:lnTo>
                  <a:lnTo>
                    <a:pt x="1598" y="0"/>
                  </a:lnTo>
                  <a:lnTo>
                    <a:pt x="0" y="400"/>
                  </a:lnTo>
                  <a:lnTo>
                    <a:pt x="0" y="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4618633" y="3895270"/>
              <a:ext cx="273431" cy="195399"/>
            </a:xfrm>
            <a:custGeom>
              <a:avLst/>
              <a:gdLst/>
              <a:ahLst/>
              <a:cxnLst/>
              <a:rect l="l" t="t" r="r" b="b"/>
              <a:pathLst>
                <a:path w="3872" h="2767" extrusionOk="0">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4605639" y="3637092"/>
              <a:ext cx="288614" cy="323358"/>
            </a:xfrm>
            <a:custGeom>
              <a:avLst/>
              <a:gdLst/>
              <a:ahLst/>
              <a:cxnLst/>
              <a:rect l="l" t="t" r="r" b="b"/>
              <a:pathLst>
                <a:path w="4087" h="4579" extrusionOk="0">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4705421" y="3910452"/>
              <a:ext cx="121603" cy="84741"/>
            </a:xfrm>
            <a:custGeom>
              <a:avLst/>
              <a:gdLst/>
              <a:ahLst/>
              <a:cxnLst/>
              <a:rect l="l" t="t" r="r" b="b"/>
              <a:pathLst>
                <a:path w="1722" h="1200" extrusionOk="0">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4692428" y="3732567"/>
              <a:ext cx="138905" cy="208392"/>
            </a:xfrm>
            <a:custGeom>
              <a:avLst/>
              <a:gdLst/>
              <a:ahLst/>
              <a:cxnLst/>
              <a:rect l="l" t="t" r="r" b="b"/>
              <a:pathLst>
                <a:path w="1967" h="2951" extrusionOk="0">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3101984" y="3806362"/>
              <a:ext cx="1495043" cy="204014"/>
            </a:xfrm>
            <a:custGeom>
              <a:avLst/>
              <a:gdLst/>
              <a:ahLst/>
              <a:cxnLst/>
              <a:rect l="l" t="t" r="r" b="b"/>
              <a:pathLst>
                <a:path w="21171" h="2889" extrusionOk="0">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3646585" y="3864904"/>
              <a:ext cx="748616" cy="86860"/>
            </a:xfrm>
            <a:custGeom>
              <a:avLst/>
              <a:gdLst/>
              <a:ahLst/>
              <a:cxnLst/>
              <a:rect l="l" t="t" r="r" b="b"/>
              <a:pathLst>
                <a:path w="10601" h="1230" extrusionOk="0">
                  <a:moveTo>
                    <a:pt x="0" y="1"/>
                  </a:moveTo>
                  <a:lnTo>
                    <a:pt x="10601" y="1230"/>
                  </a:lnTo>
                  <a:lnTo>
                    <a:pt x="10570" y="1045"/>
                  </a:lnTo>
                  <a:lnTo>
                    <a:pt x="10570" y="830"/>
                  </a:lnTo>
                  <a:lnTo>
                    <a:pt x="10601" y="5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3357972" y="3762933"/>
              <a:ext cx="102042" cy="225694"/>
            </a:xfrm>
            <a:custGeom>
              <a:avLst/>
              <a:gdLst/>
              <a:ahLst/>
              <a:cxnLst/>
              <a:rect l="l" t="t" r="r" b="b"/>
              <a:pathLst>
                <a:path w="1445" h="3196" extrusionOk="0">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3956878" y="3795487"/>
              <a:ext cx="102042" cy="225694"/>
            </a:xfrm>
            <a:custGeom>
              <a:avLst/>
              <a:gdLst/>
              <a:ahLst/>
              <a:cxnLst/>
              <a:rect l="l" t="t" r="r" b="b"/>
              <a:pathLst>
                <a:path w="1445" h="3196" extrusionOk="0">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4100019" y="3552493"/>
              <a:ext cx="214889" cy="217008"/>
            </a:xfrm>
            <a:custGeom>
              <a:avLst/>
              <a:gdLst/>
              <a:ahLst/>
              <a:cxnLst/>
              <a:rect l="l" t="t" r="r" b="b"/>
              <a:pathLst>
                <a:path w="3043" h="3073" extrusionOk="0">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3312424" y="3506874"/>
              <a:ext cx="214889" cy="214889"/>
            </a:xfrm>
            <a:custGeom>
              <a:avLst/>
              <a:gdLst/>
              <a:ahLst/>
              <a:cxnLst/>
              <a:rect l="l" t="t" r="r" b="b"/>
              <a:pathLst>
                <a:path w="3043" h="3043" extrusionOk="0">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4132574" y="3561179"/>
              <a:ext cx="182334" cy="208322"/>
            </a:xfrm>
            <a:custGeom>
              <a:avLst/>
              <a:gdLst/>
              <a:ahLst/>
              <a:cxnLst/>
              <a:rect l="l" t="t" r="r" b="b"/>
              <a:pathLst>
                <a:path w="2582" h="2950" extrusionOk="0">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3"/>
            <p:cNvSpPr/>
            <p:nvPr/>
          </p:nvSpPr>
          <p:spPr>
            <a:xfrm>
              <a:off x="3344978" y="3515560"/>
              <a:ext cx="182334" cy="206203"/>
            </a:xfrm>
            <a:custGeom>
              <a:avLst/>
              <a:gdLst/>
              <a:ahLst/>
              <a:cxnLst/>
              <a:rect l="l" t="t" r="r" b="b"/>
              <a:pathLst>
                <a:path w="2582" h="2920" extrusionOk="0">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3"/>
            <p:cNvSpPr/>
            <p:nvPr/>
          </p:nvSpPr>
          <p:spPr>
            <a:xfrm>
              <a:off x="3572790" y="3582858"/>
              <a:ext cx="483942" cy="60802"/>
            </a:xfrm>
            <a:custGeom>
              <a:avLst/>
              <a:gdLst/>
              <a:ahLst/>
              <a:cxnLst/>
              <a:rect l="l" t="t" r="r" b="b"/>
              <a:pathLst>
                <a:path w="6853" h="861" extrusionOk="0">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3"/>
            <p:cNvSpPr/>
            <p:nvPr/>
          </p:nvSpPr>
          <p:spPr>
            <a:xfrm>
              <a:off x="3572790" y="3663150"/>
              <a:ext cx="483942" cy="60802"/>
            </a:xfrm>
            <a:custGeom>
              <a:avLst/>
              <a:gdLst/>
              <a:ahLst/>
              <a:cxnLst/>
              <a:rect l="l" t="t" r="r" b="b"/>
              <a:pathLst>
                <a:path w="6853" h="861" extrusionOk="0">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3"/>
            <p:cNvSpPr/>
            <p:nvPr/>
          </p:nvSpPr>
          <p:spPr>
            <a:xfrm>
              <a:off x="4560020" y="3537310"/>
              <a:ext cx="438393" cy="440512"/>
            </a:xfrm>
            <a:custGeom>
              <a:avLst/>
              <a:gdLst/>
              <a:ahLst/>
              <a:cxnLst/>
              <a:rect l="l" t="t" r="r" b="b"/>
              <a:pathLst>
                <a:path w="6208" h="6238" extrusionOk="0">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3"/>
            <p:cNvSpPr/>
            <p:nvPr/>
          </p:nvSpPr>
          <p:spPr>
            <a:xfrm>
              <a:off x="4425494" y="3849721"/>
              <a:ext cx="171530" cy="160655"/>
            </a:xfrm>
            <a:custGeom>
              <a:avLst/>
              <a:gdLst/>
              <a:ahLst/>
              <a:cxnLst/>
              <a:rect l="l" t="t" r="r" b="b"/>
              <a:pathLst>
                <a:path w="2429" h="2275" extrusionOk="0">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3"/>
            <p:cNvSpPr/>
            <p:nvPr/>
          </p:nvSpPr>
          <p:spPr>
            <a:xfrm>
              <a:off x="5221846" y="3433150"/>
              <a:ext cx="427518" cy="388467"/>
            </a:xfrm>
            <a:custGeom>
              <a:avLst/>
              <a:gdLst/>
              <a:ahLst/>
              <a:cxnLst/>
              <a:rect l="l" t="t" r="r" b="b"/>
              <a:pathLst>
                <a:path w="6054" h="5501" extrusionOk="0">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5510389" y="3227018"/>
              <a:ext cx="134597" cy="167152"/>
            </a:xfrm>
            <a:custGeom>
              <a:avLst/>
              <a:gdLst/>
              <a:ahLst/>
              <a:cxnLst/>
              <a:rect l="l" t="t" r="r" b="b"/>
              <a:pathLst>
                <a:path w="1906" h="2367" extrusionOk="0">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3846220" y="3240011"/>
              <a:ext cx="713872" cy="54305"/>
            </a:xfrm>
            <a:custGeom>
              <a:avLst/>
              <a:gdLst/>
              <a:ahLst/>
              <a:cxnLst/>
              <a:rect l="l" t="t" r="r" b="b"/>
              <a:pathLst>
                <a:path w="10109" h="769" extrusionOk="0">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4449363" y="2252781"/>
              <a:ext cx="253941" cy="102042"/>
            </a:xfrm>
            <a:custGeom>
              <a:avLst/>
              <a:gdLst/>
              <a:ahLst/>
              <a:cxnLst/>
              <a:rect l="l" t="t" r="r" b="b"/>
              <a:pathLst>
                <a:path w="3596" h="1445" extrusionOk="0">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5653601" y="3524246"/>
              <a:ext cx="80363" cy="136786"/>
            </a:xfrm>
            <a:custGeom>
              <a:avLst/>
              <a:gdLst/>
              <a:ahLst/>
              <a:cxnLst/>
              <a:rect l="l" t="t" r="r" b="b"/>
              <a:pathLst>
                <a:path w="1138" h="1937" extrusionOk="0">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19;p31">
            <a:extLst>
              <a:ext uri="{FF2B5EF4-FFF2-40B4-BE49-F238E27FC236}">
                <a16:creationId xmlns:a16="http://schemas.microsoft.com/office/drawing/2014/main" id="{53C80B49-32D3-BDDD-DC56-1EE7CE03AF62}"/>
              </a:ext>
            </a:extLst>
          </p:cNvPr>
          <p:cNvSpPr/>
          <p:nvPr/>
        </p:nvSpPr>
        <p:spPr>
          <a:xfrm>
            <a:off x="4897626" y="3366802"/>
            <a:ext cx="4114800" cy="1648543"/>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D2ADA007-CAF1-92D3-2557-BFD8BB3A6097}"/>
              </a:ext>
            </a:extLst>
          </p:cNvPr>
          <p:cNvSpPr txBox="1"/>
          <p:nvPr/>
        </p:nvSpPr>
        <p:spPr>
          <a:xfrm>
            <a:off x="5116372" y="3540623"/>
            <a:ext cx="3677307" cy="1384995"/>
          </a:xfrm>
          <a:prstGeom prst="rect">
            <a:avLst/>
          </a:prstGeom>
          <a:noFill/>
        </p:spPr>
        <p:txBody>
          <a:bodyPr wrap="square" rtlCol="0">
            <a:spAutoFit/>
          </a:bodyPr>
          <a:lstStyle/>
          <a:p>
            <a:pPr marL="171450" indent="-171450" algn="ctr">
              <a:buFont typeface="Arial" panose="020B0604020202020204" pitchFamily="34" charset="0"/>
              <a:buChar char="•"/>
            </a:pPr>
            <a:r>
              <a:rPr lang="en-US" sz="1050" b="1" dirty="0">
                <a:latin typeface="Fira Sans" panose="020B0503050000020004" pitchFamily="34" charset="0"/>
              </a:rPr>
              <a:t>Tesla ranks highest in electric range with 330 miles after a full charge   </a:t>
            </a:r>
          </a:p>
          <a:p>
            <a:pPr marL="171450" indent="-171450" algn="ctr">
              <a:buFont typeface="Arial" panose="020B0604020202020204" pitchFamily="34" charset="0"/>
              <a:buChar char="•"/>
            </a:pPr>
            <a:r>
              <a:rPr lang="en-US" sz="1050" b="1" dirty="0">
                <a:latin typeface="Fira Sans" panose="020B0503050000020004" pitchFamily="34" charset="0"/>
              </a:rPr>
              <a:t>PHEVs such as Toyota, Mercedes and Mini cooper rank lowest</a:t>
            </a:r>
          </a:p>
          <a:p>
            <a:pPr marL="171450" indent="-171450" algn="ctr">
              <a:buFont typeface="Arial" panose="020B0604020202020204" pitchFamily="34" charset="0"/>
              <a:buChar char="•"/>
            </a:pPr>
            <a:r>
              <a:rPr lang="en-US" sz="1050" b="1" dirty="0">
                <a:latin typeface="Fira Sans" panose="020B0503050000020004" pitchFamily="34" charset="0"/>
              </a:rPr>
              <a:t>If we were to combine the electric range data with counties and cities, our company could get tangible idea of the best areas of placement for our charging stations which could be presented to utility providers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6" name="Google Shape;519;p31">
            <a:extLst>
              <a:ext uri="{FF2B5EF4-FFF2-40B4-BE49-F238E27FC236}">
                <a16:creationId xmlns:a16="http://schemas.microsoft.com/office/drawing/2014/main" id="{671B81F0-1AF4-3389-E4F9-175FCF1E3BBA}"/>
              </a:ext>
            </a:extLst>
          </p:cNvPr>
          <p:cNvSpPr/>
          <p:nvPr/>
        </p:nvSpPr>
        <p:spPr>
          <a:xfrm>
            <a:off x="89398" y="82055"/>
            <a:ext cx="3539603" cy="3546358"/>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46"/>
          <p:cNvSpPr txBox="1">
            <a:spLocks noGrp="1"/>
          </p:cNvSpPr>
          <p:nvPr>
            <p:ph type="title"/>
          </p:nvPr>
        </p:nvSpPr>
        <p:spPr>
          <a:xfrm>
            <a:off x="402772" y="2958"/>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Eligibility </a:t>
            </a:r>
            <a:endParaRPr dirty="0"/>
          </a:p>
        </p:txBody>
      </p:sp>
      <p:sp>
        <p:nvSpPr>
          <p:cNvPr id="2088" name="Google Shape;2088;p46"/>
          <p:cNvSpPr/>
          <p:nvPr/>
        </p:nvSpPr>
        <p:spPr>
          <a:xfrm>
            <a:off x="5248930" y="1511038"/>
            <a:ext cx="177428" cy="145216"/>
          </a:xfrm>
          <a:custGeom>
            <a:avLst/>
            <a:gdLst/>
            <a:ahLst/>
            <a:cxnLst/>
            <a:rect l="l" t="t" r="r" b="b"/>
            <a:pathLst>
              <a:path w="1691" h="1384" fill="none" extrusionOk="0">
                <a:moveTo>
                  <a:pt x="216" y="1383"/>
                </a:moveTo>
                <a:lnTo>
                  <a:pt x="0" y="0"/>
                </a:lnTo>
                <a:lnTo>
                  <a:pt x="1690" y="0"/>
                </a:lnTo>
                <a:lnTo>
                  <a:pt x="246" y="1383"/>
                </a:lnTo>
                <a:lnTo>
                  <a:pt x="216" y="13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9" name="Google Shape;2089;p46"/>
          <p:cNvGrpSpPr/>
          <p:nvPr/>
        </p:nvGrpSpPr>
        <p:grpSpPr>
          <a:xfrm>
            <a:off x="179244" y="3515710"/>
            <a:ext cx="3076336" cy="1449572"/>
            <a:chOff x="2473200" y="2171217"/>
            <a:chExt cx="4197592" cy="1699046"/>
          </a:xfrm>
        </p:grpSpPr>
        <p:sp>
          <p:nvSpPr>
            <p:cNvPr id="2090" name="Google Shape;2090;p46"/>
            <p:cNvSpPr/>
            <p:nvPr/>
          </p:nvSpPr>
          <p:spPr>
            <a:xfrm>
              <a:off x="5184400" y="2300170"/>
              <a:ext cx="125910" cy="180576"/>
            </a:xfrm>
            <a:custGeom>
              <a:avLst/>
              <a:gdLst/>
              <a:ahLst/>
              <a:cxnLst/>
              <a:rect l="l" t="t" r="r" b="b"/>
              <a:pathLst>
                <a:path w="1200" h="1721" fill="none" extrusionOk="0">
                  <a:moveTo>
                    <a:pt x="1199" y="1721"/>
                  </a:moveTo>
                  <a:lnTo>
                    <a:pt x="1" y="768"/>
                  </a:lnTo>
                  <a:lnTo>
                    <a:pt x="923" y="0"/>
                  </a:lnTo>
                  <a:lnTo>
                    <a:pt x="119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6"/>
            <p:cNvSpPr/>
            <p:nvPr/>
          </p:nvSpPr>
          <p:spPr>
            <a:xfrm>
              <a:off x="5042646" y="3267263"/>
              <a:ext cx="148364" cy="25916"/>
            </a:xfrm>
            <a:custGeom>
              <a:avLst/>
              <a:gdLst/>
              <a:ahLst/>
              <a:cxnLst/>
              <a:rect l="l" t="t" r="r" b="b"/>
              <a:pathLst>
                <a:path w="1414" h="247" fill="none" extrusionOk="0">
                  <a:moveTo>
                    <a:pt x="0" y="1"/>
                  </a:moveTo>
                  <a:lnTo>
                    <a:pt x="0" y="1"/>
                  </a:lnTo>
                  <a:lnTo>
                    <a:pt x="62" y="155"/>
                  </a:lnTo>
                  <a:lnTo>
                    <a:pt x="1198" y="247"/>
                  </a:lnTo>
                  <a:lnTo>
                    <a:pt x="1198" y="247"/>
                  </a:lnTo>
                  <a:lnTo>
                    <a:pt x="1413" y="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6"/>
            <p:cNvSpPr/>
            <p:nvPr/>
          </p:nvSpPr>
          <p:spPr>
            <a:xfrm>
              <a:off x="4958810" y="2777263"/>
              <a:ext cx="16158" cy="16263"/>
            </a:xfrm>
            <a:custGeom>
              <a:avLst/>
              <a:gdLst/>
              <a:ahLst/>
              <a:cxnLst/>
              <a:rect l="l" t="t" r="r" b="b"/>
              <a:pathLst>
                <a:path w="154" h="155" extrusionOk="0">
                  <a:moveTo>
                    <a:pt x="92" y="1"/>
                  </a:moveTo>
                  <a:lnTo>
                    <a:pt x="0" y="124"/>
                  </a:lnTo>
                  <a:lnTo>
                    <a:pt x="31" y="154"/>
                  </a:lnTo>
                  <a:lnTo>
                    <a:pt x="62" y="62"/>
                  </a:lnTo>
                  <a:lnTo>
                    <a:pt x="154" y="62"/>
                  </a:lnTo>
                  <a:lnTo>
                    <a:pt x="92" y="1"/>
                  </a:lnTo>
                  <a:close/>
                </a:path>
              </a:pathLst>
            </a:custGeom>
            <a:solidFill>
              <a:srgbClr val="9E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6"/>
            <p:cNvSpPr/>
            <p:nvPr/>
          </p:nvSpPr>
          <p:spPr>
            <a:xfrm>
              <a:off x="4958810" y="2777263"/>
              <a:ext cx="16158" cy="16263"/>
            </a:xfrm>
            <a:custGeom>
              <a:avLst/>
              <a:gdLst/>
              <a:ahLst/>
              <a:cxnLst/>
              <a:rect l="l" t="t" r="r" b="b"/>
              <a:pathLst>
                <a:path w="154" h="155" fill="none" extrusionOk="0">
                  <a:moveTo>
                    <a:pt x="92" y="1"/>
                  </a:moveTo>
                  <a:lnTo>
                    <a:pt x="0" y="124"/>
                  </a:lnTo>
                  <a:lnTo>
                    <a:pt x="0" y="124"/>
                  </a:lnTo>
                  <a:lnTo>
                    <a:pt x="31" y="154"/>
                  </a:lnTo>
                  <a:lnTo>
                    <a:pt x="62" y="62"/>
                  </a:lnTo>
                  <a:lnTo>
                    <a:pt x="154" y="6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6"/>
            <p:cNvSpPr/>
            <p:nvPr/>
          </p:nvSpPr>
          <p:spPr>
            <a:xfrm>
              <a:off x="2908348" y="3422027"/>
              <a:ext cx="312781" cy="312886"/>
            </a:xfrm>
            <a:custGeom>
              <a:avLst/>
              <a:gdLst/>
              <a:ahLst/>
              <a:cxnLst/>
              <a:rect l="l" t="t" r="r" b="b"/>
              <a:pathLst>
                <a:path w="2981" h="2982" extrusionOk="0">
                  <a:moveTo>
                    <a:pt x="1506" y="1"/>
                  </a:moveTo>
                  <a:lnTo>
                    <a:pt x="1199" y="32"/>
                  </a:lnTo>
                  <a:lnTo>
                    <a:pt x="922" y="124"/>
                  </a:lnTo>
                  <a:lnTo>
                    <a:pt x="677" y="247"/>
                  </a:lnTo>
                  <a:lnTo>
                    <a:pt x="461" y="431"/>
                  </a:lnTo>
                  <a:lnTo>
                    <a:pt x="277" y="646"/>
                  </a:lnTo>
                  <a:lnTo>
                    <a:pt x="124" y="892"/>
                  </a:lnTo>
                  <a:lnTo>
                    <a:pt x="31" y="1199"/>
                  </a:lnTo>
                  <a:lnTo>
                    <a:pt x="1" y="1476"/>
                  </a:lnTo>
                  <a:lnTo>
                    <a:pt x="31" y="1783"/>
                  </a:lnTo>
                  <a:lnTo>
                    <a:pt x="124" y="2059"/>
                  </a:lnTo>
                  <a:lnTo>
                    <a:pt x="277" y="2305"/>
                  </a:lnTo>
                  <a:lnTo>
                    <a:pt x="461" y="2551"/>
                  </a:lnTo>
                  <a:lnTo>
                    <a:pt x="677" y="2735"/>
                  </a:lnTo>
                  <a:lnTo>
                    <a:pt x="922" y="2858"/>
                  </a:lnTo>
                  <a:lnTo>
                    <a:pt x="1199" y="2951"/>
                  </a:lnTo>
                  <a:lnTo>
                    <a:pt x="1506" y="2981"/>
                  </a:lnTo>
                  <a:lnTo>
                    <a:pt x="1813" y="2951"/>
                  </a:lnTo>
                  <a:lnTo>
                    <a:pt x="2090" y="2858"/>
                  </a:lnTo>
                  <a:lnTo>
                    <a:pt x="2336" y="2735"/>
                  </a:lnTo>
                  <a:lnTo>
                    <a:pt x="2551" y="2551"/>
                  </a:lnTo>
                  <a:lnTo>
                    <a:pt x="2735" y="2305"/>
                  </a:lnTo>
                  <a:lnTo>
                    <a:pt x="2889" y="2059"/>
                  </a:lnTo>
                  <a:lnTo>
                    <a:pt x="2950" y="1783"/>
                  </a:lnTo>
                  <a:lnTo>
                    <a:pt x="2981" y="1476"/>
                  </a:lnTo>
                  <a:lnTo>
                    <a:pt x="2950" y="1199"/>
                  </a:lnTo>
                  <a:lnTo>
                    <a:pt x="2889" y="892"/>
                  </a:lnTo>
                  <a:lnTo>
                    <a:pt x="2735" y="646"/>
                  </a:lnTo>
                  <a:lnTo>
                    <a:pt x="2551" y="431"/>
                  </a:lnTo>
                  <a:lnTo>
                    <a:pt x="2336" y="247"/>
                  </a:lnTo>
                  <a:lnTo>
                    <a:pt x="2090" y="124"/>
                  </a:lnTo>
                  <a:lnTo>
                    <a:pt x="1813"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6"/>
            <p:cNvSpPr/>
            <p:nvPr/>
          </p:nvSpPr>
          <p:spPr>
            <a:xfrm>
              <a:off x="3137296" y="3370509"/>
              <a:ext cx="312781" cy="312781"/>
            </a:xfrm>
            <a:custGeom>
              <a:avLst/>
              <a:gdLst/>
              <a:ahLst/>
              <a:cxnLst/>
              <a:rect l="l" t="t" r="r" b="b"/>
              <a:pathLst>
                <a:path w="2981" h="2981" extrusionOk="0">
                  <a:moveTo>
                    <a:pt x="1475" y="0"/>
                  </a:moveTo>
                  <a:lnTo>
                    <a:pt x="1168" y="31"/>
                  </a:lnTo>
                  <a:lnTo>
                    <a:pt x="891" y="123"/>
                  </a:lnTo>
                  <a:lnTo>
                    <a:pt x="645" y="277"/>
                  </a:lnTo>
                  <a:lnTo>
                    <a:pt x="430" y="461"/>
                  </a:lnTo>
                  <a:lnTo>
                    <a:pt x="246" y="676"/>
                  </a:lnTo>
                  <a:lnTo>
                    <a:pt x="92" y="922"/>
                  </a:lnTo>
                  <a:lnTo>
                    <a:pt x="31" y="1199"/>
                  </a:lnTo>
                  <a:lnTo>
                    <a:pt x="0" y="1506"/>
                  </a:lnTo>
                  <a:lnTo>
                    <a:pt x="31" y="1813"/>
                  </a:lnTo>
                  <a:lnTo>
                    <a:pt x="92" y="2090"/>
                  </a:lnTo>
                  <a:lnTo>
                    <a:pt x="246" y="2335"/>
                  </a:lnTo>
                  <a:lnTo>
                    <a:pt x="430" y="2550"/>
                  </a:lnTo>
                  <a:lnTo>
                    <a:pt x="645" y="2735"/>
                  </a:lnTo>
                  <a:lnTo>
                    <a:pt x="891" y="2888"/>
                  </a:lnTo>
                  <a:lnTo>
                    <a:pt x="1168" y="2981"/>
                  </a:lnTo>
                  <a:lnTo>
                    <a:pt x="1782" y="2981"/>
                  </a:lnTo>
                  <a:lnTo>
                    <a:pt x="2059" y="2888"/>
                  </a:lnTo>
                  <a:lnTo>
                    <a:pt x="2305" y="2735"/>
                  </a:lnTo>
                  <a:lnTo>
                    <a:pt x="2520" y="2550"/>
                  </a:lnTo>
                  <a:lnTo>
                    <a:pt x="2704" y="2335"/>
                  </a:lnTo>
                  <a:lnTo>
                    <a:pt x="2858" y="2090"/>
                  </a:lnTo>
                  <a:lnTo>
                    <a:pt x="2950" y="1813"/>
                  </a:lnTo>
                  <a:lnTo>
                    <a:pt x="2981" y="1506"/>
                  </a:lnTo>
                  <a:lnTo>
                    <a:pt x="2950" y="1199"/>
                  </a:lnTo>
                  <a:lnTo>
                    <a:pt x="2858" y="922"/>
                  </a:lnTo>
                  <a:lnTo>
                    <a:pt x="2704" y="676"/>
                  </a:lnTo>
                  <a:lnTo>
                    <a:pt x="2520" y="461"/>
                  </a:lnTo>
                  <a:lnTo>
                    <a:pt x="2305" y="277"/>
                  </a:lnTo>
                  <a:lnTo>
                    <a:pt x="2059" y="123"/>
                  </a:lnTo>
                  <a:lnTo>
                    <a:pt x="1782" y="31"/>
                  </a:lnTo>
                  <a:lnTo>
                    <a:pt x="1475"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6"/>
            <p:cNvSpPr/>
            <p:nvPr/>
          </p:nvSpPr>
          <p:spPr>
            <a:xfrm>
              <a:off x="3137296" y="3370509"/>
              <a:ext cx="312781" cy="312781"/>
            </a:xfrm>
            <a:custGeom>
              <a:avLst/>
              <a:gdLst/>
              <a:ahLst/>
              <a:cxnLst/>
              <a:rect l="l" t="t" r="r" b="b"/>
              <a:pathLst>
                <a:path w="2981" h="2981" fill="none" extrusionOk="0">
                  <a:moveTo>
                    <a:pt x="2981" y="1506"/>
                  </a:moveTo>
                  <a:lnTo>
                    <a:pt x="2981" y="1506"/>
                  </a:lnTo>
                  <a:lnTo>
                    <a:pt x="2950" y="1199"/>
                  </a:lnTo>
                  <a:lnTo>
                    <a:pt x="2858" y="922"/>
                  </a:lnTo>
                  <a:lnTo>
                    <a:pt x="2704" y="676"/>
                  </a:lnTo>
                  <a:lnTo>
                    <a:pt x="2520" y="461"/>
                  </a:lnTo>
                  <a:lnTo>
                    <a:pt x="2305" y="277"/>
                  </a:lnTo>
                  <a:lnTo>
                    <a:pt x="2059" y="123"/>
                  </a:lnTo>
                  <a:lnTo>
                    <a:pt x="1782" y="31"/>
                  </a:lnTo>
                  <a:lnTo>
                    <a:pt x="1475" y="0"/>
                  </a:lnTo>
                  <a:lnTo>
                    <a:pt x="1475" y="0"/>
                  </a:lnTo>
                  <a:lnTo>
                    <a:pt x="1168" y="31"/>
                  </a:lnTo>
                  <a:lnTo>
                    <a:pt x="891" y="123"/>
                  </a:lnTo>
                  <a:lnTo>
                    <a:pt x="645" y="277"/>
                  </a:lnTo>
                  <a:lnTo>
                    <a:pt x="430" y="461"/>
                  </a:lnTo>
                  <a:lnTo>
                    <a:pt x="246" y="676"/>
                  </a:lnTo>
                  <a:lnTo>
                    <a:pt x="92" y="922"/>
                  </a:lnTo>
                  <a:lnTo>
                    <a:pt x="31" y="1199"/>
                  </a:lnTo>
                  <a:lnTo>
                    <a:pt x="0" y="1506"/>
                  </a:lnTo>
                  <a:lnTo>
                    <a:pt x="0" y="1506"/>
                  </a:lnTo>
                  <a:lnTo>
                    <a:pt x="31" y="1813"/>
                  </a:lnTo>
                  <a:lnTo>
                    <a:pt x="92" y="2090"/>
                  </a:lnTo>
                  <a:lnTo>
                    <a:pt x="246" y="2335"/>
                  </a:lnTo>
                  <a:lnTo>
                    <a:pt x="430" y="2550"/>
                  </a:lnTo>
                  <a:lnTo>
                    <a:pt x="645" y="2735"/>
                  </a:lnTo>
                  <a:lnTo>
                    <a:pt x="891" y="2888"/>
                  </a:lnTo>
                  <a:lnTo>
                    <a:pt x="1168" y="2981"/>
                  </a:lnTo>
                  <a:lnTo>
                    <a:pt x="1475" y="2981"/>
                  </a:lnTo>
                  <a:lnTo>
                    <a:pt x="1475" y="2981"/>
                  </a:lnTo>
                  <a:lnTo>
                    <a:pt x="1782" y="2981"/>
                  </a:lnTo>
                  <a:lnTo>
                    <a:pt x="2059" y="2888"/>
                  </a:lnTo>
                  <a:lnTo>
                    <a:pt x="2305" y="2735"/>
                  </a:lnTo>
                  <a:lnTo>
                    <a:pt x="2520" y="2550"/>
                  </a:lnTo>
                  <a:lnTo>
                    <a:pt x="2704" y="2335"/>
                  </a:lnTo>
                  <a:lnTo>
                    <a:pt x="2858" y="2090"/>
                  </a:lnTo>
                  <a:lnTo>
                    <a:pt x="2950" y="1813"/>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6"/>
            <p:cNvSpPr/>
            <p:nvPr/>
          </p:nvSpPr>
          <p:spPr>
            <a:xfrm>
              <a:off x="3401605"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6"/>
            <p:cNvSpPr/>
            <p:nvPr/>
          </p:nvSpPr>
          <p:spPr>
            <a:xfrm>
              <a:off x="3401605"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6"/>
            <p:cNvSpPr/>
            <p:nvPr/>
          </p:nvSpPr>
          <p:spPr>
            <a:xfrm>
              <a:off x="4549389" y="3238304"/>
              <a:ext cx="415923" cy="416028"/>
            </a:xfrm>
            <a:custGeom>
              <a:avLst/>
              <a:gdLst/>
              <a:ahLst/>
              <a:cxnLst/>
              <a:rect l="l" t="t" r="r" b="b"/>
              <a:pathLst>
                <a:path w="3964" h="3965" extrusionOk="0">
                  <a:moveTo>
                    <a:pt x="1782" y="0"/>
                  </a:move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6"/>
            <p:cNvSpPr/>
            <p:nvPr/>
          </p:nvSpPr>
          <p:spPr>
            <a:xfrm>
              <a:off x="4549389" y="3238304"/>
              <a:ext cx="415923" cy="416028"/>
            </a:xfrm>
            <a:custGeom>
              <a:avLst/>
              <a:gdLst/>
              <a:ahLst/>
              <a:cxnLst/>
              <a:rect l="l" t="t" r="r" b="b"/>
              <a:pathLst>
                <a:path w="3964" h="3965" fill="none" extrusionOk="0">
                  <a:moveTo>
                    <a:pt x="3964" y="1967"/>
                  </a:move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lnTo>
                    <a:pt x="1997" y="0"/>
                  </a:lnTo>
                  <a:lnTo>
                    <a:pt x="1997" y="0"/>
                  </a:lnTo>
                  <a:lnTo>
                    <a:pt x="1782" y="0"/>
                  </a:ln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1997" y="3964"/>
                  </a:lnTo>
                  <a:lnTo>
                    <a:pt x="1997"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6"/>
            <p:cNvSpPr/>
            <p:nvPr/>
          </p:nvSpPr>
          <p:spPr>
            <a:xfrm>
              <a:off x="4884627" y="3305980"/>
              <a:ext cx="312781" cy="312886"/>
            </a:xfrm>
            <a:custGeom>
              <a:avLst/>
              <a:gdLst/>
              <a:ahLst/>
              <a:cxnLst/>
              <a:rect l="l" t="t" r="r" b="b"/>
              <a:pathLst>
                <a:path w="2981" h="2982" extrusionOk="0">
                  <a:moveTo>
                    <a:pt x="1475" y="1"/>
                  </a:moveTo>
                  <a:lnTo>
                    <a:pt x="1199" y="31"/>
                  </a:lnTo>
                  <a:lnTo>
                    <a:pt x="922" y="124"/>
                  </a:lnTo>
                  <a:lnTo>
                    <a:pt x="646" y="277"/>
                  </a:lnTo>
                  <a:lnTo>
                    <a:pt x="431" y="431"/>
                  </a:lnTo>
                  <a:lnTo>
                    <a:pt x="246" y="677"/>
                  </a:lnTo>
                  <a:lnTo>
                    <a:pt x="123" y="922"/>
                  </a:lnTo>
                  <a:lnTo>
                    <a:pt x="31" y="1199"/>
                  </a:lnTo>
                  <a:lnTo>
                    <a:pt x="0" y="1506"/>
                  </a:lnTo>
                  <a:lnTo>
                    <a:pt x="31" y="1814"/>
                  </a:lnTo>
                  <a:lnTo>
                    <a:pt x="123" y="2090"/>
                  </a:lnTo>
                  <a:lnTo>
                    <a:pt x="246" y="2336"/>
                  </a:lnTo>
                  <a:lnTo>
                    <a:pt x="431" y="2551"/>
                  </a:lnTo>
                  <a:lnTo>
                    <a:pt x="646" y="2735"/>
                  </a:lnTo>
                  <a:lnTo>
                    <a:pt x="922" y="2858"/>
                  </a:lnTo>
                  <a:lnTo>
                    <a:pt x="1199" y="2950"/>
                  </a:lnTo>
                  <a:lnTo>
                    <a:pt x="1475" y="2981"/>
                  </a:lnTo>
                  <a:lnTo>
                    <a:pt x="1783" y="2950"/>
                  </a:lnTo>
                  <a:lnTo>
                    <a:pt x="2059" y="2858"/>
                  </a:lnTo>
                  <a:lnTo>
                    <a:pt x="2336" y="2735"/>
                  </a:lnTo>
                  <a:lnTo>
                    <a:pt x="2551" y="2551"/>
                  </a:lnTo>
                  <a:lnTo>
                    <a:pt x="2735" y="2336"/>
                  </a:lnTo>
                  <a:lnTo>
                    <a:pt x="2858" y="2090"/>
                  </a:lnTo>
                  <a:lnTo>
                    <a:pt x="2950" y="1814"/>
                  </a:lnTo>
                  <a:lnTo>
                    <a:pt x="2981" y="1506"/>
                  </a:lnTo>
                  <a:lnTo>
                    <a:pt x="2950" y="1199"/>
                  </a:lnTo>
                  <a:lnTo>
                    <a:pt x="2858" y="922"/>
                  </a:lnTo>
                  <a:lnTo>
                    <a:pt x="2735" y="677"/>
                  </a:lnTo>
                  <a:lnTo>
                    <a:pt x="2551" y="431"/>
                  </a:lnTo>
                  <a:lnTo>
                    <a:pt x="2336" y="277"/>
                  </a:lnTo>
                  <a:lnTo>
                    <a:pt x="2059" y="124"/>
                  </a:lnTo>
                  <a:lnTo>
                    <a:pt x="1783" y="31"/>
                  </a:lnTo>
                  <a:lnTo>
                    <a:pt x="1475"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4884627" y="3305980"/>
              <a:ext cx="312781" cy="312886"/>
            </a:xfrm>
            <a:custGeom>
              <a:avLst/>
              <a:gdLst/>
              <a:ahLst/>
              <a:cxnLst/>
              <a:rect l="l" t="t" r="r" b="b"/>
              <a:pathLst>
                <a:path w="2981" h="2982" fill="none" extrusionOk="0">
                  <a:moveTo>
                    <a:pt x="2981" y="1506"/>
                  </a:moveTo>
                  <a:lnTo>
                    <a:pt x="2981" y="1506"/>
                  </a:lnTo>
                  <a:lnTo>
                    <a:pt x="2950" y="1199"/>
                  </a:lnTo>
                  <a:lnTo>
                    <a:pt x="2858" y="922"/>
                  </a:lnTo>
                  <a:lnTo>
                    <a:pt x="2735" y="677"/>
                  </a:lnTo>
                  <a:lnTo>
                    <a:pt x="2551" y="431"/>
                  </a:lnTo>
                  <a:lnTo>
                    <a:pt x="2336" y="277"/>
                  </a:lnTo>
                  <a:lnTo>
                    <a:pt x="2059" y="124"/>
                  </a:lnTo>
                  <a:lnTo>
                    <a:pt x="1783" y="31"/>
                  </a:lnTo>
                  <a:lnTo>
                    <a:pt x="1475" y="1"/>
                  </a:lnTo>
                  <a:lnTo>
                    <a:pt x="1475" y="1"/>
                  </a:lnTo>
                  <a:lnTo>
                    <a:pt x="1199" y="31"/>
                  </a:lnTo>
                  <a:lnTo>
                    <a:pt x="922" y="124"/>
                  </a:lnTo>
                  <a:lnTo>
                    <a:pt x="646" y="277"/>
                  </a:lnTo>
                  <a:lnTo>
                    <a:pt x="431" y="431"/>
                  </a:lnTo>
                  <a:lnTo>
                    <a:pt x="246" y="677"/>
                  </a:lnTo>
                  <a:lnTo>
                    <a:pt x="123" y="922"/>
                  </a:lnTo>
                  <a:lnTo>
                    <a:pt x="31" y="1199"/>
                  </a:lnTo>
                  <a:lnTo>
                    <a:pt x="0" y="1506"/>
                  </a:lnTo>
                  <a:lnTo>
                    <a:pt x="0" y="1506"/>
                  </a:lnTo>
                  <a:lnTo>
                    <a:pt x="31" y="1814"/>
                  </a:lnTo>
                  <a:lnTo>
                    <a:pt x="123" y="2090"/>
                  </a:lnTo>
                  <a:lnTo>
                    <a:pt x="246" y="2336"/>
                  </a:lnTo>
                  <a:lnTo>
                    <a:pt x="431" y="2551"/>
                  </a:lnTo>
                  <a:lnTo>
                    <a:pt x="646" y="2735"/>
                  </a:lnTo>
                  <a:lnTo>
                    <a:pt x="922" y="2858"/>
                  </a:lnTo>
                  <a:lnTo>
                    <a:pt x="1199" y="2950"/>
                  </a:lnTo>
                  <a:lnTo>
                    <a:pt x="1475" y="2981"/>
                  </a:lnTo>
                  <a:lnTo>
                    <a:pt x="1475" y="2981"/>
                  </a:lnTo>
                  <a:lnTo>
                    <a:pt x="1783" y="2950"/>
                  </a:lnTo>
                  <a:lnTo>
                    <a:pt x="2059" y="2858"/>
                  </a:lnTo>
                  <a:lnTo>
                    <a:pt x="2336" y="2735"/>
                  </a:lnTo>
                  <a:lnTo>
                    <a:pt x="2551" y="2551"/>
                  </a:lnTo>
                  <a:lnTo>
                    <a:pt x="2735" y="2336"/>
                  </a:lnTo>
                  <a:lnTo>
                    <a:pt x="2858" y="2090"/>
                  </a:lnTo>
                  <a:lnTo>
                    <a:pt x="2950" y="1814"/>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5110323" y="3257610"/>
              <a:ext cx="312781" cy="312886"/>
            </a:xfrm>
            <a:custGeom>
              <a:avLst/>
              <a:gdLst/>
              <a:ahLst/>
              <a:cxnLst/>
              <a:rect l="l" t="t" r="r" b="b"/>
              <a:pathLst>
                <a:path w="2981" h="2982" extrusionOk="0">
                  <a:moveTo>
                    <a:pt x="1506" y="1"/>
                  </a:moveTo>
                  <a:lnTo>
                    <a:pt x="1199" y="32"/>
                  </a:lnTo>
                  <a:lnTo>
                    <a:pt x="922" y="124"/>
                  </a:lnTo>
                  <a:lnTo>
                    <a:pt x="676" y="247"/>
                  </a:lnTo>
                  <a:lnTo>
                    <a:pt x="430" y="431"/>
                  </a:lnTo>
                  <a:lnTo>
                    <a:pt x="246" y="646"/>
                  </a:lnTo>
                  <a:lnTo>
                    <a:pt x="123" y="923"/>
                  </a:lnTo>
                  <a:lnTo>
                    <a:pt x="31" y="1199"/>
                  </a:lnTo>
                  <a:lnTo>
                    <a:pt x="0" y="1476"/>
                  </a:lnTo>
                  <a:lnTo>
                    <a:pt x="31" y="1783"/>
                  </a:lnTo>
                  <a:lnTo>
                    <a:pt x="123" y="2059"/>
                  </a:lnTo>
                  <a:lnTo>
                    <a:pt x="246" y="2336"/>
                  </a:lnTo>
                  <a:lnTo>
                    <a:pt x="430" y="2551"/>
                  </a:lnTo>
                  <a:lnTo>
                    <a:pt x="676" y="2735"/>
                  </a:lnTo>
                  <a:lnTo>
                    <a:pt x="922" y="2858"/>
                  </a:lnTo>
                  <a:lnTo>
                    <a:pt x="1199" y="2950"/>
                  </a:lnTo>
                  <a:lnTo>
                    <a:pt x="1506" y="2981"/>
                  </a:lnTo>
                  <a:lnTo>
                    <a:pt x="1782" y="2950"/>
                  </a:lnTo>
                  <a:lnTo>
                    <a:pt x="2090" y="2858"/>
                  </a:lnTo>
                  <a:lnTo>
                    <a:pt x="2335" y="2735"/>
                  </a:lnTo>
                  <a:lnTo>
                    <a:pt x="2551" y="2551"/>
                  </a:lnTo>
                  <a:lnTo>
                    <a:pt x="2735" y="2336"/>
                  </a:lnTo>
                  <a:lnTo>
                    <a:pt x="2858" y="2059"/>
                  </a:lnTo>
                  <a:lnTo>
                    <a:pt x="2950" y="1783"/>
                  </a:lnTo>
                  <a:lnTo>
                    <a:pt x="2981" y="1476"/>
                  </a:lnTo>
                  <a:lnTo>
                    <a:pt x="2950" y="1199"/>
                  </a:lnTo>
                  <a:lnTo>
                    <a:pt x="2858" y="923"/>
                  </a:lnTo>
                  <a:lnTo>
                    <a:pt x="2735" y="646"/>
                  </a:lnTo>
                  <a:lnTo>
                    <a:pt x="2551" y="431"/>
                  </a:lnTo>
                  <a:lnTo>
                    <a:pt x="2335" y="247"/>
                  </a:lnTo>
                  <a:lnTo>
                    <a:pt x="2090" y="124"/>
                  </a:lnTo>
                  <a:lnTo>
                    <a:pt x="1782"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5110323" y="3257610"/>
              <a:ext cx="312781" cy="312886"/>
            </a:xfrm>
            <a:custGeom>
              <a:avLst/>
              <a:gdLst/>
              <a:ahLst/>
              <a:cxnLst/>
              <a:rect l="l" t="t" r="r" b="b"/>
              <a:pathLst>
                <a:path w="2981" h="2982" fill="none" extrusionOk="0">
                  <a:moveTo>
                    <a:pt x="2981" y="1476"/>
                  </a:moveTo>
                  <a:lnTo>
                    <a:pt x="2981" y="1476"/>
                  </a:lnTo>
                  <a:lnTo>
                    <a:pt x="2950" y="1199"/>
                  </a:lnTo>
                  <a:lnTo>
                    <a:pt x="2858" y="923"/>
                  </a:lnTo>
                  <a:lnTo>
                    <a:pt x="2735" y="646"/>
                  </a:lnTo>
                  <a:lnTo>
                    <a:pt x="2551" y="431"/>
                  </a:lnTo>
                  <a:lnTo>
                    <a:pt x="2335" y="247"/>
                  </a:lnTo>
                  <a:lnTo>
                    <a:pt x="2090" y="124"/>
                  </a:lnTo>
                  <a:lnTo>
                    <a:pt x="1782" y="32"/>
                  </a:lnTo>
                  <a:lnTo>
                    <a:pt x="1506" y="1"/>
                  </a:lnTo>
                  <a:lnTo>
                    <a:pt x="1506" y="1"/>
                  </a:lnTo>
                  <a:lnTo>
                    <a:pt x="1199" y="32"/>
                  </a:lnTo>
                  <a:lnTo>
                    <a:pt x="922" y="124"/>
                  </a:lnTo>
                  <a:lnTo>
                    <a:pt x="676" y="247"/>
                  </a:lnTo>
                  <a:lnTo>
                    <a:pt x="430" y="431"/>
                  </a:lnTo>
                  <a:lnTo>
                    <a:pt x="246" y="646"/>
                  </a:lnTo>
                  <a:lnTo>
                    <a:pt x="123" y="923"/>
                  </a:lnTo>
                  <a:lnTo>
                    <a:pt x="31" y="1199"/>
                  </a:lnTo>
                  <a:lnTo>
                    <a:pt x="0" y="1476"/>
                  </a:lnTo>
                  <a:lnTo>
                    <a:pt x="0" y="1476"/>
                  </a:lnTo>
                  <a:lnTo>
                    <a:pt x="31" y="1783"/>
                  </a:lnTo>
                  <a:lnTo>
                    <a:pt x="123" y="2059"/>
                  </a:lnTo>
                  <a:lnTo>
                    <a:pt x="246" y="2336"/>
                  </a:lnTo>
                  <a:lnTo>
                    <a:pt x="430" y="2551"/>
                  </a:lnTo>
                  <a:lnTo>
                    <a:pt x="676" y="2735"/>
                  </a:lnTo>
                  <a:lnTo>
                    <a:pt x="922" y="2858"/>
                  </a:lnTo>
                  <a:lnTo>
                    <a:pt x="1199" y="2950"/>
                  </a:lnTo>
                  <a:lnTo>
                    <a:pt x="1506" y="2981"/>
                  </a:lnTo>
                  <a:lnTo>
                    <a:pt x="1506" y="2981"/>
                  </a:lnTo>
                  <a:lnTo>
                    <a:pt x="1782" y="2950"/>
                  </a:lnTo>
                  <a:lnTo>
                    <a:pt x="2090" y="2858"/>
                  </a:lnTo>
                  <a:lnTo>
                    <a:pt x="2335" y="2735"/>
                  </a:lnTo>
                  <a:lnTo>
                    <a:pt x="2551" y="2551"/>
                  </a:lnTo>
                  <a:lnTo>
                    <a:pt x="2735" y="2336"/>
                  </a:lnTo>
                  <a:lnTo>
                    <a:pt x="2858" y="2059"/>
                  </a:lnTo>
                  <a:lnTo>
                    <a:pt x="2950" y="1783"/>
                  </a:lnTo>
                  <a:lnTo>
                    <a:pt x="2981" y="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5374631" y="3167374"/>
              <a:ext cx="454745" cy="451492"/>
            </a:xfrm>
            <a:custGeom>
              <a:avLst/>
              <a:gdLst/>
              <a:ahLst/>
              <a:cxnLst/>
              <a:rect l="l" t="t" r="r" b="b"/>
              <a:pathLst>
                <a:path w="4334" h="4303" extrusionOk="0">
                  <a:moveTo>
                    <a:pt x="1937" y="0"/>
                  </a:move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5374631" y="3167374"/>
              <a:ext cx="454745" cy="451492"/>
            </a:xfrm>
            <a:custGeom>
              <a:avLst/>
              <a:gdLst/>
              <a:ahLst/>
              <a:cxnLst/>
              <a:rect l="l" t="t" r="r" b="b"/>
              <a:pathLst>
                <a:path w="4334" h="4303" fill="none" extrusionOk="0">
                  <a:moveTo>
                    <a:pt x="4333" y="2151"/>
                  </a:move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lnTo>
                    <a:pt x="2152" y="0"/>
                  </a:lnTo>
                  <a:lnTo>
                    <a:pt x="2152" y="0"/>
                  </a:lnTo>
                  <a:lnTo>
                    <a:pt x="1937" y="0"/>
                  </a:ln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152" y="4302"/>
                  </a:lnTo>
                  <a:lnTo>
                    <a:pt x="2152"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4001256"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4001256"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4226952" y="3473650"/>
              <a:ext cx="199987" cy="203240"/>
            </a:xfrm>
            <a:custGeom>
              <a:avLst/>
              <a:gdLst/>
              <a:ahLst/>
              <a:cxnLst/>
              <a:rect l="l" t="t" r="r" b="b"/>
              <a:pathLst>
                <a:path w="1906" h="1937" extrusionOk="0">
                  <a:moveTo>
                    <a:pt x="953" y="0"/>
                  </a:moveTo>
                  <a:lnTo>
                    <a:pt x="769" y="31"/>
                  </a:lnTo>
                  <a:lnTo>
                    <a:pt x="584" y="62"/>
                  </a:lnTo>
                  <a:lnTo>
                    <a:pt x="400" y="154"/>
                  </a:lnTo>
                  <a:lnTo>
                    <a:pt x="277" y="277"/>
                  </a:lnTo>
                  <a:lnTo>
                    <a:pt x="154" y="431"/>
                  </a:lnTo>
                  <a:lnTo>
                    <a:pt x="62" y="584"/>
                  </a:lnTo>
                  <a:lnTo>
                    <a:pt x="0" y="769"/>
                  </a:lnTo>
                  <a:lnTo>
                    <a:pt x="0" y="953"/>
                  </a:lnTo>
                  <a:lnTo>
                    <a:pt x="0" y="1168"/>
                  </a:lnTo>
                  <a:lnTo>
                    <a:pt x="62" y="1352"/>
                  </a:lnTo>
                  <a:lnTo>
                    <a:pt x="154" y="1506"/>
                  </a:lnTo>
                  <a:lnTo>
                    <a:pt x="277" y="1660"/>
                  </a:lnTo>
                  <a:lnTo>
                    <a:pt x="400" y="1752"/>
                  </a:lnTo>
                  <a:lnTo>
                    <a:pt x="584" y="1844"/>
                  </a:lnTo>
                  <a:lnTo>
                    <a:pt x="769" y="1905"/>
                  </a:lnTo>
                  <a:lnTo>
                    <a:pt x="953" y="1936"/>
                  </a:lnTo>
                  <a:lnTo>
                    <a:pt x="1137" y="1905"/>
                  </a:lnTo>
                  <a:lnTo>
                    <a:pt x="1322" y="1844"/>
                  </a:lnTo>
                  <a:lnTo>
                    <a:pt x="1506" y="1752"/>
                  </a:lnTo>
                  <a:lnTo>
                    <a:pt x="1629" y="1660"/>
                  </a:lnTo>
                  <a:lnTo>
                    <a:pt x="1752" y="1506"/>
                  </a:lnTo>
                  <a:lnTo>
                    <a:pt x="1844" y="1352"/>
                  </a:lnTo>
                  <a:lnTo>
                    <a:pt x="1905" y="1168"/>
                  </a:lnTo>
                  <a:lnTo>
                    <a:pt x="1905" y="953"/>
                  </a:lnTo>
                  <a:lnTo>
                    <a:pt x="1905" y="769"/>
                  </a:lnTo>
                  <a:lnTo>
                    <a:pt x="1844" y="584"/>
                  </a:lnTo>
                  <a:lnTo>
                    <a:pt x="1752" y="431"/>
                  </a:lnTo>
                  <a:lnTo>
                    <a:pt x="1629" y="277"/>
                  </a:lnTo>
                  <a:lnTo>
                    <a:pt x="1506" y="154"/>
                  </a:lnTo>
                  <a:lnTo>
                    <a:pt x="1322" y="62"/>
                  </a:lnTo>
                  <a:lnTo>
                    <a:pt x="1137" y="31"/>
                  </a:lnTo>
                  <a:lnTo>
                    <a:pt x="953"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6"/>
            <p:cNvSpPr/>
            <p:nvPr/>
          </p:nvSpPr>
          <p:spPr>
            <a:xfrm>
              <a:off x="4226952" y="3473650"/>
              <a:ext cx="199987" cy="203240"/>
            </a:xfrm>
            <a:custGeom>
              <a:avLst/>
              <a:gdLst/>
              <a:ahLst/>
              <a:cxnLst/>
              <a:rect l="l" t="t" r="r" b="b"/>
              <a:pathLst>
                <a:path w="1906" h="1937" fill="none" extrusionOk="0">
                  <a:moveTo>
                    <a:pt x="1905" y="953"/>
                  </a:moveTo>
                  <a:lnTo>
                    <a:pt x="1905" y="953"/>
                  </a:lnTo>
                  <a:lnTo>
                    <a:pt x="1905" y="769"/>
                  </a:lnTo>
                  <a:lnTo>
                    <a:pt x="1844" y="584"/>
                  </a:lnTo>
                  <a:lnTo>
                    <a:pt x="1752" y="431"/>
                  </a:lnTo>
                  <a:lnTo>
                    <a:pt x="1629" y="277"/>
                  </a:lnTo>
                  <a:lnTo>
                    <a:pt x="1506" y="154"/>
                  </a:lnTo>
                  <a:lnTo>
                    <a:pt x="1322" y="62"/>
                  </a:lnTo>
                  <a:lnTo>
                    <a:pt x="1137" y="31"/>
                  </a:lnTo>
                  <a:lnTo>
                    <a:pt x="953" y="0"/>
                  </a:lnTo>
                  <a:lnTo>
                    <a:pt x="953" y="0"/>
                  </a:lnTo>
                  <a:lnTo>
                    <a:pt x="769" y="31"/>
                  </a:lnTo>
                  <a:lnTo>
                    <a:pt x="584" y="62"/>
                  </a:lnTo>
                  <a:lnTo>
                    <a:pt x="400" y="154"/>
                  </a:lnTo>
                  <a:lnTo>
                    <a:pt x="277" y="277"/>
                  </a:lnTo>
                  <a:lnTo>
                    <a:pt x="154" y="431"/>
                  </a:lnTo>
                  <a:lnTo>
                    <a:pt x="62" y="584"/>
                  </a:lnTo>
                  <a:lnTo>
                    <a:pt x="0" y="769"/>
                  </a:lnTo>
                  <a:lnTo>
                    <a:pt x="0" y="953"/>
                  </a:lnTo>
                  <a:lnTo>
                    <a:pt x="0" y="953"/>
                  </a:lnTo>
                  <a:lnTo>
                    <a:pt x="0" y="1168"/>
                  </a:lnTo>
                  <a:lnTo>
                    <a:pt x="62" y="1352"/>
                  </a:lnTo>
                  <a:lnTo>
                    <a:pt x="154" y="1506"/>
                  </a:lnTo>
                  <a:lnTo>
                    <a:pt x="277" y="1660"/>
                  </a:lnTo>
                  <a:lnTo>
                    <a:pt x="400" y="1752"/>
                  </a:lnTo>
                  <a:lnTo>
                    <a:pt x="584" y="1844"/>
                  </a:lnTo>
                  <a:lnTo>
                    <a:pt x="769" y="1905"/>
                  </a:lnTo>
                  <a:lnTo>
                    <a:pt x="953" y="1936"/>
                  </a:lnTo>
                  <a:lnTo>
                    <a:pt x="953" y="1936"/>
                  </a:lnTo>
                  <a:lnTo>
                    <a:pt x="1137" y="1905"/>
                  </a:lnTo>
                  <a:lnTo>
                    <a:pt x="1322" y="1844"/>
                  </a:lnTo>
                  <a:lnTo>
                    <a:pt x="1506" y="1752"/>
                  </a:lnTo>
                  <a:lnTo>
                    <a:pt x="1629" y="1660"/>
                  </a:lnTo>
                  <a:lnTo>
                    <a:pt x="1752" y="1506"/>
                  </a:lnTo>
                  <a:lnTo>
                    <a:pt x="1844" y="1352"/>
                  </a:lnTo>
                  <a:lnTo>
                    <a:pt x="1905" y="1168"/>
                  </a:lnTo>
                  <a:lnTo>
                    <a:pt x="1905" y="9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4365559" y="3351098"/>
              <a:ext cx="325687" cy="322539"/>
            </a:xfrm>
            <a:custGeom>
              <a:avLst/>
              <a:gdLst/>
              <a:ahLst/>
              <a:cxnLst/>
              <a:rect l="l" t="t" r="r" b="b"/>
              <a:pathLst>
                <a:path w="3104" h="3074" extrusionOk="0">
                  <a:moveTo>
                    <a:pt x="1537" y="1"/>
                  </a:moveTo>
                  <a:lnTo>
                    <a:pt x="1230" y="32"/>
                  </a:lnTo>
                  <a:lnTo>
                    <a:pt x="953" y="124"/>
                  </a:lnTo>
                  <a:lnTo>
                    <a:pt x="677" y="247"/>
                  </a:lnTo>
                  <a:lnTo>
                    <a:pt x="462" y="431"/>
                  </a:lnTo>
                  <a:lnTo>
                    <a:pt x="277" y="677"/>
                  </a:lnTo>
                  <a:lnTo>
                    <a:pt x="124" y="923"/>
                  </a:lnTo>
                  <a:lnTo>
                    <a:pt x="31" y="1230"/>
                  </a:lnTo>
                  <a:lnTo>
                    <a:pt x="1" y="1537"/>
                  </a:lnTo>
                  <a:lnTo>
                    <a:pt x="31" y="1844"/>
                  </a:lnTo>
                  <a:lnTo>
                    <a:pt x="124" y="2152"/>
                  </a:lnTo>
                  <a:lnTo>
                    <a:pt x="277" y="2397"/>
                  </a:lnTo>
                  <a:lnTo>
                    <a:pt x="462" y="2613"/>
                  </a:lnTo>
                  <a:lnTo>
                    <a:pt x="677" y="2828"/>
                  </a:lnTo>
                  <a:lnTo>
                    <a:pt x="953" y="2951"/>
                  </a:lnTo>
                  <a:lnTo>
                    <a:pt x="1230" y="3043"/>
                  </a:lnTo>
                  <a:lnTo>
                    <a:pt x="1537" y="3073"/>
                  </a:lnTo>
                  <a:lnTo>
                    <a:pt x="1844" y="3043"/>
                  </a:lnTo>
                  <a:lnTo>
                    <a:pt x="2151" y="2951"/>
                  </a:lnTo>
                  <a:lnTo>
                    <a:pt x="2397" y="2828"/>
                  </a:lnTo>
                  <a:lnTo>
                    <a:pt x="2643" y="2613"/>
                  </a:lnTo>
                  <a:lnTo>
                    <a:pt x="2827" y="2397"/>
                  </a:lnTo>
                  <a:lnTo>
                    <a:pt x="2981" y="2152"/>
                  </a:lnTo>
                  <a:lnTo>
                    <a:pt x="3042" y="1844"/>
                  </a:lnTo>
                  <a:lnTo>
                    <a:pt x="3104" y="1537"/>
                  </a:lnTo>
                  <a:lnTo>
                    <a:pt x="3042" y="1230"/>
                  </a:lnTo>
                  <a:lnTo>
                    <a:pt x="2981" y="923"/>
                  </a:lnTo>
                  <a:lnTo>
                    <a:pt x="2827" y="677"/>
                  </a:lnTo>
                  <a:lnTo>
                    <a:pt x="2643" y="431"/>
                  </a:lnTo>
                  <a:lnTo>
                    <a:pt x="2397" y="247"/>
                  </a:lnTo>
                  <a:lnTo>
                    <a:pt x="2151" y="124"/>
                  </a:lnTo>
                  <a:lnTo>
                    <a:pt x="1844" y="32"/>
                  </a:lnTo>
                  <a:lnTo>
                    <a:pt x="1537"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4365559" y="3351098"/>
              <a:ext cx="325687" cy="322539"/>
            </a:xfrm>
            <a:custGeom>
              <a:avLst/>
              <a:gdLst/>
              <a:ahLst/>
              <a:cxnLst/>
              <a:rect l="l" t="t" r="r" b="b"/>
              <a:pathLst>
                <a:path w="3104" h="3074" fill="none" extrusionOk="0">
                  <a:moveTo>
                    <a:pt x="3104" y="1537"/>
                  </a:moveTo>
                  <a:lnTo>
                    <a:pt x="3104" y="1537"/>
                  </a:lnTo>
                  <a:lnTo>
                    <a:pt x="3042" y="1230"/>
                  </a:lnTo>
                  <a:lnTo>
                    <a:pt x="2981" y="923"/>
                  </a:lnTo>
                  <a:lnTo>
                    <a:pt x="2827" y="677"/>
                  </a:lnTo>
                  <a:lnTo>
                    <a:pt x="2643" y="431"/>
                  </a:lnTo>
                  <a:lnTo>
                    <a:pt x="2397" y="247"/>
                  </a:lnTo>
                  <a:lnTo>
                    <a:pt x="2151" y="124"/>
                  </a:lnTo>
                  <a:lnTo>
                    <a:pt x="1844" y="32"/>
                  </a:lnTo>
                  <a:lnTo>
                    <a:pt x="1537" y="1"/>
                  </a:lnTo>
                  <a:lnTo>
                    <a:pt x="1537" y="1"/>
                  </a:lnTo>
                  <a:lnTo>
                    <a:pt x="1230" y="32"/>
                  </a:lnTo>
                  <a:lnTo>
                    <a:pt x="953" y="124"/>
                  </a:lnTo>
                  <a:lnTo>
                    <a:pt x="677" y="247"/>
                  </a:lnTo>
                  <a:lnTo>
                    <a:pt x="462" y="431"/>
                  </a:lnTo>
                  <a:lnTo>
                    <a:pt x="277" y="677"/>
                  </a:lnTo>
                  <a:lnTo>
                    <a:pt x="124" y="923"/>
                  </a:lnTo>
                  <a:lnTo>
                    <a:pt x="31" y="1230"/>
                  </a:lnTo>
                  <a:lnTo>
                    <a:pt x="1" y="1537"/>
                  </a:lnTo>
                  <a:lnTo>
                    <a:pt x="1" y="1537"/>
                  </a:lnTo>
                  <a:lnTo>
                    <a:pt x="31" y="1844"/>
                  </a:lnTo>
                  <a:lnTo>
                    <a:pt x="124" y="2152"/>
                  </a:lnTo>
                  <a:lnTo>
                    <a:pt x="277" y="2397"/>
                  </a:lnTo>
                  <a:lnTo>
                    <a:pt x="462" y="2613"/>
                  </a:lnTo>
                  <a:lnTo>
                    <a:pt x="677" y="2828"/>
                  </a:lnTo>
                  <a:lnTo>
                    <a:pt x="953" y="2951"/>
                  </a:lnTo>
                  <a:lnTo>
                    <a:pt x="1230" y="3043"/>
                  </a:lnTo>
                  <a:lnTo>
                    <a:pt x="1537" y="3073"/>
                  </a:lnTo>
                  <a:lnTo>
                    <a:pt x="1537" y="3073"/>
                  </a:lnTo>
                  <a:lnTo>
                    <a:pt x="1844" y="3043"/>
                  </a:lnTo>
                  <a:lnTo>
                    <a:pt x="2151" y="2951"/>
                  </a:lnTo>
                  <a:lnTo>
                    <a:pt x="2397" y="2828"/>
                  </a:lnTo>
                  <a:lnTo>
                    <a:pt x="2643" y="2613"/>
                  </a:lnTo>
                  <a:lnTo>
                    <a:pt x="2827" y="2397"/>
                  </a:lnTo>
                  <a:lnTo>
                    <a:pt x="2981" y="2152"/>
                  </a:lnTo>
                  <a:lnTo>
                    <a:pt x="3042" y="1844"/>
                  </a:lnTo>
                  <a:lnTo>
                    <a:pt x="3104" y="15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4668585" y="3441438"/>
              <a:ext cx="232304" cy="235452"/>
            </a:xfrm>
            <a:custGeom>
              <a:avLst/>
              <a:gdLst/>
              <a:ahLst/>
              <a:cxnLst/>
              <a:rect l="l" t="t" r="r" b="b"/>
              <a:pathLst>
                <a:path w="2214" h="2244" extrusionOk="0">
                  <a:moveTo>
                    <a:pt x="1107" y="0"/>
                  </a:moveTo>
                  <a:lnTo>
                    <a:pt x="892" y="31"/>
                  </a:lnTo>
                  <a:lnTo>
                    <a:pt x="677" y="92"/>
                  </a:lnTo>
                  <a:lnTo>
                    <a:pt x="492" y="215"/>
                  </a:lnTo>
                  <a:lnTo>
                    <a:pt x="308" y="338"/>
                  </a:lnTo>
                  <a:lnTo>
                    <a:pt x="185" y="492"/>
                  </a:lnTo>
                  <a:lnTo>
                    <a:pt x="93" y="676"/>
                  </a:lnTo>
                  <a:lnTo>
                    <a:pt x="32" y="891"/>
                  </a:lnTo>
                  <a:lnTo>
                    <a:pt x="1" y="1137"/>
                  </a:lnTo>
                  <a:lnTo>
                    <a:pt x="32" y="1352"/>
                  </a:lnTo>
                  <a:lnTo>
                    <a:pt x="93" y="1567"/>
                  </a:lnTo>
                  <a:lnTo>
                    <a:pt x="185" y="1752"/>
                  </a:lnTo>
                  <a:lnTo>
                    <a:pt x="308" y="1905"/>
                  </a:lnTo>
                  <a:lnTo>
                    <a:pt x="492" y="2059"/>
                  </a:lnTo>
                  <a:lnTo>
                    <a:pt x="677" y="2151"/>
                  </a:lnTo>
                  <a:lnTo>
                    <a:pt x="892" y="2212"/>
                  </a:lnTo>
                  <a:lnTo>
                    <a:pt x="1107" y="2243"/>
                  </a:lnTo>
                  <a:lnTo>
                    <a:pt x="1322" y="2212"/>
                  </a:lnTo>
                  <a:lnTo>
                    <a:pt x="1537" y="2151"/>
                  </a:lnTo>
                  <a:lnTo>
                    <a:pt x="1722" y="2059"/>
                  </a:lnTo>
                  <a:lnTo>
                    <a:pt x="1906" y="1905"/>
                  </a:lnTo>
                  <a:lnTo>
                    <a:pt x="2029" y="1752"/>
                  </a:lnTo>
                  <a:lnTo>
                    <a:pt x="2121" y="1567"/>
                  </a:lnTo>
                  <a:lnTo>
                    <a:pt x="2213" y="1352"/>
                  </a:lnTo>
                  <a:lnTo>
                    <a:pt x="2213" y="1137"/>
                  </a:lnTo>
                  <a:lnTo>
                    <a:pt x="2213" y="891"/>
                  </a:lnTo>
                  <a:lnTo>
                    <a:pt x="2121" y="676"/>
                  </a:lnTo>
                  <a:lnTo>
                    <a:pt x="2029" y="492"/>
                  </a:lnTo>
                  <a:lnTo>
                    <a:pt x="1906" y="338"/>
                  </a:lnTo>
                  <a:lnTo>
                    <a:pt x="1722" y="215"/>
                  </a:lnTo>
                  <a:lnTo>
                    <a:pt x="1537" y="92"/>
                  </a:lnTo>
                  <a:lnTo>
                    <a:pt x="1322" y="31"/>
                  </a:lnTo>
                  <a:lnTo>
                    <a:pt x="1107"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4668585" y="3441438"/>
              <a:ext cx="232304" cy="235452"/>
            </a:xfrm>
            <a:custGeom>
              <a:avLst/>
              <a:gdLst/>
              <a:ahLst/>
              <a:cxnLst/>
              <a:rect l="l" t="t" r="r" b="b"/>
              <a:pathLst>
                <a:path w="2214" h="2244" fill="none" extrusionOk="0">
                  <a:moveTo>
                    <a:pt x="2213" y="1137"/>
                  </a:moveTo>
                  <a:lnTo>
                    <a:pt x="2213" y="1137"/>
                  </a:lnTo>
                  <a:lnTo>
                    <a:pt x="2213" y="891"/>
                  </a:lnTo>
                  <a:lnTo>
                    <a:pt x="2121" y="676"/>
                  </a:lnTo>
                  <a:lnTo>
                    <a:pt x="2029" y="492"/>
                  </a:lnTo>
                  <a:lnTo>
                    <a:pt x="1906" y="338"/>
                  </a:lnTo>
                  <a:lnTo>
                    <a:pt x="1722" y="215"/>
                  </a:lnTo>
                  <a:lnTo>
                    <a:pt x="1537" y="92"/>
                  </a:lnTo>
                  <a:lnTo>
                    <a:pt x="1322" y="31"/>
                  </a:lnTo>
                  <a:lnTo>
                    <a:pt x="1107" y="0"/>
                  </a:lnTo>
                  <a:lnTo>
                    <a:pt x="1107" y="0"/>
                  </a:lnTo>
                  <a:lnTo>
                    <a:pt x="892" y="31"/>
                  </a:lnTo>
                  <a:lnTo>
                    <a:pt x="677" y="92"/>
                  </a:lnTo>
                  <a:lnTo>
                    <a:pt x="492" y="215"/>
                  </a:lnTo>
                  <a:lnTo>
                    <a:pt x="308" y="338"/>
                  </a:lnTo>
                  <a:lnTo>
                    <a:pt x="185" y="492"/>
                  </a:lnTo>
                  <a:lnTo>
                    <a:pt x="93" y="676"/>
                  </a:lnTo>
                  <a:lnTo>
                    <a:pt x="32" y="891"/>
                  </a:lnTo>
                  <a:lnTo>
                    <a:pt x="1" y="1137"/>
                  </a:lnTo>
                  <a:lnTo>
                    <a:pt x="1" y="1137"/>
                  </a:lnTo>
                  <a:lnTo>
                    <a:pt x="32" y="1352"/>
                  </a:lnTo>
                  <a:lnTo>
                    <a:pt x="93" y="1567"/>
                  </a:lnTo>
                  <a:lnTo>
                    <a:pt x="185" y="1752"/>
                  </a:lnTo>
                  <a:lnTo>
                    <a:pt x="308" y="1905"/>
                  </a:lnTo>
                  <a:lnTo>
                    <a:pt x="492" y="2059"/>
                  </a:lnTo>
                  <a:lnTo>
                    <a:pt x="677" y="2151"/>
                  </a:lnTo>
                  <a:lnTo>
                    <a:pt x="892" y="2212"/>
                  </a:lnTo>
                  <a:lnTo>
                    <a:pt x="1107" y="2243"/>
                  </a:lnTo>
                  <a:lnTo>
                    <a:pt x="1107" y="2243"/>
                  </a:lnTo>
                  <a:lnTo>
                    <a:pt x="1322" y="2212"/>
                  </a:lnTo>
                  <a:lnTo>
                    <a:pt x="1537" y="2151"/>
                  </a:lnTo>
                  <a:lnTo>
                    <a:pt x="1722" y="2059"/>
                  </a:lnTo>
                  <a:lnTo>
                    <a:pt x="1906" y="1905"/>
                  </a:lnTo>
                  <a:lnTo>
                    <a:pt x="2029" y="1752"/>
                  </a:lnTo>
                  <a:lnTo>
                    <a:pt x="2121" y="1567"/>
                  </a:lnTo>
                  <a:lnTo>
                    <a:pt x="2213" y="1352"/>
                  </a:lnTo>
                  <a:lnTo>
                    <a:pt x="2213"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2482769" y="3528421"/>
              <a:ext cx="229051" cy="229051"/>
            </a:xfrm>
            <a:custGeom>
              <a:avLst/>
              <a:gdLst/>
              <a:ahLst/>
              <a:cxnLst/>
              <a:rect l="l" t="t" r="r" b="b"/>
              <a:pathLst>
                <a:path w="2183" h="2183" fill="none" extrusionOk="0">
                  <a:moveTo>
                    <a:pt x="2182" y="1107"/>
                  </a:moveTo>
                  <a:lnTo>
                    <a:pt x="2182" y="1107"/>
                  </a:lnTo>
                  <a:lnTo>
                    <a:pt x="2182" y="861"/>
                  </a:lnTo>
                  <a:lnTo>
                    <a:pt x="2090" y="677"/>
                  </a:lnTo>
                  <a:lnTo>
                    <a:pt x="1998" y="492"/>
                  </a:lnTo>
                  <a:lnTo>
                    <a:pt x="1875" y="308"/>
                  </a:lnTo>
                  <a:lnTo>
                    <a:pt x="1721" y="185"/>
                  </a:lnTo>
                  <a:lnTo>
                    <a:pt x="1506" y="93"/>
                  </a:lnTo>
                  <a:lnTo>
                    <a:pt x="1322" y="32"/>
                  </a:lnTo>
                  <a:lnTo>
                    <a:pt x="1107" y="1"/>
                  </a:lnTo>
                  <a:lnTo>
                    <a:pt x="1107" y="1"/>
                  </a:lnTo>
                  <a:lnTo>
                    <a:pt x="861" y="32"/>
                  </a:lnTo>
                  <a:lnTo>
                    <a:pt x="677" y="93"/>
                  </a:lnTo>
                  <a:lnTo>
                    <a:pt x="492" y="185"/>
                  </a:lnTo>
                  <a:lnTo>
                    <a:pt x="308" y="308"/>
                  </a:lnTo>
                  <a:lnTo>
                    <a:pt x="185" y="492"/>
                  </a:lnTo>
                  <a:lnTo>
                    <a:pt x="93" y="677"/>
                  </a:lnTo>
                  <a:lnTo>
                    <a:pt x="32" y="861"/>
                  </a:lnTo>
                  <a:lnTo>
                    <a:pt x="1" y="1107"/>
                  </a:lnTo>
                  <a:lnTo>
                    <a:pt x="1" y="1107"/>
                  </a:lnTo>
                  <a:lnTo>
                    <a:pt x="32" y="1322"/>
                  </a:lnTo>
                  <a:lnTo>
                    <a:pt x="93" y="1537"/>
                  </a:lnTo>
                  <a:lnTo>
                    <a:pt x="185" y="1721"/>
                  </a:lnTo>
                  <a:lnTo>
                    <a:pt x="308" y="1875"/>
                  </a:lnTo>
                  <a:lnTo>
                    <a:pt x="492" y="1998"/>
                  </a:lnTo>
                  <a:lnTo>
                    <a:pt x="677" y="2121"/>
                  </a:lnTo>
                  <a:lnTo>
                    <a:pt x="861" y="2182"/>
                  </a:lnTo>
                  <a:lnTo>
                    <a:pt x="1107" y="2182"/>
                  </a:lnTo>
                  <a:lnTo>
                    <a:pt x="1107" y="2182"/>
                  </a:lnTo>
                  <a:lnTo>
                    <a:pt x="1322" y="2182"/>
                  </a:lnTo>
                  <a:lnTo>
                    <a:pt x="1506" y="2121"/>
                  </a:lnTo>
                  <a:lnTo>
                    <a:pt x="1721" y="1998"/>
                  </a:lnTo>
                  <a:lnTo>
                    <a:pt x="1875" y="1875"/>
                  </a:lnTo>
                  <a:lnTo>
                    <a:pt x="1998" y="1721"/>
                  </a:lnTo>
                  <a:lnTo>
                    <a:pt x="2090" y="1537"/>
                  </a:lnTo>
                  <a:lnTo>
                    <a:pt x="2182" y="1322"/>
                  </a:lnTo>
                  <a:lnTo>
                    <a:pt x="218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2963119" y="3528421"/>
              <a:ext cx="174280" cy="171028"/>
            </a:xfrm>
            <a:custGeom>
              <a:avLst/>
              <a:gdLst/>
              <a:ahLst/>
              <a:cxnLst/>
              <a:rect l="l" t="t" r="r" b="b"/>
              <a:pathLst>
                <a:path w="1661" h="1630" extrusionOk="0">
                  <a:moveTo>
                    <a:pt x="831" y="1"/>
                  </a:moveTo>
                  <a:lnTo>
                    <a:pt x="677" y="32"/>
                  </a:lnTo>
                  <a:lnTo>
                    <a:pt x="523" y="62"/>
                  </a:lnTo>
                  <a:lnTo>
                    <a:pt x="370" y="154"/>
                  </a:lnTo>
                  <a:lnTo>
                    <a:pt x="247" y="247"/>
                  </a:lnTo>
                  <a:lnTo>
                    <a:pt x="155" y="369"/>
                  </a:lnTo>
                  <a:lnTo>
                    <a:pt x="62" y="492"/>
                  </a:lnTo>
                  <a:lnTo>
                    <a:pt x="32" y="646"/>
                  </a:lnTo>
                  <a:lnTo>
                    <a:pt x="1" y="830"/>
                  </a:lnTo>
                  <a:lnTo>
                    <a:pt x="32" y="984"/>
                  </a:lnTo>
                  <a:lnTo>
                    <a:pt x="62" y="1138"/>
                  </a:lnTo>
                  <a:lnTo>
                    <a:pt x="155" y="1291"/>
                  </a:lnTo>
                  <a:lnTo>
                    <a:pt x="247" y="1414"/>
                  </a:lnTo>
                  <a:lnTo>
                    <a:pt x="370" y="1506"/>
                  </a:lnTo>
                  <a:lnTo>
                    <a:pt x="523" y="1568"/>
                  </a:lnTo>
                  <a:lnTo>
                    <a:pt x="677" y="1629"/>
                  </a:lnTo>
                  <a:lnTo>
                    <a:pt x="984" y="1629"/>
                  </a:lnTo>
                  <a:lnTo>
                    <a:pt x="1138" y="1568"/>
                  </a:lnTo>
                  <a:lnTo>
                    <a:pt x="1291" y="1506"/>
                  </a:lnTo>
                  <a:lnTo>
                    <a:pt x="1414" y="1414"/>
                  </a:lnTo>
                  <a:lnTo>
                    <a:pt x="1507" y="1291"/>
                  </a:lnTo>
                  <a:lnTo>
                    <a:pt x="1599" y="1138"/>
                  </a:lnTo>
                  <a:lnTo>
                    <a:pt x="1629" y="984"/>
                  </a:lnTo>
                  <a:lnTo>
                    <a:pt x="1660" y="830"/>
                  </a:lnTo>
                  <a:lnTo>
                    <a:pt x="1629" y="646"/>
                  </a:lnTo>
                  <a:lnTo>
                    <a:pt x="1599" y="492"/>
                  </a:lnTo>
                  <a:lnTo>
                    <a:pt x="1507" y="369"/>
                  </a:lnTo>
                  <a:lnTo>
                    <a:pt x="1414" y="247"/>
                  </a:lnTo>
                  <a:lnTo>
                    <a:pt x="1291" y="154"/>
                  </a:lnTo>
                  <a:lnTo>
                    <a:pt x="1138" y="62"/>
                  </a:lnTo>
                  <a:lnTo>
                    <a:pt x="984" y="32"/>
                  </a:lnTo>
                  <a:lnTo>
                    <a:pt x="83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2963119" y="3528421"/>
              <a:ext cx="174280" cy="171028"/>
            </a:xfrm>
            <a:custGeom>
              <a:avLst/>
              <a:gdLst/>
              <a:ahLst/>
              <a:cxnLst/>
              <a:rect l="l" t="t" r="r" b="b"/>
              <a:pathLst>
                <a:path w="1661" h="1630" fill="none" extrusionOk="0">
                  <a:moveTo>
                    <a:pt x="1660" y="830"/>
                  </a:moveTo>
                  <a:lnTo>
                    <a:pt x="1660" y="830"/>
                  </a:lnTo>
                  <a:lnTo>
                    <a:pt x="1629" y="984"/>
                  </a:lnTo>
                  <a:lnTo>
                    <a:pt x="1599" y="1138"/>
                  </a:lnTo>
                  <a:lnTo>
                    <a:pt x="1507" y="1291"/>
                  </a:lnTo>
                  <a:lnTo>
                    <a:pt x="1414" y="1414"/>
                  </a:lnTo>
                  <a:lnTo>
                    <a:pt x="1291" y="1506"/>
                  </a:lnTo>
                  <a:lnTo>
                    <a:pt x="1138" y="1568"/>
                  </a:lnTo>
                  <a:lnTo>
                    <a:pt x="984" y="1629"/>
                  </a:lnTo>
                  <a:lnTo>
                    <a:pt x="831" y="1629"/>
                  </a:lnTo>
                  <a:lnTo>
                    <a:pt x="831" y="1629"/>
                  </a:lnTo>
                  <a:lnTo>
                    <a:pt x="677" y="1629"/>
                  </a:lnTo>
                  <a:lnTo>
                    <a:pt x="523" y="1568"/>
                  </a:lnTo>
                  <a:lnTo>
                    <a:pt x="370" y="1506"/>
                  </a:lnTo>
                  <a:lnTo>
                    <a:pt x="247" y="1414"/>
                  </a:lnTo>
                  <a:lnTo>
                    <a:pt x="155" y="1291"/>
                  </a:lnTo>
                  <a:lnTo>
                    <a:pt x="62" y="1138"/>
                  </a:lnTo>
                  <a:lnTo>
                    <a:pt x="32" y="984"/>
                  </a:lnTo>
                  <a:lnTo>
                    <a:pt x="1" y="830"/>
                  </a:lnTo>
                  <a:lnTo>
                    <a:pt x="1" y="830"/>
                  </a:lnTo>
                  <a:lnTo>
                    <a:pt x="32" y="646"/>
                  </a:lnTo>
                  <a:lnTo>
                    <a:pt x="62" y="492"/>
                  </a:lnTo>
                  <a:lnTo>
                    <a:pt x="155" y="369"/>
                  </a:lnTo>
                  <a:lnTo>
                    <a:pt x="247" y="247"/>
                  </a:lnTo>
                  <a:lnTo>
                    <a:pt x="370" y="154"/>
                  </a:lnTo>
                  <a:lnTo>
                    <a:pt x="523" y="62"/>
                  </a:lnTo>
                  <a:lnTo>
                    <a:pt x="677" y="32"/>
                  </a:lnTo>
                  <a:lnTo>
                    <a:pt x="831" y="1"/>
                  </a:lnTo>
                  <a:lnTo>
                    <a:pt x="831" y="1"/>
                  </a:lnTo>
                  <a:lnTo>
                    <a:pt x="984" y="32"/>
                  </a:lnTo>
                  <a:lnTo>
                    <a:pt x="1138" y="62"/>
                  </a:lnTo>
                  <a:lnTo>
                    <a:pt x="1291" y="154"/>
                  </a:lnTo>
                  <a:lnTo>
                    <a:pt x="1414" y="247"/>
                  </a:lnTo>
                  <a:lnTo>
                    <a:pt x="1507" y="369"/>
                  </a:lnTo>
                  <a:lnTo>
                    <a:pt x="1599" y="492"/>
                  </a:lnTo>
                  <a:lnTo>
                    <a:pt x="1629" y="646"/>
                  </a:lnTo>
                  <a:lnTo>
                    <a:pt x="1660" y="8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3114737" y="3460745"/>
              <a:ext cx="232199" cy="232199"/>
            </a:xfrm>
            <a:custGeom>
              <a:avLst/>
              <a:gdLst/>
              <a:ahLst/>
              <a:cxnLst/>
              <a:rect l="l" t="t" r="r" b="b"/>
              <a:pathLst>
                <a:path w="2213" h="2213" extrusionOk="0">
                  <a:moveTo>
                    <a:pt x="1106" y="1"/>
                  </a:moveTo>
                  <a:lnTo>
                    <a:pt x="860" y="31"/>
                  </a:lnTo>
                  <a:lnTo>
                    <a:pt x="676" y="93"/>
                  </a:lnTo>
                  <a:lnTo>
                    <a:pt x="492" y="185"/>
                  </a:lnTo>
                  <a:lnTo>
                    <a:pt x="307" y="339"/>
                  </a:lnTo>
                  <a:lnTo>
                    <a:pt x="184" y="492"/>
                  </a:lnTo>
                  <a:lnTo>
                    <a:pt x="92" y="677"/>
                  </a:lnTo>
                  <a:lnTo>
                    <a:pt x="0" y="892"/>
                  </a:lnTo>
                  <a:lnTo>
                    <a:pt x="0" y="1107"/>
                  </a:lnTo>
                  <a:lnTo>
                    <a:pt x="0" y="1352"/>
                  </a:lnTo>
                  <a:lnTo>
                    <a:pt x="92" y="1537"/>
                  </a:lnTo>
                  <a:lnTo>
                    <a:pt x="184" y="1752"/>
                  </a:lnTo>
                  <a:lnTo>
                    <a:pt x="307" y="1906"/>
                  </a:lnTo>
                  <a:lnTo>
                    <a:pt x="492" y="2028"/>
                  </a:lnTo>
                  <a:lnTo>
                    <a:pt x="676" y="2151"/>
                  </a:lnTo>
                  <a:lnTo>
                    <a:pt x="860" y="2213"/>
                  </a:lnTo>
                  <a:lnTo>
                    <a:pt x="1321" y="2213"/>
                  </a:lnTo>
                  <a:lnTo>
                    <a:pt x="1536" y="2151"/>
                  </a:lnTo>
                  <a:lnTo>
                    <a:pt x="1721" y="2028"/>
                  </a:lnTo>
                  <a:lnTo>
                    <a:pt x="1874" y="1906"/>
                  </a:lnTo>
                  <a:lnTo>
                    <a:pt x="2028" y="1752"/>
                  </a:lnTo>
                  <a:lnTo>
                    <a:pt x="2120" y="1537"/>
                  </a:lnTo>
                  <a:lnTo>
                    <a:pt x="2182" y="1352"/>
                  </a:lnTo>
                  <a:lnTo>
                    <a:pt x="2212" y="1107"/>
                  </a:lnTo>
                  <a:lnTo>
                    <a:pt x="2182" y="892"/>
                  </a:lnTo>
                  <a:lnTo>
                    <a:pt x="2120" y="677"/>
                  </a:lnTo>
                  <a:lnTo>
                    <a:pt x="2028" y="492"/>
                  </a:lnTo>
                  <a:lnTo>
                    <a:pt x="1874" y="339"/>
                  </a:lnTo>
                  <a:lnTo>
                    <a:pt x="1721" y="185"/>
                  </a:lnTo>
                  <a:lnTo>
                    <a:pt x="1536" y="93"/>
                  </a:lnTo>
                  <a:lnTo>
                    <a:pt x="1321" y="31"/>
                  </a:lnTo>
                  <a:lnTo>
                    <a:pt x="1106"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a:off x="3114737" y="3460745"/>
              <a:ext cx="232199" cy="232199"/>
            </a:xfrm>
            <a:custGeom>
              <a:avLst/>
              <a:gdLst/>
              <a:ahLst/>
              <a:cxnLst/>
              <a:rect l="l" t="t" r="r" b="b"/>
              <a:pathLst>
                <a:path w="2213" h="2213" fill="none" extrusionOk="0">
                  <a:moveTo>
                    <a:pt x="2212" y="1107"/>
                  </a:moveTo>
                  <a:lnTo>
                    <a:pt x="2212" y="1107"/>
                  </a:lnTo>
                  <a:lnTo>
                    <a:pt x="2182" y="1352"/>
                  </a:lnTo>
                  <a:lnTo>
                    <a:pt x="2120" y="1537"/>
                  </a:lnTo>
                  <a:lnTo>
                    <a:pt x="2028" y="1752"/>
                  </a:lnTo>
                  <a:lnTo>
                    <a:pt x="1874" y="1906"/>
                  </a:lnTo>
                  <a:lnTo>
                    <a:pt x="1721" y="2028"/>
                  </a:lnTo>
                  <a:lnTo>
                    <a:pt x="1536" y="2151"/>
                  </a:lnTo>
                  <a:lnTo>
                    <a:pt x="1321" y="2213"/>
                  </a:lnTo>
                  <a:lnTo>
                    <a:pt x="1106" y="2213"/>
                  </a:lnTo>
                  <a:lnTo>
                    <a:pt x="1106" y="2213"/>
                  </a:lnTo>
                  <a:lnTo>
                    <a:pt x="860" y="2213"/>
                  </a:lnTo>
                  <a:lnTo>
                    <a:pt x="676" y="2151"/>
                  </a:lnTo>
                  <a:lnTo>
                    <a:pt x="492" y="2028"/>
                  </a:lnTo>
                  <a:lnTo>
                    <a:pt x="307" y="1906"/>
                  </a:lnTo>
                  <a:lnTo>
                    <a:pt x="184" y="1752"/>
                  </a:lnTo>
                  <a:lnTo>
                    <a:pt x="92" y="1537"/>
                  </a:lnTo>
                  <a:lnTo>
                    <a:pt x="0" y="1352"/>
                  </a:lnTo>
                  <a:lnTo>
                    <a:pt x="0" y="1107"/>
                  </a:lnTo>
                  <a:lnTo>
                    <a:pt x="0" y="1107"/>
                  </a:lnTo>
                  <a:lnTo>
                    <a:pt x="0" y="892"/>
                  </a:lnTo>
                  <a:lnTo>
                    <a:pt x="92" y="677"/>
                  </a:lnTo>
                  <a:lnTo>
                    <a:pt x="184" y="492"/>
                  </a:lnTo>
                  <a:lnTo>
                    <a:pt x="307" y="339"/>
                  </a:lnTo>
                  <a:lnTo>
                    <a:pt x="492" y="185"/>
                  </a:lnTo>
                  <a:lnTo>
                    <a:pt x="676" y="93"/>
                  </a:lnTo>
                  <a:lnTo>
                    <a:pt x="860" y="31"/>
                  </a:lnTo>
                  <a:lnTo>
                    <a:pt x="1106" y="1"/>
                  </a:lnTo>
                  <a:lnTo>
                    <a:pt x="1106" y="1"/>
                  </a:lnTo>
                  <a:lnTo>
                    <a:pt x="1321" y="31"/>
                  </a:lnTo>
                  <a:lnTo>
                    <a:pt x="1536" y="93"/>
                  </a:lnTo>
                  <a:lnTo>
                    <a:pt x="1721" y="185"/>
                  </a:lnTo>
                  <a:lnTo>
                    <a:pt x="1874" y="339"/>
                  </a:lnTo>
                  <a:lnTo>
                    <a:pt x="2028" y="492"/>
                  </a:lnTo>
                  <a:lnTo>
                    <a:pt x="2120" y="677"/>
                  </a:lnTo>
                  <a:lnTo>
                    <a:pt x="2182" y="892"/>
                  </a:lnTo>
                  <a:lnTo>
                    <a:pt x="221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3291957" y="3393068"/>
              <a:ext cx="335445" cy="335340"/>
            </a:xfrm>
            <a:custGeom>
              <a:avLst/>
              <a:gdLst/>
              <a:ahLst/>
              <a:cxnLst/>
              <a:rect l="l" t="t" r="r" b="b"/>
              <a:pathLst>
                <a:path w="3197" h="3196" extrusionOk="0">
                  <a:moveTo>
                    <a:pt x="1599" y="0"/>
                  </a:moveTo>
                  <a:lnTo>
                    <a:pt x="1261" y="31"/>
                  </a:lnTo>
                  <a:lnTo>
                    <a:pt x="984" y="123"/>
                  </a:lnTo>
                  <a:lnTo>
                    <a:pt x="708" y="277"/>
                  </a:lnTo>
                  <a:lnTo>
                    <a:pt x="462" y="461"/>
                  </a:lnTo>
                  <a:lnTo>
                    <a:pt x="278" y="707"/>
                  </a:lnTo>
                  <a:lnTo>
                    <a:pt x="124" y="984"/>
                  </a:lnTo>
                  <a:lnTo>
                    <a:pt x="32" y="1291"/>
                  </a:lnTo>
                  <a:lnTo>
                    <a:pt x="1" y="1598"/>
                  </a:lnTo>
                  <a:lnTo>
                    <a:pt x="32" y="1905"/>
                  </a:lnTo>
                  <a:lnTo>
                    <a:pt x="124" y="2213"/>
                  </a:lnTo>
                  <a:lnTo>
                    <a:pt x="278" y="2489"/>
                  </a:lnTo>
                  <a:lnTo>
                    <a:pt x="462" y="2735"/>
                  </a:lnTo>
                  <a:lnTo>
                    <a:pt x="708" y="2919"/>
                  </a:lnTo>
                  <a:lnTo>
                    <a:pt x="984" y="3073"/>
                  </a:lnTo>
                  <a:lnTo>
                    <a:pt x="1261" y="3165"/>
                  </a:lnTo>
                  <a:lnTo>
                    <a:pt x="1599" y="3196"/>
                  </a:lnTo>
                  <a:lnTo>
                    <a:pt x="1906" y="3165"/>
                  </a:lnTo>
                  <a:lnTo>
                    <a:pt x="2213" y="3073"/>
                  </a:lnTo>
                  <a:lnTo>
                    <a:pt x="2490" y="2919"/>
                  </a:lnTo>
                  <a:lnTo>
                    <a:pt x="2736" y="2735"/>
                  </a:lnTo>
                  <a:lnTo>
                    <a:pt x="2920" y="2489"/>
                  </a:lnTo>
                  <a:lnTo>
                    <a:pt x="3074" y="2213"/>
                  </a:lnTo>
                  <a:lnTo>
                    <a:pt x="3166" y="1905"/>
                  </a:lnTo>
                  <a:lnTo>
                    <a:pt x="3196" y="1598"/>
                  </a:lnTo>
                  <a:lnTo>
                    <a:pt x="3166" y="1291"/>
                  </a:lnTo>
                  <a:lnTo>
                    <a:pt x="3074" y="984"/>
                  </a:lnTo>
                  <a:lnTo>
                    <a:pt x="2920" y="707"/>
                  </a:lnTo>
                  <a:lnTo>
                    <a:pt x="2736"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3291957" y="3393068"/>
              <a:ext cx="335445" cy="335340"/>
            </a:xfrm>
            <a:custGeom>
              <a:avLst/>
              <a:gdLst/>
              <a:ahLst/>
              <a:cxnLst/>
              <a:rect l="l" t="t" r="r" b="b"/>
              <a:pathLst>
                <a:path w="3197" h="3196" fill="none" extrusionOk="0">
                  <a:moveTo>
                    <a:pt x="3196" y="1598"/>
                  </a:moveTo>
                  <a:lnTo>
                    <a:pt x="3196" y="1598"/>
                  </a:lnTo>
                  <a:lnTo>
                    <a:pt x="3166" y="1905"/>
                  </a:lnTo>
                  <a:lnTo>
                    <a:pt x="3074" y="2213"/>
                  </a:lnTo>
                  <a:lnTo>
                    <a:pt x="2920" y="2489"/>
                  </a:lnTo>
                  <a:lnTo>
                    <a:pt x="2736" y="2735"/>
                  </a:lnTo>
                  <a:lnTo>
                    <a:pt x="2490" y="2919"/>
                  </a:lnTo>
                  <a:lnTo>
                    <a:pt x="2213" y="3073"/>
                  </a:lnTo>
                  <a:lnTo>
                    <a:pt x="1906" y="3165"/>
                  </a:lnTo>
                  <a:lnTo>
                    <a:pt x="1599" y="3196"/>
                  </a:lnTo>
                  <a:lnTo>
                    <a:pt x="1599" y="3196"/>
                  </a:lnTo>
                  <a:lnTo>
                    <a:pt x="1261" y="3165"/>
                  </a:lnTo>
                  <a:lnTo>
                    <a:pt x="984" y="3073"/>
                  </a:lnTo>
                  <a:lnTo>
                    <a:pt x="708" y="2919"/>
                  </a:lnTo>
                  <a:lnTo>
                    <a:pt x="462" y="2735"/>
                  </a:lnTo>
                  <a:lnTo>
                    <a:pt x="278" y="2489"/>
                  </a:lnTo>
                  <a:lnTo>
                    <a:pt x="124" y="2213"/>
                  </a:lnTo>
                  <a:lnTo>
                    <a:pt x="32" y="1905"/>
                  </a:lnTo>
                  <a:lnTo>
                    <a:pt x="1" y="1598"/>
                  </a:lnTo>
                  <a:lnTo>
                    <a:pt x="1" y="1598"/>
                  </a:lnTo>
                  <a:lnTo>
                    <a:pt x="32" y="1291"/>
                  </a:lnTo>
                  <a:lnTo>
                    <a:pt x="124" y="984"/>
                  </a:lnTo>
                  <a:lnTo>
                    <a:pt x="278" y="707"/>
                  </a:lnTo>
                  <a:lnTo>
                    <a:pt x="462" y="461"/>
                  </a:lnTo>
                  <a:lnTo>
                    <a:pt x="708" y="277"/>
                  </a:lnTo>
                  <a:lnTo>
                    <a:pt x="984" y="123"/>
                  </a:lnTo>
                  <a:lnTo>
                    <a:pt x="1261" y="31"/>
                  </a:lnTo>
                  <a:lnTo>
                    <a:pt x="1599" y="0"/>
                  </a:lnTo>
                  <a:lnTo>
                    <a:pt x="1599" y="0"/>
                  </a:lnTo>
                  <a:lnTo>
                    <a:pt x="1906" y="31"/>
                  </a:lnTo>
                  <a:lnTo>
                    <a:pt x="2213" y="123"/>
                  </a:lnTo>
                  <a:lnTo>
                    <a:pt x="2490" y="277"/>
                  </a:lnTo>
                  <a:lnTo>
                    <a:pt x="2736" y="461"/>
                  </a:lnTo>
                  <a:lnTo>
                    <a:pt x="2920" y="707"/>
                  </a:lnTo>
                  <a:lnTo>
                    <a:pt x="3074"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a:off x="3562771" y="3405974"/>
              <a:ext cx="332193" cy="332088"/>
            </a:xfrm>
            <a:custGeom>
              <a:avLst/>
              <a:gdLst/>
              <a:ahLst/>
              <a:cxnLst/>
              <a:rect l="l" t="t" r="r" b="b"/>
              <a:pathLst>
                <a:path w="3166" h="3165" extrusionOk="0">
                  <a:moveTo>
                    <a:pt x="1599" y="0"/>
                  </a:moveTo>
                  <a:lnTo>
                    <a:pt x="1261" y="31"/>
                  </a:lnTo>
                  <a:lnTo>
                    <a:pt x="953" y="123"/>
                  </a:lnTo>
                  <a:lnTo>
                    <a:pt x="708" y="246"/>
                  </a:lnTo>
                  <a:lnTo>
                    <a:pt x="462" y="461"/>
                  </a:lnTo>
                  <a:lnTo>
                    <a:pt x="277" y="676"/>
                  </a:lnTo>
                  <a:lnTo>
                    <a:pt x="124" y="953"/>
                  </a:lnTo>
                  <a:lnTo>
                    <a:pt x="32" y="1260"/>
                  </a:lnTo>
                  <a:lnTo>
                    <a:pt x="1" y="1567"/>
                  </a:lnTo>
                  <a:lnTo>
                    <a:pt x="32" y="1905"/>
                  </a:lnTo>
                  <a:lnTo>
                    <a:pt x="124" y="2212"/>
                  </a:lnTo>
                  <a:lnTo>
                    <a:pt x="277" y="2458"/>
                  </a:lnTo>
                  <a:lnTo>
                    <a:pt x="462" y="2704"/>
                  </a:lnTo>
                  <a:lnTo>
                    <a:pt x="708" y="2888"/>
                  </a:lnTo>
                  <a:lnTo>
                    <a:pt x="953" y="3042"/>
                  </a:lnTo>
                  <a:lnTo>
                    <a:pt x="1261" y="3134"/>
                  </a:lnTo>
                  <a:lnTo>
                    <a:pt x="1599" y="3165"/>
                  </a:lnTo>
                  <a:lnTo>
                    <a:pt x="1906" y="3134"/>
                  </a:lnTo>
                  <a:lnTo>
                    <a:pt x="2213" y="3042"/>
                  </a:lnTo>
                  <a:lnTo>
                    <a:pt x="2490" y="2888"/>
                  </a:lnTo>
                  <a:lnTo>
                    <a:pt x="2705" y="2704"/>
                  </a:lnTo>
                  <a:lnTo>
                    <a:pt x="2920" y="2458"/>
                  </a:lnTo>
                  <a:lnTo>
                    <a:pt x="3043" y="2212"/>
                  </a:lnTo>
                  <a:lnTo>
                    <a:pt x="3135" y="1905"/>
                  </a:lnTo>
                  <a:lnTo>
                    <a:pt x="3166" y="1567"/>
                  </a:lnTo>
                  <a:lnTo>
                    <a:pt x="3135" y="1260"/>
                  </a:lnTo>
                  <a:lnTo>
                    <a:pt x="3043" y="953"/>
                  </a:lnTo>
                  <a:lnTo>
                    <a:pt x="2920" y="676"/>
                  </a:lnTo>
                  <a:lnTo>
                    <a:pt x="2705" y="461"/>
                  </a:lnTo>
                  <a:lnTo>
                    <a:pt x="2490" y="246"/>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a:off x="3562771" y="3405974"/>
              <a:ext cx="332193" cy="332088"/>
            </a:xfrm>
            <a:custGeom>
              <a:avLst/>
              <a:gdLst/>
              <a:ahLst/>
              <a:cxnLst/>
              <a:rect l="l" t="t" r="r" b="b"/>
              <a:pathLst>
                <a:path w="3166" h="3165" fill="none" extrusionOk="0">
                  <a:moveTo>
                    <a:pt x="3166" y="1567"/>
                  </a:moveTo>
                  <a:lnTo>
                    <a:pt x="3166" y="1567"/>
                  </a:lnTo>
                  <a:lnTo>
                    <a:pt x="3135" y="1905"/>
                  </a:lnTo>
                  <a:lnTo>
                    <a:pt x="3043" y="2212"/>
                  </a:lnTo>
                  <a:lnTo>
                    <a:pt x="2920" y="2458"/>
                  </a:lnTo>
                  <a:lnTo>
                    <a:pt x="2705" y="2704"/>
                  </a:lnTo>
                  <a:lnTo>
                    <a:pt x="2490" y="2888"/>
                  </a:lnTo>
                  <a:lnTo>
                    <a:pt x="2213" y="3042"/>
                  </a:lnTo>
                  <a:lnTo>
                    <a:pt x="1906" y="3134"/>
                  </a:lnTo>
                  <a:lnTo>
                    <a:pt x="1599" y="3165"/>
                  </a:lnTo>
                  <a:lnTo>
                    <a:pt x="1599" y="3165"/>
                  </a:lnTo>
                  <a:lnTo>
                    <a:pt x="1261" y="3134"/>
                  </a:lnTo>
                  <a:lnTo>
                    <a:pt x="953" y="3042"/>
                  </a:lnTo>
                  <a:lnTo>
                    <a:pt x="708" y="2888"/>
                  </a:lnTo>
                  <a:lnTo>
                    <a:pt x="462" y="2704"/>
                  </a:lnTo>
                  <a:lnTo>
                    <a:pt x="277" y="2458"/>
                  </a:lnTo>
                  <a:lnTo>
                    <a:pt x="124" y="2212"/>
                  </a:lnTo>
                  <a:lnTo>
                    <a:pt x="32" y="1905"/>
                  </a:lnTo>
                  <a:lnTo>
                    <a:pt x="1" y="1567"/>
                  </a:lnTo>
                  <a:lnTo>
                    <a:pt x="1" y="1567"/>
                  </a:lnTo>
                  <a:lnTo>
                    <a:pt x="32" y="1260"/>
                  </a:lnTo>
                  <a:lnTo>
                    <a:pt x="124" y="953"/>
                  </a:lnTo>
                  <a:lnTo>
                    <a:pt x="277" y="676"/>
                  </a:lnTo>
                  <a:lnTo>
                    <a:pt x="462" y="461"/>
                  </a:lnTo>
                  <a:lnTo>
                    <a:pt x="708" y="246"/>
                  </a:lnTo>
                  <a:lnTo>
                    <a:pt x="953" y="123"/>
                  </a:lnTo>
                  <a:lnTo>
                    <a:pt x="1261" y="31"/>
                  </a:lnTo>
                  <a:lnTo>
                    <a:pt x="1599" y="0"/>
                  </a:lnTo>
                  <a:lnTo>
                    <a:pt x="1599" y="0"/>
                  </a:lnTo>
                  <a:lnTo>
                    <a:pt x="1906" y="31"/>
                  </a:lnTo>
                  <a:lnTo>
                    <a:pt x="2213" y="123"/>
                  </a:lnTo>
                  <a:lnTo>
                    <a:pt x="2490" y="246"/>
                  </a:lnTo>
                  <a:lnTo>
                    <a:pt x="2705" y="461"/>
                  </a:lnTo>
                  <a:lnTo>
                    <a:pt x="2920" y="676"/>
                  </a:lnTo>
                  <a:lnTo>
                    <a:pt x="3043" y="953"/>
                  </a:lnTo>
                  <a:lnTo>
                    <a:pt x="3135" y="1260"/>
                  </a:lnTo>
                  <a:lnTo>
                    <a:pt x="3166" y="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3840090" y="3360856"/>
              <a:ext cx="361152" cy="357899"/>
            </a:xfrm>
            <a:custGeom>
              <a:avLst/>
              <a:gdLst/>
              <a:ahLst/>
              <a:cxnLst/>
              <a:rect l="l" t="t" r="r" b="b"/>
              <a:pathLst>
                <a:path w="3442" h="3411" extrusionOk="0">
                  <a:moveTo>
                    <a:pt x="1721" y="0"/>
                  </a:moveTo>
                  <a:lnTo>
                    <a:pt x="1383" y="31"/>
                  </a:lnTo>
                  <a:lnTo>
                    <a:pt x="1045" y="123"/>
                  </a:lnTo>
                  <a:lnTo>
                    <a:pt x="768" y="277"/>
                  </a:lnTo>
                  <a:lnTo>
                    <a:pt x="523" y="492"/>
                  </a:lnTo>
                  <a:lnTo>
                    <a:pt x="308" y="737"/>
                  </a:lnTo>
                  <a:lnTo>
                    <a:pt x="154" y="1045"/>
                  </a:lnTo>
                  <a:lnTo>
                    <a:pt x="31" y="1352"/>
                  </a:lnTo>
                  <a:lnTo>
                    <a:pt x="0" y="1690"/>
                  </a:lnTo>
                  <a:lnTo>
                    <a:pt x="31" y="2059"/>
                  </a:lnTo>
                  <a:lnTo>
                    <a:pt x="154" y="2366"/>
                  </a:lnTo>
                  <a:lnTo>
                    <a:pt x="308" y="2673"/>
                  </a:lnTo>
                  <a:lnTo>
                    <a:pt x="523" y="2919"/>
                  </a:lnTo>
                  <a:lnTo>
                    <a:pt x="768" y="3134"/>
                  </a:lnTo>
                  <a:lnTo>
                    <a:pt x="1045" y="3288"/>
                  </a:lnTo>
                  <a:lnTo>
                    <a:pt x="1383" y="3380"/>
                  </a:lnTo>
                  <a:lnTo>
                    <a:pt x="1721" y="3411"/>
                  </a:lnTo>
                  <a:lnTo>
                    <a:pt x="2059" y="3380"/>
                  </a:lnTo>
                  <a:lnTo>
                    <a:pt x="2397" y="3288"/>
                  </a:lnTo>
                  <a:lnTo>
                    <a:pt x="2673" y="3134"/>
                  </a:lnTo>
                  <a:lnTo>
                    <a:pt x="2950" y="2919"/>
                  </a:lnTo>
                  <a:lnTo>
                    <a:pt x="3165" y="2673"/>
                  </a:lnTo>
                  <a:lnTo>
                    <a:pt x="3319" y="2366"/>
                  </a:lnTo>
                  <a:lnTo>
                    <a:pt x="3411" y="2059"/>
                  </a:lnTo>
                  <a:lnTo>
                    <a:pt x="3442" y="1690"/>
                  </a:lnTo>
                  <a:lnTo>
                    <a:pt x="3411" y="1352"/>
                  </a:lnTo>
                  <a:lnTo>
                    <a:pt x="3319" y="1045"/>
                  </a:lnTo>
                  <a:lnTo>
                    <a:pt x="3165" y="737"/>
                  </a:lnTo>
                  <a:lnTo>
                    <a:pt x="2950"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6"/>
            <p:cNvSpPr/>
            <p:nvPr/>
          </p:nvSpPr>
          <p:spPr>
            <a:xfrm>
              <a:off x="3840090" y="3360856"/>
              <a:ext cx="361152" cy="357899"/>
            </a:xfrm>
            <a:custGeom>
              <a:avLst/>
              <a:gdLst/>
              <a:ahLst/>
              <a:cxnLst/>
              <a:rect l="l" t="t" r="r" b="b"/>
              <a:pathLst>
                <a:path w="3442" h="3411" fill="none" extrusionOk="0">
                  <a:moveTo>
                    <a:pt x="3442" y="1690"/>
                  </a:moveTo>
                  <a:lnTo>
                    <a:pt x="3442" y="1690"/>
                  </a:lnTo>
                  <a:lnTo>
                    <a:pt x="3411" y="2059"/>
                  </a:lnTo>
                  <a:lnTo>
                    <a:pt x="3319" y="2366"/>
                  </a:lnTo>
                  <a:lnTo>
                    <a:pt x="3165" y="2673"/>
                  </a:lnTo>
                  <a:lnTo>
                    <a:pt x="2950" y="2919"/>
                  </a:lnTo>
                  <a:lnTo>
                    <a:pt x="2673" y="3134"/>
                  </a:lnTo>
                  <a:lnTo>
                    <a:pt x="2397" y="3288"/>
                  </a:lnTo>
                  <a:lnTo>
                    <a:pt x="2059" y="3380"/>
                  </a:lnTo>
                  <a:lnTo>
                    <a:pt x="1721" y="3411"/>
                  </a:lnTo>
                  <a:lnTo>
                    <a:pt x="1721" y="3411"/>
                  </a:lnTo>
                  <a:lnTo>
                    <a:pt x="1383" y="3380"/>
                  </a:lnTo>
                  <a:lnTo>
                    <a:pt x="1045" y="3288"/>
                  </a:lnTo>
                  <a:lnTo>
                    <a:pt x="768" y="3134"/>
                  </a:lnTo>
                  <a:lnTo>
                    <a:pt x="523" y="2919"/>
                  </a:lnTo>
                  <a:lnTo>
                    <a:pt x="308" y="2673"/>
                  </a:lnTo>
                  <a:lnTo>
                    <a:pt x="154" y="2366"/>
                  </a:lnTo>
                  <a:lnTo>
                    <a:pt x="31" y="2059"/>
                  </a:lnTo>
                  <a:lnTo>
                    <a:pt x="0" y="1690"/>
                  </a:lnTo>
                  <a:lnTo>
                    <a:pt x="0" y="1690"/>
                  </a:lnTo>
                  <a:lnTo>
                    <a:pt x="31" y="1352"/>
                  </a:lnTo>
                  <a:lnTo>
                    <a:pt x="154" y="1045"/>
                  </a:lnTo>
                  <a:lnTo>
                    <a:pt x="308" y="737"/>
                  </a:lnTo>
                  <a:lnTo>
                    <a:pt x="523" y="492"/>
                  </a:lnTo>
                  <a:lnTo>
                    <a:pt x="768" y="277"/>
                  </a:lnTo>
                  <a:lnTo>
                    <a:pt x="1045" y="123"/>
                  </a:lnTo>
                  <a:lnTo>
                    <a:pt x="1383" y="31"/>
                  </a:lnTo>
                  <a:lnTo>
                    <a:pt x="1721" y="0"/>
                  </a:lnTo>
                  <a:lnTo>
                    <a:pt x="1721" y="0"/>
                  </a:lnTo>
                  <a:lnTo>
                    <a:pt x="2059" y="31"/>
                  </a:lnTo>
                  <a:lnTo>
                    <a:pt x="2397" y="123"/>
                  </a:lnTo>
                  <a:lnTo>
                    <a:pt x="2673" y="277"/>
                  </a:lnTo>
                  <a:lnTo>
                    <a:pt x="2950" y="492"/>
                  </a:lnTo>
                  <a:lnTo>
                    <a:pt x="3165" y="737"/>
                  </a:lnTo>
                  <a:lnTo>
                    <a:pt x="3319" y="1045"/>
                  </a:lnTo>
                  <a:lnTo>
                    <a:pt x="3411" y="1352"/>
                  </a:lnTo>
                  <a:lnTo>
                    <a:pt x="3442"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4133463" y="3480051"/>
              <a:ext cx="274169" cy="274169"/>
            </a:xfrm>
            <a:custGeom>
              <a:avLst/>
              <a:gdLst/>
              <a:ahLst/>
              <a:cxnLst/>
              <a:rect l="l" t="t" r="r" b="b"/>
              <a:pathLst>
                <a:path w="2613" h="2613" extrusionOk="0">
                  <a:moveTo>
                    <a:pt x="1291" y="1"/>
                  </a:moveTo>
                  <a:lnTo>
                    <a:pt x="1045" y="32"/>
                  </a:lnTo>
                  <a:lnTo>
                    <a:pt x="799" y="124"/>
                  </a:lnTo>
                  <a:lnTo>
                    <a:pt x="584" y="247"/>
                  </a:lnTo>
                  <a:lnTo>
                    <a:pt x="369" y="400"/>
                  </a:lnTo>
                  <a:lnTo>
                    <a:pt x="215" y="585"/>
                  </a:lnTo>
                  <a:lnTo>
                    <a:pt x="93" y="800"/>
                  </a:lnTo>
                  <a:lnTo>
                    <a:pt x="31" y="1046"/>
                  </a:lnTo>
                  <a:lnTo>
                    <a:pt x="0" y="1322"/>
                  </a:lnTo>
                  <a:lnTo>
                    <a:pt x="31" y="1568"/>
                  </a:lnTo>
                  <a:lnTo>
                    <a:pt x="93" y="1814"/>
                  </a:lnTo>
                  <a:lnTo>
                    <a:pt x="215" y="2029"/>
                  </a:lnTo>
                  <a:lnTo>
                    <a:pt x="369" y="2244"/>
                  </a:lnTo>
                  <a:lnTo>
                    <a:pt x="584" y="2398"/>
                  </a:lnTo>
                  <a:lnTo>
                    <a:pt x="799" y="2520"/>
                  </a:lnTo>
                  <a:lnTo>
                    <a:pt x="1045" y="2582"/>
                  </a:lnTo>
                  <a:lnTo>
                    <a:pt x="1291" y="2613"/>
                  </a:lnTo>
                  <a:lnTo>
                    <a:pt x="1567" y="2582"/>
                  </a:lnTo>
                  <a:lnTo>
                    <a:pt x="1813" y="2520"/>
                  </a:lnTo>
                  <a:lnTo>
                    <a:pt x="2028" y="2398"/>
                  </a:lnTo>
                  <a:lnTo>
                    <a:pt x="2213" y="2244"/>
                  </a:lnTo>
                  <a:lnTo>
                    <a:pt x="2366" y="2029"/>
                  </a:lnTo>
                  <a:lnTo>
                    <a:pt x="2489" y="1814"/>
                  </a:lnTo>
                  <a:lnTo>
                    <a:pt x="2581" y="1568"/>
                  </a:lnTo>
                  <a:lnTo>
                    <a:pt x="2612" y="1322"/>
                  </a:lnTo>
                  <a:lnTo>
                    <a:pt x="2581" y="1046"/>
                  </a:lnTo>
                  <a:lnTo>
                    <a:pt x="2489" y="800"/>
                  </a:lnTo>
                  <a:lnTo>
                    <a:pt x="2366" y="585"/>
                  </a:lnTo>
                  <a:lnTo>
                    <a:pt x="2213" y="400"/>
                  </a:lnTo>
                  <a:lnTo>
                    <a:pt x="2028" y="247"/>
                  </a:lnTo>
                  <a:lnTo>
                    <a:pt x="1813" y="124"/>
                  </a:lnTo>
                  <a:lnTo>
                    <a:pt x="1567" y="32"/>
                  </a:lnTo>
                  <a:lnTo>
                    <a:pt x="129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4133463" y="3480051"/>
              <a:ext cx="274169" cy="274169"/>
            </a:xfrm>
            <a:custGeom>
              <a:avLst/>
              <a:gdLst/>
              <a:ahLst/>
              <a:cxnLst/>
              <a:rect l="l" t="t" r="r" b="b"/>
              <a:pathLst>
                <a:path w="2613" h="2613" fill="none" extrusionOk="0">
                  <a:moveTo>
                    <a:pt x="2612" y="1322"/>
                  </a:moveTo>
                  <a:lnTo>
                    <a:pt x="2612" y="1322"/>
                  </a:lnTo>
                  <a:lnTo>
                    <a:pt x="2581" y="1568"/>
                  </a:lnTo>
                  <a:lnTo>
                    <a:pt x="2489" y="1814"/>
                  </a:lnTo>
                  <a:lnTo>
                    <a:pt x="2366" y="2029"/>
                  </a:lnTo>
                  <a:lnTo>
                    <a:pt x="2213" y="2244"/>
                  </a:lnTo>
                  <a:lnTo>
                    <a:pt x="2028" y="2398"/>
                  </a:lnTo>
                  <a:lnTo>
                    <a:pt x="1813" y="2520"/>
                  </a:lnTo>
                  <a:lnTo>
                    <a:pt x="1567" y="2582"/>
                  </a:lnTo>
                  <a:lnTo>
                    <a:pt x="1291" y="2613"/>
                  </a:lnTo>
                  <a:lnTo>
                    <a:pt x="1291" y="2613"/>
                  </a:lnTo>
                  <a:lnTo>
                    <a:pt x="1045" y="2582"/>
                  </a:lnTo>
                  <a:lnTo>
                    <a:pt x="799" y="2520"/>
                  </a:lnTo>
                  <a:lnTo>
                    <a:pt x="584" y="2398"/>
                  </a:lnTo>
                  <a:lnTo>
                    <a:pt x="369" y="2244"/>
                  </a:lnTo>
                  <a:lnTo>
                    <a:pt x="215" y="2029"/>
                  </a:lnTo>
                  <a:lnTo>
                    <a:pt x="93" y="1814"/>
                  </a:lnTo>
                  <a:lnTo>
                    <a:pt x="31" y="1568"/>
                  </a:lnTo>
                  <a:lnTo>
                    <a:pt x="0" y="1322"/>
                  </a:lnTo>
                  <a:lnTo>
                    <a:pt x="0" y="1322"/>
                  </a:lnTo>
                  <a:lnTo>
                    <a:pt x="31" y="1046"/>
                  </a:lnTo>
                  <a:lnTo>
                    <a:pt x="93" y="800"/>
                  </a:lnTo>
                  <a:lnTo>
                    <a:pt x="215" y="585"/>
                  </a:lnTo>
                  <a:lnTo>
                    <a:pt x="369" y="400"/>
                  </a:lnTo>
                  <a:lnTo>
                    <a:pt x="584" y="247"/>
                  </a:lnTo>
                  <a:lnTo>
                    <a:pt x="799" y="124"/>
                  </a:lnTo>
                  <a:lnTo>
                    <a:pt x="1045" y="32"/>
                  </a:lnTo>
                  <a:lnTo>
                    <a:pt x="1291" y="1"/>
                  </a:lnTo>
                  <a:lnTo>
                    <a:pt x="1291" y="1"/>
                  </a:lnTo>
                  <a:lnTo>
                    <a:pt x="1567" y="32"/>
                  </a:lnTo>
                  <a:lnTo>
                    <a:pt x="1813" y="124"/>
                  </a:lnTo>
                  <a:lnTo>
                    <a:pt x="2028" y="247"/>
                  </a:lnTo>
                  <a:lnTo>
                    <a:pt x="2213" y="400"/>
                  </a:lnTo>
                  <a:lnTo>
                    <a:pt x="2366" y="585"/>
                  </a:lnTo>
                  <a:lnTo>
                    <a:pt x="2489" y="800"/>
                  </a:lnTo>
                  <a:lnTo>
                    <a:pt x="2581" y="1046"/>
                  </a:lnTo>
                  <a:lnTo>
                    <a:pt x="2612" y="1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4352653" y="3502610"/>
              <a:ext cx="174175" cy="171028"/>
            </a:xfrm>
            <a:custGeom>
              <a:avLst/>
              <a:gdLst/>
              <a:ahLst/>
              <a:cxnLst/>
              <a:rect l="l" t="t" r="r" b="b"/>
              <a:pathLst>
                <a:path w="1660" h="1630" extrusionOk="0">
                  <a:moveTo>
                    <a:pt x="830" y="1"/>
                  </a:moveTo>
                  <a:lnTo>
                    <a:pt x="646" y="32"/>
                  </a:lnTo>
                  <a:lnTo>
                    <a:pt x="492" y="62"/>
                  </a:lnTo>
                  <a:lnTo>
                    <a:pt x="369" y="155"/>
                  </a:lnTo>
                  <a:lnTo>
                    <a:pt x="247" y="247"/>
                  </a:lnTo>
                  <a:lnTo>
                    <a:pt x="154" y="370"/>
                  </a:lnTo>
                  <a:lnTo>
                    <a:pt x="62" y="493"/>
                  </a:lnTo>
                  <a:lnTo>
                    <a:pt x="31" y="646"/>
                  </a:lnTo>
                  <a:lnTo>
                    <a:pt x="1" y="831"/>
                  </a:lnTo>
                  <a:lnTo>
                    <a:pt x="31" y="984"/>
                  </a:lnTo>
                  <a:lnTo>
                    <a:pt x="62" y="1138"/>
                  </a:lnTo>
                  <a:lnTo>
                    <a:pt x="154" y="1291"/>
                  </a:lnTo>
                  <a:lnTo>
                    <a:pt x="247" y="1414"/>
                  </a:lnTo>
                  <a:lnTo>
                    <a:pt x="369" y="1507"/>
                  </a:lnTo>
                  <a:lnTo>
                    <a:pt x="492" y="1568"/>
                  </a:lnTo>
                  <a:lnTo>
                    <a:pt x="646" y="1629"/>
                  </a:lnTo>
                  <a:lnTo>
                    <a:pt x="984" y="1629"/>
                  </a:lnTo>
                  <a:lnTo>
                    <a:pt x="1138" y="1568"/>
                  </a:lnTo>
                  <a:lnTo>
                    <a:pt x="1291" y="1507"/>
                  </a:lnTo>
                  <a:lnTo>
                    <a:pt x="1414" y="1414"/>
                  </a:lnTo>
                  <a:lnTo>
                    <a:pt x="1506" y="1291"/>
                  </a:lnTo>
                  <a:lnTo>
                    <a:pt x="1568" y="1138"/>
                  </a:lnTo>
                  <a:lnTo>
                    <a:pt x="1629" y="984"/>
                  </a:lnTo>
                  <a:lnTo>
                    <a:pt x="1660" y="831"/>
                  </a:lnTo>
                  <a:lnTo>
                    <a:pt x="1629" y="646"/>
                  </a:lnTo>
                  <a:lnTo>
                    <a:pt x="1568" y="493"/>
                  </a:lnTo>
                  <a:lnTo>
                    <a:pt x="1506" y="370"/>
                  </a:lnTo>
                  <a:lnTo>
                    <a:pt x="1414" y="247"/>
                  </a:lnTo>
                  <a:lnTo>
                    <a:pt x="1291" y="155"/>
                  </a:lnTo>
                  <a:lnTo>
                    <a:pt x="1138" y="62"/>
                  </a:lnTo>
                  <a:lnTo>
                    <a:pt x="984" y="32"/>
                  </a:lnTo>
                  <a:lnTo>
                    <a:pt x="830"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4352653" y="3502610"/>
              <a:ext cx="174175" cy="171028"/>
            </a:xfrm>
            <a:custGeom>
              <a:avLst/>
              <a:gdLst/>
              <a:ahLst/>
              <a:cxnLst/>
              <a:rect l="l" t="t" r="r" b="b"/>
              <a:pathLst>
                <a:path w="1660" h="1630" fill="none" extrusionOk="0">
                  <a:moveTo>
                    <a:pt x="1660" y="831"/>
                  </a:moveTo>
                  <a:lnTo>
                    <a:pt x="1660" y="831"/>
                  </a:lnTo>
                  <a:lnTo>
                    <a:pt x="1629" y="984"/>
                  </a:lnTo>
                  <a:lnTo>
                    <a:pt x="1568" y="1138"/>
                  </a:lnTo>
                  <a:lnTo>
                    <a:pt x="1506" y="1291"/>
                  </a:lnTo>
                  <a:lnTo>
                    <a:pt x="1414" y="1414"/>
                  </a:lnTo>
                  <a:lnTo>
                    <a:pt x="1291" y="1507"/>
                  </a:lnTo>
                  <a:lnTo>
                    <a:pt x="1138" y="1568"/>
                  </a:lnTo>
                  <a:lnTo>
                    <a:pt x="984" y="1629"/>
                  </a:lnTo>
                  <a:lnTo>
                    <a:pt x="830" y="1629"/>
                  </a:lnTo>
                  <a:lnTo>
                    <a:pt x="830" y="1629"/>
                  </a:lnTo>
                  <a:lnTo>
                    <a:pt x="646" y="1629"/>
                  </a:lnTo>
                  <a:lnTo>
                    <a:pt x="492" y="1568"/>
                  </a:lnTo>
                  <a:lnTo>
                    <a:pt x="369" y="1507"/>
                  </a:lnTo>
                  <a:lnTo>
                    <a:pt x="247" y="1414"/>
                  </a:lnTo>
                  <a:lnTo>
                    <a:pt x="154" y="1291"/>
                  </a:lnTo>
                  <a:lnTo>
                    <a:pt x="62" y="1138"/>
                  </a:lnTo>
                  <a:lnTo>
                    <a:pt x="31" y="984"/>
                  </a:lnTo>
                  <a:lnTo>
                    <a:pt x="1" y="831"/>
                  </a:lnTo>
                  <a:lnTo>
                    <a:pt x="1" y="831"/>
                  </a:lnTo>
                  <a:lnTo>
                    <a:pt x="31" y="646"/>
                  </a:lnTo>
                  <a:lnTo>
                    <a:pt x="62" y="493"/>
                  </a:lnTo>
                  <a:lnTo>
                    <a:pt x="154" y="370"/>
                  </a:lnTo>
                  <a:lnTo>
                    <a:pt x="247" y="247"/>
                  </a:lnTo>
                  <a:lnTo>
                    <a:pt x="369" y="155"/>
                  </a:lnTo>
                  <a:lnTo>
                    <a:pt x="492" y="62"/>
                  </a:lnTo>
                  <a:lnTo>
                    <a:pt x="646" y="32"/>
                  </a:lnTo>
                  <a:lnTo>
                    <a:pt x="830" y="1"/>
                  </a:lnTo>
                  <a:lnTo>
                    <a:pt x="830" y="1"/>
                  </a:lnTo>
                  <a:lnTo>
                    <a:pt x="984" y="32"/>
                  </a:lnTo>
                  <a:lnTo>
                    <a:pt x="1138" y="62"/>
                  </a:lnTo>
                  <a:lnTo>
                    <a:pt x="1291" y="155"/>
                  </a:lnTo>
                  <a:lnTo>
                    <a:pt x="1414" y="247"/>
                  </a:lnTo>
                  <a:lnTo>
                    <a:pt x="1506" y="370"/>
                  </a:lnTo>
                  <a:lnTo>
                    <a:pt x="1568" y="493"/>
                  </a:lnTo>
                  <a:lnTo>
                    <a:pt x="1629" y="646"/>
                  </a:lnTo>
                  <a:lnTo>
                    <a:pt x="1660" y="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4681491" y="3367256"/>
              <a:ext cx="335445" cy="335340"/>
            </a:xfrm>
            <a:custGeom>
              <a:avLst/>
              <a:gdLst/>
              <a:ahLst/>
              <a:cxnLst/>
              <a:rect l="l" t="t" r="r" b="b"/>
              <a:pathLst>
                <a:path w="3197" h="3196" extrusionOk="0">
                  <a:moveTo>
                    <a:pt x="1599" y="0"/>
                  </a:moveTo>
                  <a:lnTo>
                    <a:pt x="1261" y="31"/>
                  </a:lnTo>
                  <a:lnTo>
                    <a:pt x="984" y="123"/>
                  </a:lnTo>
                  <a:lnTo>
                    <a:pt x="707" y="277"/>
                  </a:lnTo>
                  <a:lnTo>
                    <a:pt x="462" y="461"/>
                  </a:lnTo>
                  <a:lnTo>
                    <a:pt x="277" y="707"/>
                  </a:lnTo>
                  <a:lnTo>
                    <a:pt x="124" y="984"/>
                  </a:lnTo>
                  <a:lnTo>
                    <a:pt x="31" y="1291"/>
                  </a:lnTo>
                  <a:lnTo>
                    <a:pt x="1" y="1598"/>
                  </a:lnTo>
                  <a:lnTo>
                    <a:pt x="31" y="1936"/>
                  </a:lnTo>
                  <a:lnTo>
                    <a:pt x="124" y="2213"/>
                  </a:lnTo>
                  <a:lnTo>
                    <a:pt x="277" y="2489"/>
                  </a:lnTo>
                  <a:lnTo>
                    <a:pt x="462" y="2735"/>
                  </a:lnTo>
                  <a:lnTo>
                    <a:pt x="707" y="2919"/>
                  </a:lnTo>
                  <a:lnTo>
                    <a:pt x="984" y="3073"/>
                  </a:lnTo>
                  <a:lnTo>
                    <a:pt x="1261" y="3165"/>
                  </a:lnTo>
                  <a:lnTo>
                    <a:pt x="1599" y="3196"/>
                  </a:lnTo>
                  <a:lnTo>
                    <a:pt x="1906" y="3165"/>
                  </a:lnTo>
                  <a:lnTo>
                    <a:pt x="2213" y="3073"/>
                  </a:lnTo>
                  <a:lnTo>
                    <a:pt x="2490" y="2919"/>
                  </a:lnTo>
                  <a:lnTo>
                    <a:pt x="2705" y="2735"/>
                  </a:lnTo>
                  <a:lnTo>
                    <a:pt x="2920" y="2489"/>
                  </a:lnTo>
                  <a:lnTo>
                    <a:pt x="3073" y="2213"/>
                  </a:lnTo>
                  <a:lnTo>
                    <a:pt x="3166" y="1936"/>
                  </a:lnTo>
                  <a:lnTo>
                    <a:pt x="3196" y="1598"/>
                  </a:lnTo>
                  <a:lnTo>
                    <a:pt x="3166" y="1291"/>
                  </a:lnTo>
                  <a:lnTo>
                    <a:pt x="3073" y="984"/>
                  </a:lnTo>
                  <a:lnTo>
                    <a:pt x="2920" y="707"/>
                  </a:lnTo>
                  <a:lnTo>
                    <a:pt x="2705"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4681491" y="3367256"/>
              <a:ext cx="335445" cy="335340"/>
            </a:xfrm>
            <a:custGeom>
              <a:avLst/>
              <a:gdLst/>
              <a:ahLst/>
              <a:cxnLst/>
              <a:rect l="l" t="t" r="r" b="b"/>
              <a:pathLst>
                <a:path w="3197" h="3196" fill="none" extrusionOk="0">
                  <a:moveTo>
                    <a:pt x="3196" y="1598"/>
                  </a:moveTo>
                  <a:lnTo>
                    <a:pt x="3196" y="1598"/>
                  </a:lnTo>
                  <a:lnTo>
                    <a:pt x="3166" y="1936"/>
                  </a:lnTo>
                  <a:lnTo>
                    <a:pt x="3073" y="2213"/>
                  </a:lnTo>
                  <a:lnTo>
                    <a:pt x="2920" y="2489"/>
                  </a:lnTo>
                  <a:lnTo>
                    <a:pt x="2705" y="2735"/>
                  </a:lnTo>
                  <a:lnTo>
                    <a:pt x="2490" y="2919"/>
                  </a:lnTo>
                  <a:lnTo>
                    <a:pt x="2213" y="3073"/>
                  </a:lnTo>
                  <a:lnTo>
                    <a:pt x="1906" y="3165"/>
                  </a:lnTo>
                  <a:lnTo>
                    <a:pt x="1599" y="3196"/>
                  </a:lnTo>
                  <a:lnTo>
                    <a:pt x="1599" y="3196"/>
                  </a:lnTo>
                  <a:lnTo>
                    <a:pt x="1261" y="3165"/>
                  </a:lnTo>
                  <a:lnTo>
                    <a:pt x="984" y="3073"/>
                  </a:lnTo>
                  <a:lnTo>
                    <a:pt x="707" y="2919"/>
                  </a:lnTo>
                  <a:lnTo>
                    <a:pt x="462" y="2735"/>
                  </a:lnTo>
                  <a:lnTo>
                    <a:pt x="277" y="2489"/>
                  </a:lnTo>
                  <a:lnTo>
                    <a:pt x="124" y="2213"/>
                  </a:lnTo>
                  <a:lnTo>
                    <a:pt x="31" y="1936"/>
                  </a:lnTo>
                  <a:lnTo>
                    <a:pt x="1" y="1598"/>
                  </a:lnTo>
                  <a:lnTo>
                    <a:pt x="1" y="1598"/>
                  </a:lnTo>
                  <a:lnTo>
                    <a:pt x="31" y="1291"/>
                  </a:lnTo>
                  <a:lnTo>
                    <a:pt x="124" y="984"/>
                  </a:lnTo>
                  <a:lnTo>
                    <a:pt x="277" y="707"/>
                  </a:lnTo>
                  <a:lnTo>
                    <a:pt x="462" y="461"/>
                  </a:lnTo>
                  <a:lnTo>
                    <a:pt x="707" y="277"/>
                  </a:lnTo>
                  <a:lnTo>
                    <a:pt x="984" y="123"/>
                  </a:lnTo>
                  <a:lnTo>
                    <a:pt x="1261" y="31"/>
                  </a:lnTo>
                  <a:lnTo>
                    <a:pt x="1599" y="0"/>
                  </a:lnTo>
                  <a:lnTo>
                    <a:pt x="1599" y="0"/>
                  </a:lnTo>
                  <a:lnTo>
                    <a:pt x="1906" y="31"/>
                  </a:lnTo>
                  <a:lnTo>
                    <a:pt x="2213" y="123"/>
                  </a:lnTo>
                  <a:lnTo>
                    <a:pt x="2490" y="277"/>
                  </a:lnTo>
                  <a:lnTo>
                    <a:pt x="2705" y="461"/>
                  </a:lnTo>
                  <a:lnTo>
                    <a:pt x="2920" y="707"/>
                  </a:lnTo>
                  <a:lnTo>
                    <a:pt x="3073"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4949157" y="3454344"/>
              <a:ext cx="335340" cy="335340"/>
            </a:xfrm>
            <a:custGeom>
              <a:avLst/>
              <a:gdLst/>
              <a:ahLst/>
              <a:cxnLst/>
              <a:rect l="l" t="t" r="r" b="b"/>
              <a:pathLst>
                <a:path w="3196" h="3196" extrusionOk="0">
                  <a:moveTo>
                    <a:pt x="1598" y="0"/>
                  </a:moveTo>
                  <a:lnTo>
                    <a:pt x="1290" y="31"/>
                  </a:lnTo>
                  <a:lnTo>
                    <a:pt x="983" y="123"/>
                  </a:lnTo>
                  <a:lnTo>
                    <a:pt x="707" y="277"/>
                  </a:lnTo>
                  <a:lnTo>
                    <a:pt x="492" y="492"/>
                  </a:lnTo>
                  <a:lnTo>
                    <a:pt x="277" y="707"/>
                  </a:lnTo>
                  <a:lnTo>
                    <a:pt x="154" y="983"/>
                  </a:lnTo>
                  <a:lnTo>
                    <a:pt x="31" y="1291"/>
                  </a:lnTo>
                  <a:lnTo>
                    <a:pt x="0" y="1598"/>
                  </a:lnTo>
                  <a:lnTo>
                    <a:pt x="31" y="1936"/>
                  </a:lnTo>
                  <a:lnTo>
                    <a:pt x="154" y="2212"/>
                  </a:lnTo>
                  <a:lnTo>
                    <a:pt x="277" y="2489"/>
                  </a:lnTo>
                  <a:lnTo>
                    <a:pt x="492" y="2735"/>
                  </a:lnTo>
                  <a:lnTo>
                    <a:pt x="707" y="2919"/>
                  </a:lnTo>
                  <a:lnTo>
                    <a:pt x="983" y="3073"/>
                  </a:lnTo>
                  <a:lnTo>
                    <a:pt x="1290" y="3165"/>
                  </a:lnTo>
                  <a:lnTo>
                    <a:pt x="1598" y="3196"/>
                  </a:lnTo>
                  <a:lnTo>
                    <a:pt x="1936" y="3165"/>
                  </a:lnTo>
                  <a:lnTo>
                    <a:pt x="2212" y="3073"/>
                  </a:lnTo>
                  <a:lnTo>
                    <a:pt x="2489" y="2919"/>
                  </a:lnTo>
                  <a:lnTo>
                    <a:pt x="2735" y="2735"/>
                  </a:lnTo>
                  <a:lnTo>
                    <a:pt x="2919" y="2489"/>
                  </a:lnTo>
                  <a:lnTo>
                    <a:pt x="3073" y="2212"/>
                  </a:lnTo>
                  <a:lnTo>
                    <a:pt x="3165" y="1936"/>
                  </a:lnTo>
                  <a:lnTo>
                    <a:pt x="3195" y="1598"/>
                  </a:lnTo>
                  <a:lnTo>
                    <a:pt x="3165" y="1291"/>
                  </a:lnTo>
                  <a:lnTo>
                    <a:pt x="3073" y="983"/>
                  </a:lnTo>
                  <a:lnTo>
                    <a:pt x="2919" y="707"/>
                  </a:lnTo>
                  <a:lnTo>
                    <a:pt x="2735" y="492"/>
                  </a:lnTo>
                  <a:lnTo>
                    <a:pt x="2489" y="277"/>
                  </a:lnTo>
                  <a:lnTo>
                    <a:pt x="2212" y="123"/>
                  </a:lnTo>
                  <a:lnTo>
                    <a:pt x="1936" y="31"/>
                  </a:lnTo>
                  <a:lnTo>
                    <a:pt x="1598"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4949157" y="3454344"/>
              <a:ext cx="335340" cy="335340"/>
            </a:xfrm>
            <a:custGeom>
              <a:avLst/>
              <a:gdLst/>
              <a:ahLst/>
              <a:cxnLst/>
              <a:rect l="l" t="t" r="r" b="b"/>
              <a:pathLst>
                <a:path w="3196" h="3196" fill="none" extrusionOk="0">
                  <a:moveTo>
                    <a:pt x="3195" y="1598"/>
                  </a:moveTo>
                  <a:lnTo>
                    <a:pt x="3195" y="1598"/>
                  </a:lnTo>
                  <a:lnTo>
                    <a:pt x="3165" y="1936"/>
                  </a:lnTo>
                  <a:lnTo>
                    <a:pt x="3073" y="2212"/>
                  </a:lnTo>
                  <a:lnTo>
                    <a:pt x="2919" y="2489"/>
                  </a:lnTo>
                  <a:lnTo>
                    <a:pt x="2735" y="2735"/>
                  </a:lnTo>
                  <a:lnTo>
                    <a:pt x="2489" y="2919"/>
                  </a:lnTo>
                  <a:lnTo>
                    <a:pt x="2212" y="3073"/>
                  </a:lnTo>
                  <a:lnTo>
                    <a:pt x="1936" y="3165"/>
                  </a:lnTo>
                  <a:lnTo>
                    <a:pt x="1598" y="3196"/>
                  </a:lnTo>
                  <a:lnTo>
                    <a:pt x="1598" y="3196"/>
                  </a:lnTo>
                  <a:lnTo>
                    <a:pt x="1290" y="3165"/>
                  </a:lnTo>
                  <a:lnTo>
                    <a:pt x="983" y="3073"/>
                  </a:lnTo>
                  <a:lnTo>
                    <a:pt x="707" y="2919"/>
                  </a:lnTo>
                  <a:lnTo>
                    <a:pt x="492" y="2735"/>
                  </a:lnTo>
                  <a:lnTo>
                    <a:pt x="277" y="2489"/>
                  </a:lnTo>
                  <a:lnTo>
                    <a:pt x="154" y="2212"/>
                  </a:lnTo>
                  <a:lnTo>
                    <a:pt x="31" y="1936"/>
                  </a:lnTo>
                  <a:lnTo>
                    <a:pt x="0" y="1598"/>
                  </a:lnTo>
                  <a:lnTo>
                    <a:pt x="0" y="1598"/>
                  </a:lnTo>
                  <a:lnTo>
                    <a:pt x="31" y="1291"/>
                  </a:lnTo>
                  <a:lnTo>
                    <a:pt x="154" y="983"/>
                  </a:lnTo>
                  <a:lnTo>
                    <a:pt x="277" y="707"/>
                  </a:lnTo>
                  <a:lnTo>
                    <a:pt x="492" y="492"/>
                  </a:lnTo>
                  <a:lnTo>
                    <a:pt x="707" y="277"/>
                  </a:lnTo>
                  <a:lnTo>
                    <a:pt x="983" y="123"/>
                  </a:lnTo>
                  <a:lnTo>
                    <a:pt x="1290" y="31"/>
                  </a:lnTo>
                  <a:lnTo>
                    <a:pt x="1598" y="0"/>
                  </a:lnTo>
                  <a:lnTo>
                    <a:pt x="1598" y="0"/>
                  </a:lnTo>
                  <a:lnTo>
                    <a:pt x="1936" y="31"/>
                  </a:lnTo>
                  <a:lnTo>
                    <a:pt x="2212" y="123"/>
                  </a:lnTo>
                  <a:lnTo>
                    <a:pt x="2489" y="277"/>
                  </a:lnTo>
                  <a:lnTo>
                    <a:pt x="2735" y="492"/>
                  </a:lnTo>
                  <a:lnTo>
                    <a:pt x="2919" y="707"/>
                  </a:lnTo>
                  <a:lnTo>
                    <a:pt x="3073" y="983"/>
                  </a:lnTo>
                  <a:lnTo>
                    <a:pt x="3165" y="1291"/>
                  </a:lnTo>
                  <a:lnTo>
                    <a:pt x="319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5229623" y="3335044"/>
              <a:ext cx="361152" cy="357899"/>
            </a:xfrm>
            <a:custGeom>
              <a:avLst/>
              <a:gdLst/>
              <a:ahLst/>
              <a:cxnLst/>
              <a:rect l="l" t="t" r="r" b="b"/>
              <a:pathLst>
                <a:path w="3442" h="3411" extrusionOk="0">
                  <a:moveTo>
                    <a:pt x="1721" y="0"/>
                  </a:moveTo>
                  <a:lnTo>
                    <a:pt x="1383" y="31"/>
                  </a:lnTo>
                  <a:lnTo>
                    <a:pt x="1045" y="123"/>
                  </a:lnTo>
                  <a:lnTo>
                    <a:pt x="768" y="277"/>
                  </a:lnTo>
                  <a:lnTo>
                    <a:pt x="492" y="492"/>
                  </a:lnTo>
                  <a:lnTo>
                    <a:pt x="307" y="738"/>
                  </a:lnTo>
                  <a:lnTo>
                    <a:pt x="123" y="1045"/>
                  </a:lnTo>
                  <a:lnTo>
                    <a:pt x="31" y="1352"/>
                  </a:lnTo>
                  <a:lnTo>
                    <a:pt x="0" y="1721"/>
                  </a:lnTo>
                  <a:lnTo>
                    <a:pt x="31" y="2059"/>
                  </a:lnTo>
                  <a:lnTo>
                    <a:pt x="123" y="2366"/>
                  </a:lnTo>
                  <a:lnTo>
                    <a:pt x="307" y="2673"/>
                  </a:lnTo>
                  <a:lnTo>
                    <a:pt x="492" y="2919"/>
                  </a:lnTo>
                  <a:lnTo>
                    <a:pt x="768" y="3134"/>
                  </a:lnTo>
                  <a:lnTo>
                    <a:pt x="1045" y="3288"/>
                  </a:lnTo>
                  <a:lnTo>
                    <a:pt x="1383" y="3380"/>
                  </a:lnTo>
                  <a:lnTo>
                    <a:pt x="1721" y="3411"/>
                  </a:lnTo>
                  <a:lnTo>
                    <a:pt x="2059" y="3380"/>
                  </a:lnTo>
                  <a:lnTo>
                    <a:pt x="2397" y="3288"/>
                  </a:lnTo>
                  <a:lnTo>
                    <a:pt x="2673" y="3134"/>
                  </a:lnTo>
                  <a:lnTo>
                    <a:pt x="2919" y="2919"/>
                  </a:lnTo>
                  <a:lnTo>
                    <a:pt x="3134" y="2673"/>
                  </a:lnTo>
                  <a:lnTo>
                    <a:pt x="3288" y="2366"/>
                  </a:lnTo>
                  <a:lnTo>
                    <a:pt x="3411" y="2059"/>
                  </a:lnTo>
                  <a:lnTo>
                    <a:pt x="3441" y="1721"/>
                  </a:lnTo>
                  <a:lnTo>
                    <a:pt x="3411" y="1352"/>
                  </a:lnTo>
                  <a:lnTo>
                    <a:pt x="3288" y="1045"/>
                  </a:lnTo>
                  <a:lnTo>
                    <a:pt x="3134" y="738"/>
                  </a:lnTo>
                  <a:lnTo>
                    <a:pt x="2919"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5229623" y="3335044"/>
              <a:ext cx="361152" cy="357899"/>
            </a:xfrm>
            <a:custGeom>
              <a:avLst/>
              <a:gdLst/>
              <a:ahLst/>
              <a:cxnLst/>
              <a:rect l="l" t="t" r="r" b="b"/>
              <a:pathLst>
                <a:path w="3442" h="3411" fill="none" extrusionOk="0">
                  <a:moveTo>
                    <a:pt x="3441" y="1721"/>
                  </a:moveTo>
                  <a:lnTo>
                    <a:pt x="3441" y="1721"/>
                  </a:lnTo>
                  <a:lnTo>
                    <a:pt x="3411" y="2059"/>
                  </a:lnTo>
                  <a:lnTo>
                    <a:pt x="3288" y="2366"/>
                  </a:lnTo>
                  <a:lnTo>
                    <a:pt x="3134" y="2673"/>
                  </a:lnTo>
                  <a:lnTo>
                    <a:pt x="2919" y="2919"/>
                  </a:lnTo>
                  <a:lnTo>
                    <a:pt x="2673" y="3134"/>
                  </a:lnTo>
                  <a:lnTo>
                    <a:pt x="2397" y="3288"/>
                  </a:lnTo>
                  <a:lnTo>
                    <a:pt x="2059" y="3380"/>
                  </a:lnTo>
                  <a:lnTo>
                    <a:pt x="1721" y="3411"/>
                  </a:lnTo>
                  <a:lnTo>
                    <a:pt x="1721" y="3411"/>
                  </a:lnTo>
                  <a:lnTo>
                    <a:pt x="1383" y="3380"/>
                  </a:lnTo>
                  <a:lnTo>
                    <a:pt x="1045" y="3288"/>
                  </a:lnTo>
                  <a:lnTo>
                    <a:pt x="768" y="3134"/>
                  </a:lnTo>
                  <a:lnTo>
                    <a:pt x="492" y="2919"/>
                  </a:lnTo>
                  <a:lnTo>
                    <a:pt x="307" y="2673"/>
                  </a:lnTo>
                  <a:lnTo>
                    <a:pt x="123" y="2366"/>
                  </a:lnTo>
                  <a:lnTo>
                    <a:pt x="31" y="2059"/>
                  </a:lnTo>
                  <a:lnTo>
                    <a:pt x="0" y="1721"/>
                  </a:lnTo>
                  <a:lnTo>
                    <a:pt x="0" y="1721"/>
                  </a:lnTo>
                  <a:lnTo>
                    <a:pt x="31" y="1352"/>
                  </a:lnTo>
                  <a:lnTo>
                    <a:pt x="123" y="1045"/>
                  </a:lnTo>
                  <a:lnTo>
                    <a:pt x="307" y="738"/>
                  </a:lnTo>
                  <a:lnTo>
                    <a:pt x="492" y="492"/>
                  </a:lnTo>
                  <a:lnTo>
                    <a:pt x="768" y="277"/>
                  </a:lnTo>
                  <a:lnTo>
                    <a:pt x="1045" y="123"/>
                  </a:lnTo>
                  <a:lnTo>
                    <a:pt x="1383" y="31"/>
                  </a:lnTo>
                  <a:lnTo>
                    <a:pt x="1721" y="0"/>
                  </a:lnTo>
                  <a:lnTo>
                    <a:pt x="1721" y="0"/>
                  </a:lnTo>
                  <a:lnTo>
                    <a:pt x="2059" y="31"/>
                  </a:lnTo>
                  <a:lnTo>
                    <a:pt x="2397" y="123"/>
                  </a:lnTo>
                  <a:lnTo>
                    <a:pt x="2673" y="277"/>
                  </a:lnTo>
                  <a:lnTo>
                    <a:pt x="2919" y="492"/>
                  </a:lnTo>
                  <a:lnTo>
                    <a:pt x="3134" y="738"/>
                  </a:lnTo>
                  <a:lnTo>
                    <a:pt x="3288" y="1045"/>
                  </a:lnTo>
                  <a:lnTo>
                    <a:pt x="3411" y="1352"/>
                  </a:lnTo>
                  <a:lnTo>
                    <a:pt x="3441"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5522996" y="3454344"/>
              <a:ext cx="270916" cy="274064"/>
            </a:xfrm>
            <a:custGeom>
              <a:avLst/>
              <a:gdLst/>
              <a:ahLst/>
              <a:cxnLst/>
              <a:rect l="l" t="t" r="r" b="b"/>
              <a:pathLst>
                <a:path w="2582" h="2612" extrusionOk="0">
                  <a:moveTo>
                    <a:pt x="1291" y="0"/>
                  </a:moveTo>
                  <a:lnTo>
                    <a:pt x="1014" y="31"/>
                  </a:lnTo>
                  <a:lnTo>
                    <a:pt x="799" y="123"/>
                  </a:lnTo>
                  <a:lnTo>
                    <a:pt x="553" y="246"/>
                  </a:lnTo>
                  <a:lnTo>
                    <a:pt x="369" y="400"/>
                  </a:lnTo>
                  <a:lnTo>
                    <a:pt x="215" y="584"/>
                  </a:lnTo>
                  <a:lnTo>
                    <a:pt x="92" y="799"/>
                  </a:lnTo>
                  <a:lnTo>
                    <a:pt x="31" y="1045"/>
                  </a:lnTo>
                  <a:lnTo>
                    <a:pt x="0" y="1321"/>
                  </a:lnTo>
                  <a:lnTo>
                    <a:pt x="31" y="1567"/>
                  </a:lnTo>
                  <a:lnTo>
                    <a:pt x="92" y="1813"/>
                  </a:lnTo>
                  <a:lnTo>
                    <a:pt x="215" y="2028"/>
                  </a:lnTo>
                  <a:lnTo>
                    <a:pt x="369" y="2243"/>
                  </a:lnTo>
                  <a:lnTo>
                    <a:pt x="553" y="2397"/>
                  </a:lnTo>
                  <a:lnTo>
                    <a:pt x="799" y="2520"/>
                  </a:lnTo>
                  <a:lnTo>
                    <a:pt x="1014" y="2581"/>
                  </a:lnTo>
                  <a:lnTo>
                    <a:pt x="1291" y="2612"/>
                  </a:lnTo>
                  <a:lnTo>
                    <a:pt x="1536" y="2581"/>
                  </a:lnTo>
                  <a:lnTo>
                    <a:pt x="1782" y="2520"/>
                  </a:lnTo>
                  <a:lnTo>
                    <a:pt x="2028" y="2397"/>
                  </a:lnTo>
                  <a:lnTo>
                    <a:pt x="2212" y="2243"/>
                  </a:lnTo>
                  <a:lnTo>
                    <a:pt x="2366" y="2028"/>
                  </a:lnTo>
                  <a:lnTo>
                    <a:pt x="2489" y="1813"/>
                  </a:lnTo>
                  <a:lnTo>
                    <a:pt x="2550" y="1567"/>
                  </a:lnTo>
                  <a:lnTo>
                    <a:pt x="2581" y="1321"/>
                  </a:lnTo>
                  <a:lnTo>
                    <a:pt x="2550" y="1045"/>
                  </a:lnTo>
                  <a:lnTo>
                    <a:pt x="2489" y="799"/>
                  </a:lnTo>
                  <a:lnTo>
                    <a:pt x="2366" y="584"/>
                  </a:lnTo>
                  <a:lnTo>
                    <a:pt x="2212" y="400"/>
                  </a:lnTo>
                  <a:lnTo>
                    <a:pt x="2028" y="246"/>
                  </a:lnTo>
                  <a:lnTo>
                    <a:pt x="1782" y="123"/>
                  </a:lnTo>
                  <a:lnTo>
                    <a:pt x="1536" y="31"/>
                  </a:lnTo>
                  <a:lnTo>
                    <a:pt x="129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5522996" y="3454344"/>
              <a:ext cx="270916" cy="274064"/>
            </a:xfrm>
            <a:custGeom>
              <a:avLst/>
              <a:gdLst/>
              <a:ahLst/>
              <a:cxnLst/>
              <a:rect l="l" t="t" r="r" b="b"/>
              <a:pathLst>
                <a:path w="2582" h="2612" fill="none" extrusionOk="0">
                  <a:moveTo>
                    <a:pt x="2581" y="1321"/>
                  </a:moveTo>
                  <a:lnTo>
                    <a:pt x="2581" y="1321"/>
                  </a:lnTo>
                  <a:lnTo>
                    <a:pt x="2550" y="1567"/>
                  </a:lnTo>
                  <a:lnTo>
                    <a:pt x="2489" y="1813"/>
                  </a:lnTo>
                  <a:lnTo>
                    <a:pt x="2366" y="2028"/>
                  </a:lnTo>
                  <a:lnTo>
                    <a:pt x="2212" y="2243"/>
                  </a:lnTo>
                  <a:lnTo>
                    <a:pt x="2028" y="2397"/>
                  </a:lnTo>
                  <a:lnTo>
                    <a:pt x="1782" y="2520"/>
                  </a:lnTo>
                  <a:lnTo>
                    <a:pt x="1536" y="2581"/>
                  </a:lnTo>
                  <a:lnTo>
                    <a:pt x="1291" y="2612"/>
                  </a:lnTo>
                  <a:lnTo>
                    <a:pt x="1291" y="2612"/>
                  </a:lnTo>
                  <a:lnTo>
                    <a:pt x="1014" y="2581"/>
                  </a:lnTo>
                  <a:lnTo>
                    <a:pt x="799" y="2520"/>
                  </a:lnTo>
                  <a:lnTo>
                    <a:pt x="553" y="2397"/>
                  </a:lnTo>
                  <a:lnTo>
                    <a:pt x="369" y="2243"/>
                  </a:lnTo>
                  <a:lnTo>
                    <a:pt x="215" y="2028"/>
                  </a:lnTo>
                  <a:lnTo>
                    <a:pt x="92" y="1813"/>
                  </a:lnTo>
                  <a:lnTo>
                    <a:pt x="31" y="1567"/>
                  </a:lnTo>
                  <a:lnTo>
                    <a:pt x="0" y="1321"/>
                  </a:lnTo>
                  <a:lnTo>
                    <a:pt x="0" y="1321"/>
                  </a:lnTo>
                  <a:lnTo>
                    <a:pt x="31" y="1045"/>
                  </a:lnTo>
                  <a:lnTo>
                    <a:pt x="92" y="799"/>
                  </a:lnTo>
                  <a:lnTo>
                    <a:pt x="215" y="584"/>
                  </a:lnTo>
                  <a:lnTo>
                    <a:pt x="369" y="400"/>
                  </a:lnTo>
                  <a:lnTo>
                    <a:pt x="553" y="246"/>
                  </a:lnTo>
                  <a:lnTo>
                    <a:pt x="799" y="123"/>
                  </a:lnTo>
                  <a:lnTo>
                    <a:pt x="1014" y="31"/>
                  </a:lnTo>
                  <a:lnTo>
                    <a:pt x="1291" y="0"/>
                  </a:lnTo>
                  <a:lnTo>
                    <a:pt x="1291" y="0"/>
                  </a:lnTo>
                  <a:lnTo>
                    <a:pt x="1536" y="31"/>
                  </a:lnTo>
                  <a:lnTo>
                    <a:pt x="1782" y="123"/>
                  </a:lnTo>
                  <a:lnTo>
                    <a:pt x="2028" y="246"/>
                  </a:lnTo>
                  <a:lnTo>
                    <a:pt x="2212" y="400"/>
                  </a:lnTo>
                  <a:lnTo>
                    <a:pt x="2366" y="584"/>
                  </a:lnTo>
                  <a:lnTo>
                    <a:pt x="2489" y="799"/>
                  </a:lnTo>
                  <a:lnTo>
                    <a:pt x="2550" y="1045"/>
                  </a:lnTo>
                  <a:lnTo>
                    <a:pt x="2581" y="1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2473200" y="3618752"/>
              <a:ext cx="4197592" cy="251511"/>
            </a:xfrm>
            <a:custGeom>
              <a:avLst/>
              <a:gdLst/>
              <a:ahLst/>
              <a:cxnLst/>
              <a:rect l="l" t="t" r="r" b="b"/>
              <a:pathLst>
                <a:path w="51989" h="2397" extrusionOk="0">
                  <a:moveTo>
                    <a:pt x="1198" y="0"/>
                  </a:moveTo>
                  <a:lnTo>
                    <a:pt x="953" y="31"/>
                  </a:lnTo>
                  <a:lnTo>
                    <a:pt x="738" y="92"/>
                  </a:lnTo>
                  <a:lnTo>
                    <a:pt x="522" y="215"/>
                  </a:lnTo>
                  <a:lnTo>
                    <a:pt x="369" y="369"/>
                  </a:lnTo>
                  <a:lnTo>
                    <a:pt x="215" y="522"/>
                  </a:lnTo>
                  <a:lnTo>
                    <a:pt x="92" y="738"/>
                  </a:lnTo>
                  <a:lnTo>
                    <a:pt x="31" y="953"/>
                  </a:lnTo>
                  <a:lnTo>
                    <a:pt x="0" y="1198"/>
                  </a:lnTo>
                  <a:lnTo>
                    <a:pt x="31" y="1444"/>
                  </a:lnTo>
                  <a:lnTo>
                    <a:pt x="92" y="1659"/>
                  </a:lnTo>
                  <a:lnTo>
                    <a:pt x="215" y="1844"/>
                  </a:lnTo>
                  <a:lnTo>
                    <a:pt x="369" y="2028"/>
                  </a:lnTo>
                  <a:lnTo>
                    <a:pt x="522" y="2182"/>
                  </a:lnTo>
                  <a:lnTo>
                    <a:pt x="738" y="2274"/>
                  </a:lnTo>
                  <a:lnTo>
                    <a:pt x="953" y="2366"/>
                  </a:lnTo>
                  <a:lnTo>
                    <a:pt x="1198" y="2397"/>
                  </a:lnTo>
                  <a:lnTo>
                    <a:pt x="50790" y="2397"/>
                  </a:lnTo>
                  <a:lnTo>
                    <a:pt x="51036" y="2366"/>
                  </a:lnTo>
                  <a:lnTo>
                    <a:pt x="51251" y="2274"/>
                  </a:lnTo>
                  <a:lnTo>
                    <a:pt x="51466" y="2182"/>
                  </a:lnTo>
                  <a:lnTo>
                    <a:pt x="51650" y="2028"/>
                  </a:lnTo>
                  <a:lnTo>
                    <a:pt x="51773" y="1844"/>
                  </a:lnTo>
                  <a:lnTo>
                    <a:pt x="51896" y="1659"/>
                  </a:lnTo>
                  <a:lnTo>
                    <a:pt x="51957" y="1444"/>
                  </a:lnTo>
                  <a:lnTo>
                    <a:pt x="51988" y="1198"/>
                  </a:lnTo>
                  <a:lnTo>
                    <a:pt x="51957" y="953"/>
                  </a:lnTo>
                  <a:lnTo>
                    <a:pt x="51896" y="738"/>
                  </a:lnTo>
                  <a:lnTo>
                    <a:pt x="51773" y="522"/>
                  </a:lnTo>
                  <a:lnTo>
                    <a:pt x="51650" y="369"/>
                  </a:lnTo>
                  <a:lnTo>
                    <a:pt x="51466" y="215"/>
                  </a:lnTo>
                  <a:lnTo>
                    <a:pt x="51251" y="92"/>
                  </a:lnTo>
                  <a:lnTo>
                    <a:pt x="51036" y="31"/>
                  </a:lnTo>
                  <a:lnTo>
                    <a:pt x="5079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3875555" y="2880405"/>
              <a:ext cx="225799" cy="422428"/>
            </a:xfrm>
            <a:custGeom>
              <a:avLst/>
              <a:gdLst/>
              <a:ahLst/>
              <a:cxnLst/>
              <a:rect l="l" t="t" r="r" b="b"/>
              <a:pathLst>
                <a:path w="2152" h="4026" extrusionOk="0">
                  <a:moveTo>
                    <a:pt x="1444" y="1"/>
                  </a:moveTo>
                  <a:lnTo>
                    <a:pt x="1106" y="462"/>
                  </a:lnTo>
                  <a:lnTo>
                    <a:pt x="799" y="923"/>
                  </a:lnTo>
                  <a:lnTo>
                    <a:pt x="492" y="1414"/>
                  </a:lnTo>
                  <a:lnTo>
                    <a:pt x="215" y="1906"/>
                  </a:lnTo>
                  <a:lnTo>
                    <a:pt x="0" y="2244"/>
                  </a:lnTo>
                  <a:lnTo>
                    <a:pt x="461" y="2305"/>
                  </a:lnTo>
                  <a:lnTo>
                    <a:pt x="1045" y="2367"/>
                  </a:lnTo>
                  <a:lnTo>
                    <a:pt x="1091" y="2364"/>
                  </a:lnTo>
                  <a:lnTo>
                    <a:pt x="1091" y="2364"/>
                  </a:lnTo>
                  <a:lnTo>
                    <a:pt x="1076" y="2398"/>
                  </a:lnTo>
                  <a:lnTo>
                    <a:pt x="830" y="2920"/>
                  </a:lnTo>
                  <a:lnTo>
                    <a:pt x="615" y="3442"/>
                  </a:lnTo>
                  <a:lnTo>
                    <a:pt x="461" y="4026"/>
                  </a:lnTo>
                  <a:lnTo>
                    <a:pt x="861" y="3596"/>
                  </a:lnTo>
                  <a:lnTo>
                    <a:pt x="1229" y="3135"/>
                  </a:lnTo>
                  <a:lnTo>
                    <a:pt x="1567" y="2674"/>
                  </a:lnTo>
                  <a:lnTo>
                    <a:pt x="1875" y="2182"/>
                  </a:lnTo>
                  <a:lnTo>
                    <a:pt x="2151" y="1752"/>
                  </a:lnTo>
                  <a:lnTo>
                    <a:pt x="1598" y="1722"/>
                  </a:lnTo>
                  <a:lnTo>
                    <a:pt x="1045" y="1691"/>
                  </a:lnTo>
                  <a:lnTo>
                    <a:pt x="890" y="1707"/>
                  </a:lnTo>
                  <a:lnTo>
                    <a:pt x="890" y="1707"/>
                  </a:lnTo>
                  <a:lnTo>
                    <a:pt x="922" y="1629"/>
                  </a:lnTo>
                  <a:lnTo>
                    <a:pt x="1137" y="1076"/>
                  </a:lnTo>
                  <a:lnTo>
                    <a:pt x="1291" y="554"/>
                  </a:lnTo>
                  <a:lnTo>
                    <a:pt x="1444" y="1"/>
                  </a:lnTo>
                  <a:close/>
                </a:path>
              </a:pathLst>
            </a:custGeom>
            <a:solidFill>
              <a:srgbClr val="E6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3875555" y="2880405"/>
              <a:ext cx="225799" cy="422428"/>
            </a:xfrm>
            <a:custGeom>
              <a:avLst/>
              <a:gdLst/>
              <a:ahLst/>
              <a:cxnLst/>
              <a:rect l="l" t="t" r="r" b="b"/>
              <a:pathLst>
                <a:path w="2152" h="4026" fill="none" extrusionOk="0">
                  <a:moveTo>
                    <a:pt x="1444" y="1"/>
                  </a:moveTo>
                  <a:lnTo>
                    <a:pt x="1444" y="1"/>
                  </a:lnTo>
                  <a:lnTo>
                    <a:pt x="1291" y="554"/>
                  </a:lnTo>
                  <a:lnTo>
                    <a:pt x="1291" y="554"/>
                  </a:lnTo>
                  <a:lnTo>
                    <a:pt x="1137" y="1076"/>
                  </a:lnTo>
                  <a:lnTo>
                    <a:pt x="1137" y="1076"/>
                  </a:lnTo>
                  <a:lnTo>
                    <a:pt x="922" y="1629"/>
                  </a:lnTo>
                  <a:lnTo>
                    <a:pt x="922" y="1629"/>
                  </a:lnTo>
                  <a:lnTo>
                    <a:pt x="707" y="2152"/>
                  </a:lnTo>
                  <a:lnTo>
                    <a:pt x="461" y="1752"/>
                  </a:lnTo>
                  <a:lnTo>
                    <a:pt x="461" y="1752"/>
                  </a:lnTo>
                  <a:lnTo>
                    <a:pt x="1045" y="1691"/>
                  </a:lnTo>
                  <a:lnTo>
                    <a:pt x="1598" y="1722"/>
                  </a:lnTo>
                  <a:lnTo>
                    <a:pt x="2151" y="1752"/>
                  </a:lnTo>
                  <a:lnTo>
                    <a:pt x="1875" y="2182"/>
                  </a:lnTo>
                  <a:lnTo>
                    <a:pt x="1875" y="2182"/>
                  </a:lnTo>
                  <a:lnTo>
                    <a:pt x="1567" y="2674"/>
                  </a:lnTo>
                  <a:lnTo>
                    <a:pt x="1229" y="3135"/>
                  </a:lnTo>
                  <a:lnTo>
                    <a:pt x="1229" y="3135"/>
                  </a:lnTo>
                  <a:lnTo>
                    <a:pt x="861" y="3596"/>
                  </a:lnTo>
                  <a:lnTo>
                    <a:pt x="861" y="3596"/>
                  </a:lnTo>
                  <a:lnTo>
                    <a:pt x="461" y="4026"/>
                  </a:lnTo>
                  <a:lnTo>
                    <a:pt x="461" y="4026"/>
                  </a:lnTo>
                  <a:lnTo>
                    <a:pt x="615" y="3442"/>
                  </a:lnTo>
                  <a:lnTo>
                    <a:pt x="615" y="3442"/>
                  </a:lnTo>
                  <a:lnTo>
                    <a:pt x="830" y="2920"/>
                  </a:lnTo>
                  <a:lnTo>
                    <a:pt x="830" y="2920"/>
                  </a:lnTo>
                  <a:lnTo>
                    <a:pt x="1076" y="2398"/>
                  </a:lnTo>
                  <a:lnTo>
                    <a:pt x="1322" y="1875"/>
                  </a:lnTo>
                  <a:lnTo>
                    <a:pt x="1598" y="2336"/>
                  </a:lnTo>
                  <a:lnTo>
                    <a:pt x="1598" y="2336"/>
                  </a:lnTo>
                  <a:lnTo>
                    <a:pt x="1045" y="2367"/>
                  </a:lnTo>
                  <a:lnTo>
                    <a:pt x="461" y="2305"/>
                  </a:lnTo>
                  <a:lnTo>
                    <a:pt x="0" y="2244"/>
                  </a:lnTo>
                  <a:lnTo>
                    <a:pt x="215" y="1906"/>
                  </a:lnTo>
                  <a:lnTo>
                    <a:pt x="215" y="1906"/>
                  </a:lnTo>
                  <a:lnTo>
                    <a:pt x="492" y="1414"/>
                  </a:lnTo>
                  <a:lnTo>
                    <a:pt x="492" y="1414"/>
                  </a:lnTo>
                  <a:lnTo>
                    <a:pt x="799" y="923"/>
                  </a:lnTo>
                  <a:lnTo>
                    <a:pt x="799" y="923"/>
                  </a:lnTo>
                  <a:lnTo>
                    <a:pt x="1106" y="462"/>
                  </a:lnTo>
                  <a:lnTo>
                    <a:pt x="1106" y="462"/>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3185667" y="3650974"/>
              <a:ext cx="3049855" cy="141964"/>
            </a:xfrm>
            <a:custGeom>
              <a:avLst/>
              <a:gdLst/>
              <a:ahLst/>
              <a:cxnLst/>
              <a:rect l="l" t="t" r="r" b="b"/>
              <a:pathLst>
                <a:path w="29067" h="1353" extrusionOk="0">
                  <a:moveTo>
                    <a:pt x="11246" y="0"/>
                  </a:moveTo>
                  <a:lnTo>
                    <a:pt x="8695" y="62"/>
                  </a:lnTo>
                  <a:lnTo>
                    <a:pt x="6330" y="123"/>
                  </a:lnTo>
                  <a:lnTo>
                    <a:pt x="4302" y="185"/>
                  </a:lnTo>
                  <a:lnTo>
                    <a:pt x="3994" y="431"/>
                  </a:lnTo>
                  <a:lnTo>
                    <a:pt x="3810" y="523"/>
                  </a:lnTo>
                  <a:lnTo>
                    <a:pt x="3626" y="615"/>
                  </a:lnTo>
                  <a:lnTo>
                    <a:pt x="3441" y="676"/>
                  </a:lnTo>
                  <a:lnTo>
                    <a:pt x="3226" y="738"/>
                  </a:lnTo>
                  <a:lnTo>
                    <a:pt x="3042" y="769"/>
                  </a:lnTo>
                  <a:lnTo>
                    <a:pt x="2612" y="769"/>
                  </a:lnTo>
                  <a:lnTo>
                    <a:pt x="2397" y="738"/>
                  </a:lnTo>
                  <a:lnTo>
                    <a:pt x="2182" y="676"/>
                  </a:lnTo>
                  <a:lnTo>
                    <a:pt x="2120" y="676"/>
                  </a:lnTo>
                  <a:lnTo>
                    <a:pt x="2120" y="646"/>
                  </a:lnTo>
                  <a:lnTo>
                    <a:pt x="2089" y="646"/>
                  </a:lnTo>
                  <a:lnTo>
                    <a:pt x="1813" y="523"/>
                  </a:lnTo>
                  <a:lnTo>
                    <a:pt x="1536" y="369"/>
                  </a:lnTo>
                  <a:lnTo>
                    <a:pt x="891" y="431"/>
                  </a:lnTo>
                  <a:lnTo>
                    <a:pt x="399" y="523"/>
                  </a:lnTo>
                  <a:lnTo>
                    <a:pt x="123" y="584"/>
                  </a:lnTo>
                  <a:lnTo>
                    <a:pt x="31" y="64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36" y="615"/>
                  </a:lnTo>
                  <a:lnTo>
                    <a:pt x="28944" y="584"/>
                  </a:lnTo>
                  <a:lnTo>
                    <a:pt x="28544" y="492"/>
                  </a:lnTo>
                  <a:lnTo>
                    <a:pt x="27899" y="400"/>
                  </a:lnTo>
                  <a:lnTo>
                    <a:pt x="27039" y="338"/>
                  </a:lnTo>
                  <a:lnTo>
                    <a:pt x="27039" y="584"/>
                  </a:lnTo>
                  <a:lnTo>
                    <a:pt x="19234" y="584"/>
                  </a:lnTo>
                  <a:lnTo>
                    <a:pt x="19234" y="31"/>
                  </a:lnTo>
                  <a:lnTo>
                    <a:pt x="17360" y="0"/>
                  </a:lnTo>
                  <a:lnTo>
                    <a:pt x="17206" y="185"/>
                  </a:lnTo>
                  <a:lnTo>
                    <a:pt x="17022" y="338"/>
                  </a:lnTo>
                  <a:lnTo>
                    <a:pt x="16838" y="461"/>
                  </a:lnTo>
                  <a:lnTo>
                    <a:pt x="16623" y="553"/>
                  </a:lnTo>
                  <a:lnTo>
                    <a:pt x="16408" y="646"/>
                  </a:lnTo>
                  <a:lnTo>
                    <a:pt x="16162" y="707"/>
                  </a:lnTo>
                  <a:lnTo>
                    <a:pt x="15947" y="769"/>
                  </a:lnTo>
                  <a:lnTo>
                    <a:pt x="15424" y="769"/>
                  </a:lnTo>
                  <a:lnTo>
                    <a:pt x="15209" y="738"/>
                  </a:lnTo>
                  <a:lnTo>
                    <a:pt x="14841" y="615"/>
                  </a:lnTo>
                  <a:lnTo>
                    <a:pt x="14625" y="492"/>
                  </a:lnTo>
                  <a:lnTo>
                    <a:pt x="14410" y="338"/>
                  </a:lnTo>
                  <a:lnTo>
                    <a:pt x="14195" y="185"/>
                  </a:lnTo>
                  <a:lnTo>
                    <a:pt x="14042" y="0"/>
                  </a:lnTo>
                  <a:close/>
                </a:path>
              </a:pathLst>
            </a:custGeom>
            <a:solidFill>
              <a:srgbClr val="64B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3185667" y="3650974"/>
              <a:ext cx="3049855" cy="141964"/>
            </a:xfrm>
            <a:custGeom>
              <a:avLst/>
              <a:gdLst/>
              <a:ahLst/>
              <a:cxnLst/>
              <a:rect l="l" t="t" r="r" b="b"/>
              <a:pathLst>
                <a:path w="29067" h="1353" fill="none" extrusionOk="0">
                  <a:moveTo>
                    <a:pt x="14042" y="0"/>
                  </a:moveTo>
                  <a:lnTo>
                    <a:pt x="14042" y="0"/>
                  </a:lnTo>
                  <a:lnTo>
                    <a:pt x="11246" y="0"/>
                  </a:lnTo>
                  <a:lnTo>
                    <a:pt x="8695" y="62"/>
                  </a:lnTo>
                  <a:lnTo>
                    <a:pt x="6330" y="123"/>
                  </a:lnTo>
                  <a:lnTo>
                    <a:pt x="4302" y="185"/>
                  </a:lnTo>
                  <a:lnTo>
                    <a:pt x="4302" y="185"/>
                  </a:lnTo>
                  <a:lnTo>
                    <a:pt x="3994" y="431"/>
                  </a:lnTo>
                  <a:lnTo>
                    <a:pt x="3810" y="523"/>
                  </a:lnTo>
                  <a:lnTo>
                    <a:pt x="3626" y="615"/>
                  </a:lnTo>
                  <a:lnTo>
                    <a:pt x="3441" y="676"/>
                  </a:lnTo>
                  <a:lnTo>
                    <a:pt x="3226" y="738"/>
                  </a:lnTo>
                  <a:lnTo>
                    <a:pt x="3042" y="769"/>
                  </a:lnTo>
                  <a:lnTo>
                    <a:pt x="2827" y="769"/>
                  </a:lnTo>
                  <a:lnTo>
                    <a:pt x="2827" y="769"/>
                  </a:lnTo>
                  <a:lnTo>
                    <a:pt x="2827" y="769"/>
                  </a:lnTo>
                  <a:lnTo>
                    <a:pt x="2827" y="769"/>
                  </a:lnTo>
                  <a:lnTo>
                    <a:pt x="2827" y="769"/>
                  </a:lnTo>
                  <a:lnTo>
                    <a:pt x="2704" y="769"/>
                  </a:lnTo>
                  <a:lnTo>
                    <a:pt x="2704" y="769"/>
                  </a:lnTo>
                  <a:lnTo>
                    <a:pt x="2704" y="769"/>
                  </a:lnTo>
                  <a:lnTo>
                    <a:pt x="2704" y="769"/>
                  </a:lnTo>
                  <a:lnTo>
                    <a:pt x="2704" y="769"/>
                  </a:lnTo>
                  <a:lnTo>
                    <a:pt x="2704" y="769"/>
                  </a:lnTo>
                  <a:lnTo>
                    <a:pt x="2673" y="769"/>
                  </a:lnTo>
                  <a:lnTo>
                    <a:pt x="2673" y="769"/>
                  </a:lnTo>
                  <a:lnTo>
                    <a:pt x="2673" y="769"/>
                  </a:lnTo>
                  <a:lnTo>
                    <a:pt x="2673" y="769"/>
                  </a:lnTo>
                  <a:lnTo>
                    <a:pt x="2673" y="769"/>
                  </a:lnTo>
                  <a:lnTo>
                    <a:pt x="2673" y="769"/>
                  </a:lnTo>
                  <a:lnTo>
                    <a:pt x="2673" y="769"/>
                  </a:lnTo>
                  <a:lnTo>
                    <a:pt x="2673" y="769"/>
                  </a:lnTo>
                  <a:lnTo>
                    <a:pt x="2642" y="769"/>
                  </a:lnTo>
                  <a:lnTo>
                    <a:pt x="2642" y="769"/>
                  </a:lnTo>
                  <a:lnTo>
                    <a:pt x="2642" y="769"/>
                  </a:lnTo>
                  <a:lnTo>
                    <a:pt x="2642" y="769"/>
                  </a:lnTo>
                  <a:lnTo>
                    <a:pt x="2642" y="769"/>
                  </a:lnTo>
                  <a:lnTo>
                    <a:pt x="2642" y="769"/>
                  </a:lnTo>
                  <a:lnTo>
                    <a:pt x="2642" y="769"/>
                  </a:lnTo>
                  <a:lnTo>
                    <a:pt x="2642" y="769"/>
                  </a:lnTo>
                  <a:lnTo>
                    <a:pt x="2612" y="769"/>
                  </a:lnTo>
                  <a:lnTo>
                    <a:pt x="2612" y="769"/>
                  </a:lnTo>
                  <a:lnTo>
                    <a:pt x="2612" y="769"/>
                  </a:lnTo>
                  <a:lnTo>
                    <a:pt x="2612" y="769"/>
                  </a:lnTo>
                  <a:lnTo>
                    <a:pt x="2612" y="769"/>
                  </a:lnTo>
                  <a:lnTo>
                    <a:pt x="2612" y="769"/>
                  </a:lnTo>
                  <a:lnTo>
                    <a:pt x="2612" y="769"/>
                  </a:lnTo>
                  <a:lnTo>
                    <a:pt x="2612" y="769"/>
                  </a:lnTo>
                  <a:lnTo>
                    <a:pt x="2397" y="738"/>
                  </a:lnTo>
                  <a:lnTo>
                    <a:pt x="2182" y="676"/>
                  </a:lnTo>
                  <a:lnTo>
                    <a:pt x="2182" y="676"/>
                  </a:lnTo>
                  <a:lnTo>
                    <a:pt x="2182" y="676"/>
                  </a:lnTo>
                  <a:lnTo>
                    <a:pt x="2182" y="676"/>
                  </a:lnTo>
                  <a:lnTo>
                    <a:pt x="2151" y="676"/>
                  </a:lnTo>
                  <a:lnTo>
                    <a:pt x="2151" y="676"/>
                  </a:lnTo>
                  <a:lnTo>
                    <a:pt x="2151" y="676"/>
                  </a:lnTo>
                  <a:lnTo>
                    <a:pt x="2151" y="676"/>
                  </a:lnTo>
                  <a:lnTo>
                    <a:pt x="2151" y="676"/>
                  </a:lnTo>
                  <a:lnTo>
                    <a:pt x="2151" y="676"/>
                  </a:lnTo>
                  <a:lnTo>
                    <a:pt x="2151" y="676"/>
                  </a:lnTo>
                  <a:lnTo>
                    <a:pt x="2151" y="676"/>
                  </a:lnTo>
                  <a:lnTo>
                    <a:pt x="2151" y="676"/>
                  </a:lnTo>
                  <a:lnTo>
                    <a:pt x="2151" y="676"/>
                  </a:lnTo>
                  <a:lnTo>
                    <a:pt x="2120" y="676"/>
                  </a:lnTo>
                  <a:lnTo>
                    <a:pt x="2120" y="676"/>
                  </a:lnTo>
                  <a:lnTo>
                    <a:pt x="2120" y="676"/>
                  </a:lnTo>
                  <a:lnTo>
                    <a:pt x="2120" y="676"/>
                  </a:lnTo>
                  <a:lnTo>
                    <a:pt x="2120" y="676"/>
                  </a:lnTo>
                  <a:lnTo>
                    <a:pt x="2120" y="676"/>
                  </a:lnTo>
                  <a:lnTo>
                    <a:pt x="2120" y="646"/>
                  </a:lnTo>
                  <a:lnTo>
                    <a:pt x="2120" y="646"/>
                  </a:lnTo>
                  <a:lnTo>
                    <a:pt x="2120" y="646"/>
                  </a:lnTo>
                  <a:lnTo>
                    <a:pt x="2120" y="646"/>
                  </a:lnTo>
                  <a:lnTo>
                    <a:pt x="2089" y="646"/>
                  </a:lnTo>
                  <a:lnTo>
                    <a:pt x="2089" y="646"/>
                  </a:lnTo>
                  <a:lnTo>
                    <a:pt x="2089" y="646"/>
                  </a:lnTo>
                  <a:lnTo>
                    <a:pt x="2089" y="646"/>
                  </a:lnTo>
                  <a:lnTo>
                    <a:pt x="2089" y="646"/>
                  </a:lnTo>
                  <a:lnTo>
                    <a:pt x="2089" y="646"/>
                  </a:lnTo>
                  <a:lnTo>
                    <a:pt x="1813" y="523"/>
                  </a:lnTo>
                  <a:lnTo>
                    <a:pt x="1536" y="369"/>
                  </a:lnTo>
                  <a:lnTo>
                    <a:pt x="1536" y="369"/>
                  </a:lnTo>
                  <a:lnTo>
                    <a:pt x="891" y="431"/>
                  </a:lnTo>
                  <a:lnTo>
                    <a:pt x="399" y="523"/>
                  </a:lnTo>
                  <a:lnTo>
                    <a:pt x="123" y="584"/>
                  </a:lnTo>
                  <a:lnTo>
                    <a:pt x="31" y="646"/>
                  </a:lnTo>
                  <a:lnTo>
                    <a:pt x="0" y="67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4533" y="1352"/>
                  </a:lnTo>
                  <a:lnTo>
                    <a:pt x="14533"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67" y="676"/>
                  </a:lnTo>
                  <a:lnTo>
                    <a:pt x="29036" y="615"/>
                  </a:lnTo>
                  <a:lnTo>
                    <a:pt x="28944" y="584"/>
                  </a:lnTo>
                  <a:lnTo>
                    <a:pt x="28544" y="492"/>
                  </a:lnTo>
                  <a:lnTo>
                    <a:pt x="27899" y="400"/>
                  </a:lnTo>
                  <a:lnTo>
                    <a:pt x="27039" y="338"/>
                  </a:lnTo>
                  <a:lnTo>
                    <a:pt x="27039" y="584"/>
                  </a:lnTo>
                  <a:lnTo>
                    <a:pt x="19234" y="584"/>
                  </a:lnTo>
                  <a:lnTo>
                    <a:pt x="19234" y="31"/>
                  </a:lnTo>
                  <a:lnTo>
                    <a:pt x="19234" y="31"/>
                  </a:lnTo>
                  <a:lnTo>
                    <a:pt x="17360" y="0"/>
                  </a:lnTo>
                  <a:lnTo>
                    <a:pt x="17360" y="0"/>
                  </a:lnTo>
                  <a:lnTo>
                    <a:pt x="17206" y="185"/>
                  </a:lnTo>
                  <a:lnTo>
                    <a:pt x="17022" y="338"/>
                  </a:lnTo>
                  <a:lnTo>
                    <a:pt x="16838" y="461"/>
                  </a:lnTo>
                  <a:lnTo>
                    <a:pt x="16623" y="553"/>
                  </a:lnTo>
                  <a:lnTo>
                    <a:pt x="16408" y="646"/>
                  </a:lnTo>
                  <a:lnTo>
                    <a:pt x="16162" y="707"/>
                  </a:lnTo>
                  <a:lnTo>
                    <a:pt x="15947" y="769"/>
                  </a:lnTo>
                  <a:lnTo>
                    <a:pt x="15701" y="769"/>
                  </a:lnTo>
                  <a:lnTo>
                    <a:pt x="15701" y="769"/>
                  </a:lnTo>
                  <a:lnTo>
                    <a:pt x="15670" y="769"/>
                  </a:lnTo>
                  <a:lnTo>
                    <a:pt x="15670" y="769"/>
                  </a:lnTo>
                  <a:lnTo>
                    <a:pt x="15639" y="769"/>
                  </a:lnTo>
                  <a:lnTo>
                    <a:pt x="15639" y="769"/>
                  </a:lnTo>
                  <a:lnTo>
                    <a:pt x="15639" y="769"/>
                  </a:lnTo>
                  <a:lnTo>
                    <a:pt x="15639" y="769"/>
                  </a:lnTo>
                  <a:lnTo>
                    <a:pt x="15639" y="769"/>
                  </a:lnTo>
                  <a:lnTo>
                    <a:pt x="15639" y="769"/>
                  </a:lnTo>
                  <a:lnTo>
                    <a:pt x="15639" y="769"/>
                  </a:lnTo>
                  <a:lnTo>
                    <a:pt x="15639" y="769"/>
                  </a:lnTo>
                  <a:lnTo>
                    <a:pt x="15609" y="769"/>
                  </a:lnTo>
                  <a:lnTo>
                    <a:pt x="15609" y="769"/>
                  </a:lnTo>
                  <a:lnTo>
                    <a:pt x="15609" y="769"/>
                  </a:lnTo>
                  <a:lnTo>
                    <a:pt x="15609" y="769"/>
                  </a:lnTo>
                  <a:lnTo>
                    <a:pt x="15609" y="769"/>
                  </a:lnTo>
                  <a:lnTo>
                    <a:pt x="15609" y="769"/>
                  </a:lnTo>
                  <a:lnTo>
                    <a:pt x="15609" y="769"/>
                  </a:lnTo>
                  <a:lnTo>
                    <a:pt x="15424" y="769"/>
                  </a:lnTo>
                  <a:lnTo>
                    <a:pt x="15209" y="738"/>
                  </a:lnTo>
                  <a:lnTo>
                    <a:pt x="14841" y="615"/>
                  </a:lnTo>
                  <a:lnTo>
                    <a:pt x="14841" y="615"/>
                  </a:lnTo>
                  <a:lnTo>
                    <a:pt x="14841" y="615"/>
                  </a:lnTo>
                  <a:lnTo>
                    <a:pt x="14841" y="615"/>
                  </a:lnTo>
                  <a:lnTo>
                    <a:pt x="14625" y="492"/>
                  </a:lnTo>
                  <a:lnTo>
                    <a:pt x="14410" y="338"/>
                  </a:lnTo>
                  <a:lnTo>
                    <a:pt x="14195" y="185"/>
                  </a:lnTo>
                  <a:lnTo>
                    <a:pt x="14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5313459" y="2171217"/>
              <a:ext cx="622310" cy="1479862"/>
            </a:xfrm>
            <a:custGeom>
              <a:avLst/>
              <a:gdLst/>
              <a:ahLst/>
              <a:cxnLst/>
              <a:rect l="l" t="t" r="r" b="b"/>
              <a:pathLst>
                <a:path w="5931" h="14104" extrusionOk="0">
                  <a:moveTo>
                    <a:pt x="5930" y="0"/>
                  </a:moveTo>
                  <a:lnTo>
                    <a:pt x="0" y="1659"/>
                  </a:lnTo>
                  <a:lnTo>
                    <a:pt x="0" y="14103"/>
                  </a:lnTo>
                  <a:lnTo>
                    <a:pt x="5930" y="14103"/>
                  </a:lnTo>
                  <a:lnTo>
                    <a:pt x="5930"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5313459" y="2171217"/>
              <a:ext cx="622310" cy="1479862"/>
            </a:xfrm>
            <a:custGeom>
              <a:avLst/>
              <a:gdLst/>
              <a:ahLst/>
              <a:cxnLst/>
              <a:rect l="l" t="t" r="r" b="b"/>
              <a:pathLst>
                <a:path w="5931" h="14104" fill="none" extrusionOk="0">
                  <a:moveTo>
                    <a:pt x="5930" y="14103"/>
                  </a:moveTo>
                  <a:lnTo>
                    <a:pt x="0" y="14103"/>
                  </a:lnTo>
                  <a:lnTo>
                    <a:pt x="0" y="1659"/>
                  </a:lnTo>
                  <a:lnTo>
                    <a:pt x="5930" y="0"/>
                  </a:lnTo>
                  <a:lnTo>
                    <a:pt x="5930" y="141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5313459" y="3573539"/>
              <a:ext cx="105" cy="22769"/>
            </a:xfrm>
            <a:custGeom>
              <a:avLst/>
              <a:gdLst/>
              <a:ahLst/>
              <a:cxnLst/>
              <a:rect l="l" t="t" r="r" b="b"/>
              <a:pathLst>
                <a:path w="1" h="217" extrusionOk="0">
                  <a:moveTo>
                    <a:pt x="0" y="1"/>
                  </a:moveTo>
                  <a:lnTo>
                    <a:pt x="0" y="1"/>
                  </a:lnTo>
                  <a:lnTo>
                    <a:pt x="0" y="1"/>
                  </a:lnTo>
                  <a:lnTo>
                    <a:pt x="0" y="216"/>
                  </a:lnTo>
                  <a:lnTo>
                    <a:pt x="0" y="216"/>
                  </a:lnTo>
                  <a:lnTo>
                    <a:pt x="0" y="1"/>
                  </a:lnTo>
                  <a:close/>
                </a:path>
              </a:pathLst>
            </a:custGeom>
            <a:solidFill>
              <a:srgbClr val="2D9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5313459" y="3573539"/>
              <a:ext cx="105" cy="22769"/>
            </a:xfrm>
            <a:custGeom>
              <a:avLst/>
              <a:gdLst/>
              <a:ahLst/>
              <a:cxnLst/>
              <a:rect l="l" t="t" r="r" b="b"/>
              <a:pathLst>
                <a:path w="1" h="217" fill="none" extrusionOk="0">
                  <a:moveTo>
                    <a:pt x="0" y="1"/>
                  </a:moveTo>
                  <a:lnTo>
                    <a:pt x="0" y="1"/>
                  </a:lnTo>
                  <a:lnTo>
                    <a:pt x="0" y="1"/>
                  </a:lnTo>
                  <a:lnTo>
                    <a:pt x="0" y="216"/>
                  </a:lnTo>
                  <a:lnTo>
                    <a:pt x="0" y="21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5313459" y="2177617"/>
              <a:ext cx="622310" cy="1418691"/>
            </a:xfrm>
            <a:custGeom>
              <a:avLst/>
              <a:gdLst/>
              <a:ahLst/>
              <a:cxnLst/>
              <a:rect l="l" t="t" r="r" b="b"/>
              <a:pathLst>
                <a:path w="5931" h="13521" extrusionOk="0">
                  <a:moveTo>
                    <a:pt x="5930" y="1"/>
                  </a:moveTo>
                  <a:lnTo>
                    <a:pt x="5377" y="154"/>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19" y="13151"/>
                  </a:lnTo>
                  <a:lnTo>
                    <a:pt x="2673" y="13090"/>
                  </a:lnTo>
                  <a:lnTo>
                    <a:pt x="2458" y="12998"/>
                  </a:lnTo>
                  <a:lnTo>
                    <a:pt x="2274" y="12875"/>
                  </a:lnTo>
                  <a:lnTo>
                    <a:pt x="2151" y="12690"/>
                  </a:lnTo>
                  <a:lnTo>
                    <a:pt x="1628" y="12906"/>
                  </a:lnTo>
                  <a:lnTo>
                    <a:pt x="1106" y="13090"/>
                  </a:lnTo>
                  <a:lnTo>
                    <a:pt x="584" y="13213"/>
                  </a:lnTo>
                  <a:lnTo>
                    <a:pt x="0" y="13305"/>
                  </a:lnTo>
                  <a:lnTo>
                    <a:pt x="0" y="13520"/>
                  </a:lnTo>
                  <a:lnTo>
                    <a:pt x="5930" y="13520"/>
                  </a:lnTo>
                  <a:lnTo>
                    <a:pt x="5930"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5313459" y="2177617"/>
              <a:ext cx="622310" cy="1418691"/>
            </a:xfrm>
            <a:custGeom>
              <a:avLst/>
              <a:gdLst/>
              <a:ahLst/>
              <a:cxnLst/>
              <a:rect l="l" t="t" r="r" b="b"/>
              <a:pathLst>
                <a:path w="5931" h="13521" fill="none" extrusionOk="0">
                  <a:moveTo>
                    <a:pt x="5930" y="1"/>
                  </a:moveTo>
                  <a:lnTo>
                    <a:pt x="5377" y="154"/>
                  </a:lnTo>
                  <a:lnTo>
                    <a:pt x="5377" y="7406"/>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33" y="12168"/>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8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19" y="13151"/>
                  </a:lnTo>
                  <a:lnTo>
                    <a:pt x="2919" y="13151"/>
                  </a:lnTo>
                  <a:lnTo>
                    <a:pt x="2919" y="13151"/>
                  </a:lnTo>
                  <a:lnTo>
                    <a:pt x="2919" y="13151"/>
                  </a:lnTo>
                  <a:lnTo>
                    <a:pt x="2919" y="13151"/>
                  </a:lnTo>
                  <a:lnTo>
                    <a:pt x="2919" y="13151"/>
                  </a:lnTo>
                  <a:lnTo>
                    <a:pt x="2919" y="13151"/>
                  </a:lnTo>
                  <a:lnTo>
                    <a:pt x="2919" y="13151"/>
                  </a:lnTo>
                  <a:lnTo>
                    <a:pt x="2673" y="13090"/>
                  </a:lnTo>
                  <a:lnTo>
                    <a:pt x="2458" y="12998"/>
                  </a:lnTo>
                  <a:lnTo>
                    <a:pt x="2274" y="12875"/>
                  </a:lnTo>
                  <a:lnTo>
                    <a:pt x="2151" y="12690"/>
                  </a:lnTo>
                  <a:lnTo>
                    <a:pt x="2151" y="12690"/>
                  </a:lnTo>
                  <a:lnTo>
                    <a:pt x="1628" y="12906"/>
                  </a:lnTo>
                  <a:lnTo>
                    <a:pt x="1106" y="13090"/>
                  </a:lnTo>
                  <a:lnTo>
                    <a:pt x="584" y="13213"/>
                  </a:lnTo>
                  <a:lnTo>
                    <a:pt x="0" y="13305"/>
                  </a:lnTo>
                  <a:lnTo>
                    <a:pt x="0" y="13520"/>
                  </a:lnTo>
                  <a:lnTo>
                    <a:pt x="5930" y="13520"/>
                  </a:lnTo>
                  <a:lnTo>
                    <a:pt x="59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5522996" y="3102845"/>
              <a:ext cx="203135" cy="454745"/>
            </a:xfrm>
            <a:custGeom>
              <a:avLst/>
              <a:gdLst/>
              <a:ahLst/>
              <a:cxnLst/>
              <a:rect l="l" t="t" r="r" b="b"/>
              <a:pathLst>
                <a:path w="1936" h="4334" extrusionOk="0">
                  <a:moveTo>
                    <a:pt x="983" y="1"/>
                  </a:moveTo>
                  <a:lnTo>
                    <a:pt x="768" y="32"/>
                  </a:lnTo>
                  <a:lnTo>
                    <a:pt x="584" y="62"/>
                  </a:lnTo>
                  <a:lnTo>
                    <a:pt x="430" y="155"/>
                  </a:lnTo>
                  <a:lnTo>
                    <a:pt x="277" y="278"/>
                  </a:lnTo>
                  <a:lnTo>
                    <a:pt x="185" y="431"/>
                  </a:lnTo>
                  <a:lnTo>
                    <a:pt x="92" y="585"/>
                  </a:lnTo>
                  <a:lnTo>
                    <a:pt x="31" y="769"/>
                  </a:lnTo>
                  <a:lnTo>
                    <a:pt x="0" y="953"/>
                  </a:lnTo>
                  <a:lnTo>
                    <a:pt x="0" y="3350"/>
                  </a:lnTo>
                  <a:lnTo>
                    <a:pt x="31" y="3565"/>
                  </a:lnTo>
                  <a:lnTo>
                    <a:pt x="92" y="3719"/>
                  </a:lnTo>
                  <a:lnTo>
                    <a:pt x="185" y="3903"/>
                  </a:lnTo>
                  <a:lnTo>
                    <a:pt x="277" y="4026"/>
                  </a:lnTo>
                  <a:lnTo>
                    <a:pt x="430" y="4149"/>
                  </a:lnTo>
                  <a:lnTo>
                    <a:pt x="584" y="4241"/>
                  </a:lnTo>
                  <a:lnTo>
                    <a:pt x="768" y="4303"/>
                  </a:lnTo>
                  <a:lnTo>
                    <a:pt x="983" y="4333"/>
                  </a:lnTo>
                  <a:lnTo>
                    <a:pt x="1168" y="4303"/>
                  </a:lnTo>
                  <a:lnTo>
                    <a:pt x="1352" y="4241"/>
                  </a:lnTo>
                  <a:lnTo>
                    <a:pt x="1506" y="4149"/>
                  </a:lnTo>
                  <a:lnTo>
                    <a:pt x="1659" y="4026"/>
                  </a:lnTo>
                  <a:lnTo>
                    <a:pt x="1782" y="3903"/>
                  </a:lnTo>
                  <a:lnTo>
                    <a:pt x="1874" y="3719"/>
                  </a:lnTo>
                  <a:lnTo>
                    <a:pt x="1905" y="3565"/>
                  </a:lnTo>
                  <a:lnTo>
                    <a:pt x="1936" y="3350"/>
                  </a:lnTo>
                  <a:lnTo>
                    <a:pt x="1936" y="953"/>
                  </a:lnTo>
                  <a:lnTo>
                    <a:pt x="1905" y="769"/>
                  </a:lnTo>
                  <a:lnTo>
                    <a:pt x="1874" y="585"/>
                  </a:lnTo>
                  <a:lnTo>
                    <a:pt x="1782" y="431"/>
                  </a:lnTo>
                  <a:lnTo>
                    <a:pt x="1659" y="278"/>
                  </a:lnTo>
                  <a:lnTo>
                    <a:pt x="1506" y="155"/>
                  </a:lnTo>
                  <a:lnTo>
                    <a:pt x="1352" y="62"/>
                  </a:lnTo>
                  <a:lnTo>
                    <a:pt x="1168" y="32"/>
                  </a:lnTo>
                  <a:lnTo>
                    <a:pt x="983" y="1"/>
                  </a:lnTo>
                  <a:close/>
                </a:path>
              </a:pathLst>
            </a:custGeom>
            <a:solidFill>
              <a:srgbClr val="8C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5522996" y="3102845"/>
              <a:ext cx="203135" cy="454745"/>
            </a:xfrm>
            <a:custGeom>
              <a:avLst/>
              <a:gdLst/>
              <a:ahLst/>
              <a:cxnLst/>
              <a:rect l="l" t="t" r="r" b="b"/>
              <a:pathLst>
                <a:path w="1936" h="4334" fill="none" extrusionOk="0">
                  <a:moveTo>
                    <a:pt x="983" y="4333"/>
                  </a:moveTo>
                  <a:lnTo>
                    <a:pt x="983" y="4333"/>
                  </a:lnTo>
                  <a:lnTo>
                    <a:pt x="768" y="4303"/>
                  </a:lnTo>
                  <a:lnTo>
                    <a:pt x="584" y="4241"/>
                  </a:lnTo>
                  <a:lnTo>
                    <a:pt x="430" y="4149"/>
                  </a:lnTo>
                  <a:lnTo>
                    <a:pt x="277" y="4026"/>
                  </a:lnTo>
                  <a:lnTo>
                    <a:pt x="185" y="3903"/>
                  </a:lnTo>
                  <a:lnTo>
                    <a:pt x="92" y="3719"/>
                  </a:lnTo>
                  <a:lnTo>
                    <a:pt x="31" y="3565"/>
                  </a:lnTo>
                  <a:lnTo>
                    <a:pt x="0" y="3350"/>
                  </a:lnTo>
                  <a:lnTo>
                    <a:pt x="0" y="953"/>
                  </a:lnTo>
                  <a:lnTo>
                    <a:pt x="0" y="953"/>
                  </a:lnTo>
                  <a:lnTo>
                    <a:pt x="31" y="769"/>
                  </a:lnTo>
                  <a:lnTo>
                    <a:pt x="92" y="585"/>
                  </a:lnTo>
                  <a:lnTo>
                    <a:pt x="185" y="431"/>
                  </a:lnTo>
                  <a:lnTo>
                    <a:pt x="277" y="278"/>
                  </a:lnTo>
                  <a:lnTo>
                    <a:pt x="430" y="155"/>
                  </a:lnTo>
                  <a:lnTo>
                    <a:pt x="584" y="62"/>
                  </a:lnTo>
                  <a:lnTo>
                    <a:pt x="768" y="32"/>
                  </a:lnTo>
                  <a:lnTo>
                    <a:pt x="983" y="1"/>
                  </a:lnTo>
                  <a:lnTo>
                    <a:pt x="983" y="1"/>
                  </a:lnTo>
                  <a:lnTo>
                    <a:pt x="1168" y="32"/>
                  </a:lnTo>
                  <a:lnTo>
                    <a:pt x="1352" y="62"/>
                  </a:lnTo>
                  <a:lnTo>
                    <a:pt x="1506" y="155"/>
                  </a:lnTo>
                  <a:lnTo>
                    <a:pt x="1659" y="278"/>
                  </a:lnTo>
                  <a:lnTo>
                    <a:pt x="1782" y="431"/>
                  </a:lnTo>
                  <a:lnTo>
                    <a:pt x="1874" y="585"/>
                  </a:lnTo>
                  <a:lnTo>
                    <a:pt x="1905" y="769"/>
                  </a:lnTo>
                  <a:lnTo>
                    <a:pt x="1936" y="953"/>
                  </a:lnTo>
                  <a:lnTo>
                    <a:pt x="1936" y="3350"/>
                  </a:lnTo>
                  <a:lnTo>
                    <a:pt x="1936" y="3350"/>
                  </a:lnTo>
                  <a:lnTo>
                    <a:pt x="1905" y="3565"/>
                  </a:lnTo>
                  <a:lnTo>
                    <a:pt x="1874" y="3719"/>
                  </a:lnTo>
                  <a:lnTo>
                    <a:pt x="1782" y="3903"/>
                  </a:lnTo>
                  <a:lnTo>
                    <a:pt x="1659" y="4026"/>
                  </a:lnTo>
                  <a:lnTo>
                    <a:pt x="1506" y="4149"/>
                  </a:lnTo>
                  <a:lnTo>
                    <a:pt x="1352" y="4241"/>
                  </a:lnTo>
                  <a:lnTo>
                    <a:pt x="1168" y="4303"/>
                  </a:lnTo>
                  <a:lnTo>
                    <a:pt x="983" y="43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5726028" y="3199586"/>
              <a:ext cx="105" cy="161375"/>
            </a:xfrm>
            <a:custGeom>
              <a:avLst/>
              <a:gdLst/>
              <a:ahLst/>
              <a:cxnLst/>
              <a:rect l="l" t="t" r="r" b="b"/>
              <a:pathLst>
                <a:path w="1" h="1538" extrusionOk="0">
                  <a:moveTo>
                    <a:pt x="1" y="31"/>
                  </a:moveTo>
                  <a:lnTo>
                    <a:pt x="1" y="31"/>
                  </a:lnTo>
                  <a:lnTo>
                    <a:pt x="1" y="31"/>
                  </a:lnTo>
                  <a:lnTo>
                    <a:pt x="1" y="1537"/>
                  </a:lnTo>
                  <a:lnTo>
                    <a:pt x="1" y="1537"/>
                  </a:lnTo>
                  <a:lnTo>
                    <a:pt x="1" y="31"/>
                  </a:lnTo>
                  <a:lnTo>
                    <a:pt x="1" y="31"/>
                  </a:lnTo>
                  <a:lnTo>
                    <a:pt x="1" y="31"/>
                  </a:lnTo>
                  <a:close/>
                  <a:moveTo>
                    <a:pt x="1" y="31"/>
                  </a:moveTo>
                  <a:lnTo>
                    <a:pt x="1" y="31"/>
                  </a:lnTo>
                  <a:lnTo>
                    <a:pt x="1" y="31"/>
                  </a:lnTo>
                  <a:lnTo>
                    <a:pt x="1" y="31"/>
                  </a:lnTo>
                  <a:lnTo>
                    <a:pt x="1" y="31"/>
                  </a:lnTo>
                  <a:close/>
                  <a:moveTo>
                    <a:pt x="1" y="31"/>
                  </a:moveTo>
                  <a:lnTo>
                    <a:pt x="1" y="31"/>
                  </a:lnTo>
                  <a:lnTo>
                    <a:pt x="1" y="31"/>
                  </a:lnTo>
                  <a:lnTo>
                    <a:pt x="1" y="31"/>
                  </a:lnTo>
                  <a:lnTo>
                    <a:pt x="1" y="3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5726028" y="3202839"/>
              <a:ext cx="105" cy="158122"/>
            </a:xfrm>
            <a:custGeom>
              <a:avLst/>
              <a:gdLst/>
              <a:ahLst/>
              <a:cxnLst/>
              <a:rect l="l" t="t" r="r" b="b"/>
              <a:pathLst>
                <a:path w="1" h="1507" fill="none" extrusionOk="0">
                  <a:moveTo>
                    <a:pt x="1" y="0"/>
                  </a:moveTo>
                  <a:lnTo>
                    <a:pt x="1" y="0"/>
                  </a:lnTo>
                  <a:lnTo>
                    <a:pt x="1" y="0"/>
                  </a:lnTo>
                  <a:lnTo>
                    <a:pt x="1" y="1506"/>
                  </a:lnTo>
                  <a:lnTo>
                    <a:pt x="1" y="1506"/>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6"/>
            <p:cNvSpPr/>
            <p:nvPr/>
          </p:nvSpPr>
          <p:spPr>
            <a:xfrm>
              <a:off x="5619633" y="3360856"/>
              <a:ext cx="106499" cy="196734"/>
            </a:xfrm>
            <a:custGeom>
              <a:avLst/>
              <a:gdLst/>
              <a:ahLst/>
              <a:cxnLst/>
              <a:rect l="l" t="t" r="r" b="b"/>
              <a:pathLst>
                <a:path w="1015" h="1875" extrusionOk="0">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1" y="1874"/>
                  </a:moveTo>
                  <a:lnTo>
                    <a:pt x="1" y="1874"/>
                  </a:lnTo>
                  <a:lnTo>
                    <a:pt x="1" y="1874"/>
                  </a:lnTo>
                  <a:lnTo>
                    <a:pt x="1" y="1874"/>
                  </a:lnTo>
                  <a:lnTo>
                    <a:pt x="1" y="1874"/>
                  </a:lnTo>
                  <a:close/>
                  <a:moveTo>
                    <a:pt x="1" y="1874"/>
                  </a:moveTo>
                  <a:lnTo>
                    <a:pt x="1" y="1874"/>
                  </a:lnTo>
                  <a:lnTo>
                    <a:pt x="1" y="1874"/>
                  </a:lnTo>
                  <a:lnTo>
                    <a:pt x="1" y="1874"/>
                  </a:lnTo>
                  <a:lnTo>
                    <a:pt x="1" y="1874"/>
                  </a:lnTo>
                  <a:close/>
                  <a:moveTo>
                    <a:pt x="1015" y="0"/>
                  </a:moveTo>
                  <a:lnTo>
                    <a:pt x="1015" y="0"/>
                  </a:lnTo>
                  <a:lnTo>
                    <a:pt x="1015" y="891"/>
                  </a:lnTo>
                  <a:lnTo>
                    <a:pt x="1015" y="891"/>
                  </a:lnTo>
                  <a:lnTo>
                    <a:pt x="1015" y="0"/>
                  </a:lnTo>
                  <a:close/>
                </a:path>
              </a:pathLst>
            </a:custGeom>
            <a:solidFill>
              <a:srgbClr val="334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5726028" y="3360856"/>
              <a:ext cx="105" cy="93593"/>
            </a:xfrm>
            <a:custGeom>
              <a:avLst/>
              <a:gdLst/>
              <a:ahLst/>
              <a:cxnLst/>
              <a:rect l="l" t="t" r="r" b="b"/>
              <a:pathLst>
                <a:path w="1" h="892" fill="none" extrusionOk="0">
                  <a:moveTo>
                    <a:pt x="1" y="0"/>
                  </a:moveTo>
                  <a:lnTo>
                    <a:pt x="1" y="0"/>
                  </a:lnTo>
                  <a:lnTo>
                    <a:pt x="1" y="891"/>
                  </a:lnTo>
                  <a:lnTo>
                    <a:pt x="1" y="89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5532649" y="3135162"/>
              <a:ext cx="193482" cy="422428"/>
            </a:xfrm>
            <a:custGeom>
              <a:avLst/>
              <a:gdLst/>
              <a:ahLst/>
              <a:cxnLst/>
              <a:rect l="l" t="t" r="r" b="b"/>
              <a:pathLst>
                <a:path w="1844" h="4026" extrusionOk="0">
                  <a:moveTo>
                    <a:pt x="1567" y="0"/>
                  </a:moveTo>
                  <a:lnTo>
                    <a:pt x="1660" y="185"/>
                  </a:lnTo>
                  <a:lnTo>
                    <a:pt x="1690" y="400"/>
                  </a:lnTo>
                  <a:lnTo>
                    <a:pt x="1690" y="2796"/>
                  </a:lnTo>
                  <a:lnTo>
                    <a:pt x="1660" y="2981"/>
                  </a:lnTo>
                  <a:lnTo>
                    <a:pt x="1598" y="3165"/>
                  </a:lnTo>
                  <a:lnTo>
                    <a:pt x="1506" y="3349"/>
                  </a:lnTo>
                  <a:lnTo>
                    <a:pt x="1383" y="3472"/>
                  </a:lnTo>
                  <a:lnTo>
                    <a:pt x="1260" y="3595"/>
                  </a:lnTo>
                  <a:lnTo>
                    <a:pt x="1076" y="3687"/>
                  </a:lnTo>
                  <a:lnTo>
                    <a:pt x="891" y="3749"/>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15"/>
                  </a:lnTo>
                  <a:lnTo>
                    <a:pt x="1813" y="430"/>
                  </a:lnTo>
                  <a:lnTo>
                    <a:pt x="1752" y="277"/>
                  </a:lnTo>
                  <a:lnTo>
                    <a:pt x="1690" y="123"/>
                  </a:lnTo>
                  <a:lnTo>
                    <a:pt x="1567" y="0"/>
                  </a:lnTo>
                  <a:close/>
                </a:path>
              </a:pathLst>
            </a:custGeom>
            <a:solidFill>
              <a:srgbClr val="707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5532649" y="3135162"/>
              <a:ext cx="193482" cy="422428"/>
            </a:xfrm>
            <a:custGeom>
              <a:avLst/>
              <a:gdLst/>
              <a:ahLst/>
              <a:cxnLst/>
              <a:rect l="l" t="t" r="r" b="b"/>
              <a:pathLst>
                <a:path w="1844" h="4026" fill="none" extrusionOk="0">
                  <a:moveTo>
                    <a:pt x="1567" y="0"/>
                  </a:moveTo>
                  <a:lnTo>
                    <a:pt x="1567" y="0"/>
                  </a:lnTo>
                  <a:lnTo>
                    <a:pt x="1660" y="185"/>
                  </a:lnTo>
                  <a:lnTo>
                    <a:pt x="1690" y="400"/>
                  </a:lnTo>
                  <a:lnTo>
                    <a:pt x="1690" y="2796"/>
                  </a:lnTo>
                  <a:lnTo>
                    <a:pt x="1690" y="2796"/>
                  </a:lnTo>
                  <a:lnTo>
                    <a:pt x="1660" y="2981"/>
                  </a:lnTo>
                  <a:lnTo>
                    <a:pt x="1598" y="3165"/>
                  </a:lnTo>
                  <a:lnTo>
                    <a:pt x="1506" y="3349"/>
                  </a:lnTo>
                  <a:lnTo>
                    <a:pt x="1383" y="3472"/>
                  </a:lnTo>
                  <a:lnTo>
                    <a:pt x="1260" y="3595"/>
                  </a:lnTo>
                  <a:lnTo>
                    <a:pt x="1076" y="3687"/>
                  </a:lnTo>
                  <a:lnTo>
                    <a:pt x="891" y="3749"/>
                  </a:lnTo>
                  <a:lnTo>
                    <a:pt x="707" y="3780"/>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30" y="4025"/>
                  </a:lnTo>
                  <a:lnTo>
                    <a:pt x="830" y="4025"/>
                  </a:lnTo>
                  <a:lnTo>
                    <a:pt x="830" y="4025"/>
                  </a:lnTo>
                  <a:lnTo>
                    <a:pt x="830" y="4025"/>
                  </a:lnTo>
                  <a:lnTo>
                    <a:pt x="830" y="4025"/>
                  </a:lnTo>
                  <a:lnTo>
                    <a:pt x="830" y="4025"/>
                  </a:lnTo>
                  <a:lnTo>
                    <a:pt x="830"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91"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13" y="430"/>
                  </a:lnTo>
                  <a:lnTo>
                    <a:pt x="1752" y="277"/>
                  </a:lnTo>
                  <a:lnTo>
                    <a:pt x="1690" y="123"/>
                  </a:lnTo>
                  <a:lnTo>
                    <a:pt x="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5555209" y="3315633"/>
              <a:ext cx="138711" cy="145216"/>
            </a:xfrm>
            <a:custGeom>
              <a:avLst/>
              <a:gdLst/>
              <a:ahLst/>
              <a:cxnLst/>
              <a:rect l="l" t="t" r="r" b="b"/>
              <a:pathLst>
                <a:path w="1322" h="1384" extrusionOk="0">
                  <a:moveTo>
                    <a:pt x="216" y="1"/>
                  </a:moveTo>
                  <a:lnTo>
                    <a:pt x="123" y="32"/>
                  </a:lnTo>
                  <a:lnTo>
                    <a:pt x="62" y="62"/>
                  </a:lnTo>
                  <a:lnTo>
                    <a:pt x="31" y="124"/>
                  </a:lnTo>
                  <a:lnTo>
                    <a:pt x="0" y="216"/>
                  </a:lnTo>
                  <a:lnTo>
                    <a:pt x="0" y="1199"/>
                  </a:lnTo>
                  <a:lnTo>
                    <a:pt x="31" y="1261"/>
                  </a:lnTo>
                  <a:lnTo>
                    <a:pt x="62" y="1322"/>
                  </a:lnTo>
                  <a:lnTo>
                    <a:pt x="123" y="1384"/>
                  </a:lnTo>
                  <a:lnTo>
                    <a:pt x="1199" y="1384"/>
                  </a:lnTo>
                  <a:lnTo>
                    <a:pt x="1260" y="1322"/>
                  </a:lnTo>
                  <a:lnTo>
                    <a:pt x="1291" y="1261"/>
                  </a:lnTo>
                  <a:lnTo>
                    <a:pt x="1322" y="1199"/>
                  </a:lnTo>
                  <a:lnTo>
                    <a:pt x="1322" y="216"/>
                  </a:lnTo>
                  <a:lnTo>
                    <a:pt x="1291" y="124"/>
                  </a:lnTo>
                  <a:lnTo>
                    <a:pt x="1260" y="62"/>
                  </a:lnTo>
                  <a:lnTo>
                    <a:pt x="1199" y="32"/>
                  </a:lnTo>
                  <a:lnTo>
                    <a:pt x="1107" y="1"/>
                  </a:lnTo>
                  <a:close/>
                </a:path>
              </a:pathLst>
            </a:custGeom>
            <a:solidFill>
              <a:srgbClr val="5D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5555209" y="3315633"/>
              <a:ext cx="138711" cy="145216"/>
            </a:xfrm>
            <a:custGeom>
              <a:avLst/>
              <a:gdLst/>
              <a:ahLst/>
              <a:cxnLst/>
              <a:rect l="l" t="t" r="r" b="b"/>
              <a:pathLst>
                <a:path w="1322" h="1384" fill="none" extrusionOk="0">
                  <a:moveTo>
                    <a:pt x="1107" y="1384"/>
                  </a:moveTo>
                  <a:lnTo>
                    <a:pt x="216" y="1384"/>
                  </a:lnTo>
                  <a:lnTo>
                    <a:pt x="216" y="1384"/>
                  </a:lnTo>
                  <a:lnTo>
                    <a:pt x="123" y="1384"/>
                  </a:lnTo>
                  <a:lnTo>
                    <a:pt x="62" y="1322"/>
                  </a:lnTo>
                  <a:lnTo>
                    <a:pt x="31" y="1261"/>
                  </a:lnTo>
                  <a:lnTo>
                    <a:pt x="0" y="1199"/>
                  </a:lnTo>
                  <a:lnTo>
                    <a:pt x="0" y="216"/>
                  </a:lnTo>
                  <a:lnTo>
                    <a:pt x="0" y="216"/>
                  </a:lnTo>
                  <a:lnTo>
                    <a:pt x="31" y="124"/>
                  </a:lnTo>
                  <a:lnTo>
                    <a:pt x="62" y="62"/>
                  </a:lnTo>
                  <a:lnTo>
                    <a:pt x="123" y="32"/>
                  </a:lnTo>
                  <a:lnTo>
                    <a:pt x="216" y="1"/>
                  </a:lnTo>
                  <a:lnTo>
                    <a:pt x="1107" y="1"/>
                  </a:lnTo>
                  <a:lnTo>
                    <a:pt x="1107" y="1"/>
                  </a:lnTo>
                  <a:lnTo>
                    <a:pt x="1199" y="32"/>
                  </a:lnTo>
                  <a:lnTo>
                    <a:pt x="1260" y="62"/>
                  </a:lnTo>
                  <a:lnTo>
                    <a:pt x="1291" y="124"/>
                  </a:lnTo>
                  <a:lnTo>
                    <a:pt x="1322" y="216"/>
                  </a:lnTo>
                  <a:lnTo>
                    <a:pt x="1322" y="1199"/>
                  </a:lnTo>
                  <a:lnTo>
                    <a:pt x="1322" y="1199"/>
                  </a:lnTo>
                  <a:lnTo>
                    <a:pt x="1291" y="1261"/>
                  </a:lnTo>
                  <a:lnTo>
                    <a:pt x="1260" y="1322"/>
                  </a:lnTo>
                  <a:lnTo>
                    <a:pt x="1199" y="1384"/>
                  </a:lnTo>
                  <a:lnTo>
                    <a:pt x="1107" y="13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5571367" y="3338192"/>
              <a:ext cx="106499" cy="106499"/>
            </a:xfrm>
            <a:custGeom>
              <a:avLst/>
              <a:gdLst/>
              <a:ahLst/>
              <a:cxnLst/>
              <a:rect l="l" t="t" r="r" b="b"/>
              <a:pathLst>
                <a:path w="1015" h="1015" extrusionOk="0">
                  <a:moveTo>
                    <a:pt x="400" y="1"/>
                  </a:moveTo>
                  <a:lnTo>
                    <a:pt x="307" y="32"/>
                  </a:lnTo>
                  <a:lnTo>
                    <a:pt x="215" y="93"/>
                  </a:lnTo>
                  <a:lnTo>
                    <a:pt x="154" y="155"/>
                  </a:lnTo>
                  <a:lnTo>
                    <a:pt x="92" y="216"/>
                  </a:lnTo>
                  <a:lnTo>
                    <a:pt x="31" y="308"/>
                  </a:lnTo>
                  <a:lnTo>
                    <a:pt x="0" y="400"/>
                  </a:lnTo>
                  <a:lnTo>
                    <a:pt x="0" y="523"/>
                  </a:lnTo>
                  <a:lnTo>
                    <a:pt x="0" y="615"/>
                  </a:lnTo>
                  <a:lnTo>
                    <a:pt x="31" y="708"/>
                  </a:lnTo>
                  <a:lnTo>
                    <a:pt x="92" y="800"/>
                  </a:lnTo>
                  <a:lnTo>
                    <a:pt x="154" y="861"/>
                  </a:lnTo>
                  <a:lnTo>
                    <a:pt x="215" y="923"/>
                  </a:lnTo>
                  <a:lnTo>
                    <a:pt x="307" y="984"/>
                  </a:lnTo>
                  <a:lnTo>
                    <a:pt x="400" y="1015"/>
                  </a:lnTo>
                  <a:lnTo>
                    <a:pt x="615" y="1015"/>
                  </a:lnTo>
                  <a:lnTo>
                    <a:pt x="707" y="984"/>
                  </a:lnTo>
                  <a:lnTo>
                    <a:pt x="799" y="923"/>
                  </a:lnTo>
                  <a:lnTo>
                    <a:pt x="860" y="861"/>
                  </a:lnTo>
                  <a:lnTo>
                    <a:pt x="922" y="800"/>
                  </a:lnTo>
                  <a:lnTo>
                    <a:pt x="983" y="708"/>
                  </a:lnTo>
                  <a:lnTo>
                    <a:pt x="1014" y="615"/>
                  </a:lnTo>
                  <a:lnTo>
                    <a:pt x="1014" y="523"/>
                  </a:lnTo>
                  <a:lnTo>
                    <a:pt x="1014" y="400"/>
                  </a:lnTo>
                  <a:lnTo>
                    <a:pt x="983" y="308"/>
                  </a:lnTo>
                  <a:lnTo>
                    <a:pt x="922" y="216"/>
                  </a:lnTo>
                  <a:lnTo>
                    <a:pt x="860" y="155"/>
                  </a:lnTo>
                  <a:lnTo>
                    <a:pt x="799" y="93"/>
                  </a:lnTo>
                  <a:lnTo>
                    <a:pt x="707" y="32"/>
                  </a:lnTo>
                  <a:lnTo>
                    <a:pt x="615" y="1"/>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5571367" y="3338192"/>
              <a:ext cx="106499" cy="106499"/>
            </a:xfrm>
            <a:custGeom>
              <a:avLst/>
              <a:gdLst/>
              <a:ahLst/>
              <a:cxnLst/>
              <a:rect l="l" t="t" r="r" b="b"/>
              <a:pathLst>
                <a:path w="1015" h="1015" fill="none" extrusionOk="0">
                  <a:moveTo>
                    <a:pt x="0" y="523"/>
                  </a:moveTo>
                  <a:lnTo>
                    <a:pt x="0" y="523"/>
                  </a:lnTo>
                  <a:lnTo>
                    <a:pt x="0" y="400"/>
                  </a:lnTo>
                  <a:lnTo>
                    <a:pt x="31" y="308"/>
                  </a:lnTo>
                  <a:lnTo>
                    <a:pt x="92" y="216"/>
                  </a:lnTo>
                  <a:lnTo>
                    <a:pt x="154" y="155"/>
                  </a:lnTo>
                  <a:lnTo>
                    <a:pt x="215" y="93"/>
                  </a:lnTo>
                  <a:lnTo>
                    <a:pt x="307" y="32"/>
                  </a:lnTo>
                  <a:lnTo>
                    <a:pt x="400" y="1"/>
                  </a:lnTo>
                  <a:lnTo>
                    <a:pt x="522" y="1"/>
                  </a:lnTo>
                  <a:lnTo>
                    <a:pt x="522" y="1"/>
                  </a:lnTo>
                  <a:lnTo>
                    <a:pt x="615" y="1"/>
                  </a:lnTo>
                  <a:lnTo>
                    <a:pt x="707" y="32"/>
                  </a:lnTo>
                  <a:lnTo>
                    <a:pt x="799" y="93"/>
                  </a:lnTo>
                  <a:lnTo>
                    <a:pt x="860" y="155"/>
                  </a:lnTo>
                  <a:lnTo>
                    <a:pt x="922" y="216"/>
                  </a:lnTo>
                  <a:lnTo>
                    <a:pt x="983" y="308"/>
                  </a:lnTo>
                  <a:lnTo>
                    <a:pt x="1014" y="400"/>
                  </a:lnTo>
                  <a:lnTo>
                    <a:pt x="1014" y="523"/>
                  </a:lnTo>
                  <a:lnTo>
                    <a:pt x="1014" y="523"/>
                  </a:lnTo>
                  <a:lnTo>
                    <a:pt x="1014" y="615"/>
                  </a:lnTo>
                  <a:lnTo>
                    <a:pt x="983" y="708"/>
                  </a:lnTo>
                  <a:lnTo>
                    <a:pt x="922" y="800"/>
                  </a:lnTo>
                  <a:lnTo>
                    <a:pt x="860" y="861"/>
                  </a:lnTo>
                  <a:lnTo>
                    <a:pt x="799" y="923"/>
                  </a:lnTo>
                  <a:lnTo>
                    <a:pt x="707" y="984"/>
                  </a:lnTo>
                  <a:lnTo>
                    <a:pt x="615" y="1015"/>
                  </a:lnTo>
                  <a:lnTo>
                    <a:pt x="522" y="1015"/>
                  </a:lnTo>
                  <a:lnTo>
                    <a:pt x="522" y="1015"/>
                  </a:lnTo>
                  <a:lnTo>
                    <a:pt x="400" y="1015"/>
                  </a:lnTo>
                  <a:lnTo>
                    <a:pt x="307" y="984"/>
                  </a:lnTo>
                  <a:lnTo>
                    <a:pt x="215" y="923"/>
                  </a:lnTo>
                  <a:lnTo>
                    <a:pt x="154" y="861"/>
                  </a:lnTo>
                  <a:lnTo>
                    <a:pt x="92" y="800"/>
                  </a:lnTo>
                  <a:lnTo>
                    <a:pt x="31" y="708"/>
                  </a:lnTo>
                  <a:lnTo>
                    <a:pt x="0" y="615"/>
                  </a:lnTo>
                  <a:lnTo>
                    <a:pt x="0" y="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5619633" y="3386563"/>
              <a:ext cx="58233" cy="58128"/>
            </a:xfrm>
            <a:custGeom>
              <a:avLst/>
              <a:gdLst/>
              <a:ahLst/>
              <a:cxnLst/>
              <a:rect l="l" t="t" r="r" b="b"/>
              <a:pathLst>
                <a:path w="555" h="554" extrusionOk="0">
                  <a:moveTo>
                    <a:pt x="32" y="554"/>
                  </a:moveTo>
                  <a:lnTo>
                    <a:pt x="32" y="554"/>
                  </a:lnTo>
                  <a:lnTo>
                    <a:pt x="62" y="554"/>
                  </a:lnTo>
                  <a:lnTo>
                    <a:pt x="6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1" y="554"/>
                  </a:moveTo>
                  <a:lnTo>
                    <a:pt x="1" y="554"/>
                  </a:lnTo>
                  <a:lnTo>
                    <a:pt x="32" y="554"/>
                  </a:lnTo>
                  <a:lnTo>
                    <a:pt x="32" y="554"/>
                  </a:lnTo>
                  <a:lnTo>
                    <a:pt x="1" y="554"/>
                  </a:lnTo>
                  <a:close/>
                  <a:moveTo>
                    <a:pt x="1" y="554"/>
                  </a:moveTo>
                  <a:lnTo>
                    <a:pt x="1" y="554"/>
                  </a:lnTo>
                  <a:lnTo>
                    <a:pt x="1" y="554"/>
                  </a:lnTo>
                  <a:lnTo>
                    <a:pt x="1" y="554"/>
                  </a:lnTo>
                  <a:lnTo>
                    <a:pt x="1" y="554"/>
                  </a:lnTo>
                  <a:close/>
                  <a:moveTo>
                    <a:pt x="554" y="32"/>
                  </a:moveTo>
                  <a:lnTo>
                    <a:pt x="554" y="32"/>
                  </a:lnTo>
                  <a:lnTo>
                    <a:pt x="554" y="62"/>
                  </a:lnTo>
                  <a:lnTo>
                    <a:pt x="554" y="62"/>
                  </a:lnTo>
                  <a:lnTo>
                    <a:pt x="554" y="6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1"/>
                  </a:moveTo>
                  <a:lnTo>
                    <a:pt x="554" y="1"/>
                  </a:lnTo>
                  <a:lnTo>
                    <a:pt x="554" y="32"/>
                  </a:lnTo>
                  <a:lnTo>
                    <a:pt x="554" y="32"/>
                  </a:lnTo>
                  <a:lnTo>
                    <a:pt x="554" y="1"/>
                  </a:lnTo>
                  <a:close/>
                </a:path>
              </a:pathLst>
            </a:custGeom>
            <a:solidFill>
              <a:srgbClr val="424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5622886" y="344458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5619633" y="3444586"/>
              <a:ext cx="3358" cy="105"/>
            </a:xfrm>
            <a:custGeom>
              <a:avLst/>
              <a:gdLst/>
              <a:ahLst/>
              <a:cxnLst/>
              <a:rect l="l" t="t" r="r" b="b"/>
              <a:pathLst>
                <a:path w="32" h="1" fill="none" extrusionOk="0">
                  <a:moveTo>
                    <a:pt x="1" y="1"/>
                  </a:moveTo>
                  <a:lnTo>
                    <a:pt x="1" y="1"/>
                  </a:lnTo>
                  <a:lnTo>
                    <a:pt x="32" y="1"/>
                  </a:lnTo>
                  <a:lnTo>
                    <a:pt x="3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6"/>
            <p:cNvSpPr/>
            <p:nvPr/>
          </p:nvSpPr>
          <p:spPr>
            <a:xfrm>
              <a:off x="5619633"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677762" y="3389815"/>
              <a:ext cx="105" cy="3358"/>
            </a:xfrm>
            <a:custGeom>
              <a:avLst/>
              <a:gdLst/>
              <a:ahLst/>
              <a:cxnLst/>
              <a:rect l="l" t="t" r="r" b="b"/>
              <a:pathLst>
                <a:path w="1" h="32" fill="none" extrusionOk="0">
                  <a:moveTo>
                    <a:pt x="0" y="1"/>
                  </a:moveTo>
                  <a:lnTo>
                    <a:pt x="0" y="1"/>
                  </a:lnTo>
                  <a:lnTo>
                    <a:pt x="0" y="3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5677762" y="3386563"/>
              <a:ext cx="105" cy="3358"/>
            </a:xfrm>
            <a:custGeom>
              <a:avLst/>
              <a:gdLst/>
              <a:ahLst/>
              <a:cxnLst/>
              <a:rect l="l" t="t" r="r" b="b"/>
              <a:pathLst>
                <a:path w="1" h="32" fill="none" extrusionOk="0">
                  <a:moveTo>
                    <a:pt x="0" y="1"/>
                  </a:moveTo>
                  <a:lnTo>
                    <a:pt x="0" y="1"/>
                  </a:lnTo>
                  <a:lnTo>
                    <a:pt x="0" y="32"/>
                  </a:lnTo>
                  <a:lnTo>
                    <a:pt x="0"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5577768" y="3354351"/>
              <a:ext cx="100098" cy="90340"/>
            </a:xfrm>
            <a:custGeom>
              <a:avLst/>
              <a:gdLst/>
              <a:ahLst/>
              <a:cxnLst/>
              <a:rect l="l" t="t" r="r" b="b"/>
              <a:pathLst>
                <a:path w="954" h="861" extrusionOk="0">
                  <a:moveTo>
                    <a:pt x="830" y="1"/>
                  </a:moveTo>
                  <a:lnTo>
                    <a:pt x="892" y="123"/>
                  </a:lnTo>
                  <a:lnTo>
                    <a:pt x="892" y="277"/>
                  </a:lnTo>
                  <a:lnTo>
                    <a:pt x="892" y="369"/>
                  </a:lnTo>
                  <a:lnTo>
                    <a:pt x="861" y="461"/>
                  </a:lnTo>
                  <a:lnTo>
                    <a:pt x="799" y="554"/>
                  </a:lnTo>
                  <a:lnTo>
                    <a:pt x="738" y="646"/>
                  </a:lnTo>
                  <a:lnTo>
                    <a:pt x="676" y="707"/>
                  </a:lnTo>
                  <a:lnTo>
                    <a:pt x="584" y="738"/>
                  </a:lnTo>
                  <a:lnTo>
                    <a:pt x="492" y="769"/>
                  </a:lnTo>
                  <a:lnTo>
                    <a:pt x="400" y="799"/>
                  </a:lnTo>
                  <a:lnTo>
                    <a:pt x="277" y="769"/>
                  </a:lnTo>
                  <a:lnTo>
                    <a:pt x="185" y="738"/>
                  </a:lnTo>
                  <a:lnTo>
                    <a:pt x="93" y="677"/>
                  </a:lnTo>
                  <a:lnTo>
                    <a:pt x="1" y="615"/>
                  </a:lnTo>
                  <a:lnTo>
                    <a:pt x="93" y="707"/>
                  </a:lnTo>
                  <a:lnTo>
                    <a:pt x="185" y="799"/>
                  </a:lnTo>
                  <a:lnTo>
                    <a:pt x="277" y="830"/>
                  </a:lnTo>
                  <a:lnTo>
                    <a:pt x="400" y="861"/>
                  </a:lnTo>
                  <a:lnTo>
                    <a:pt x="554" y="861"/>
                  </a:lnTo>
                  <a:lnTo>
                    <a:pt x="646" y="830"/>
                  </a:lnTo>
                  <a:lnTo>
                    <a:pt x="738" y="769"/>
                  </a:lnTo>
                  <a:lnTo>
                    <a:pt x="799" y="707"/>
                  </a:lnTo>
                  <a:lnTo>
                    <a:pt x="861" y="646"/>
                  </a:lnTo>
                  <a:lnTo>
                    <a:pt x="922" y="554"/>
                  </a:lnTo>
                  <a:lnTo>
                    <a:pt x="953" y="461"/>
                  </a:lnTo>
                  <a:lnTo>
                    <a:pt x="953" y="369"/>
                  </a:lnTo>
                  <a:lnTo>
                    <a:pt x="953" y="339"/>
                  </a:lnTo>
                  <a:lnTo>
                    <a:pt x="953" y="308"/>
                  </a:lnTo>
                  <a:lnTo>
                    <a:pt x="922" y="154"/>
                  </a:lnTo>
                  <a:lnTo>
                    <a:pt x="830" y="1"/>
                  </a:lnTo>
                  <a:close/>
                </a:path>
              </a:pathLst>
            </a:custGeom>
            <a:solidFill>
              <a:srgbClr val="1C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5577768" y="3354351"/>
              <a:ext cx="100098" cy="90340"/>
            </a:xfrm>
            <a:custGeom>
              <a:avLst/>
              <a:gdLst/>
              <a:ahLst/>
              <a:cxnLst/>
              <a:rect l="l" t="t" r="r" b="b"/>
              <a:pathLst>
                <a:path w="954" h="861" fill="none" extrusionOk="0">
                  <a:moveTo>
                    <a:pt x="830" y="1"/>
                  </a:moveTo>
                  <a:lnTo>
                    <a:pt x="830" y="1"/>
                  </a:lnTo>
                  <a:lnTo>
                    <a:pt x="892" y="123"/>
                  </a:lnTo>
                  <a:lnTo>
                    <a:pt x="892" y="277"/>
                  </a:lnTo>
                  <a:lnTo>
                    <a:pt x="892" y="277"/>
                  </a:lnTo>
                  <a:lnTo>
                    <a:pt x="892" y="369"/>
                  </a:lnTo>
                  <a:lnTo>
                    <a:pt x="861" y="461"/>
                  </a:lnTo>
                  <a:lnTo>
                    <a:pt x="799" y="554"/>
                  </a:lnTo>
                  <a:lnTo>
                    <a:pt x="738" y="646"/>
                  </a:lnTo>
                  <a:lnTo>
                    <a:pt x="676" y="707"/>
                  </a:lnTo>
                  <a:lnTo>
                    <a:pt x="584" y="738"/>
                  </a:lnTo>
                  <a:lnTo>
                    <a:pt x="492" y="769"/>
                  </a:lnTo>
                  <a:lnTo>
                    <a:pt x="400" y="799"/>
                  </a:lnTo>
                  <a:lnTo>
                    <a:pt x="400" y="799"/>
                  </a:lnTo>
                  <a:lnTo>
                    <a:pt x="277" y="769"/>
                  </a:lnTo>
                  <a:lnTo>
                    <a:pt x="185" y="738"/>
                  </a:lnTo>
                  <a:lnTo>
                    <a:pt x="93" y="677"/>
                  </a:lnTo>
                  <a:lnTo>
                    <a:pt x="1" y="615"/>
                  </a:lnTo>
                  <a:lnTo>
                    <a:pt x="1" y="615"/>
                  </a:lnTo>
                  <a:lnTo>
                    <a:pt x="93" y="707"/>
                  </a:lnTo>
                  <a:lnTo>
                    <a:pt x="185" y="799"/>
                  </a:lnTo>
                  <a:lnTo>
                    <a:pt x="277" y="830"/>
                  </a:lnTo>
                  <a:lnTo>
                    <a:pt x="400" y="861"/>
                  </a:lnTo>
                  <a:lnTo>
                    <a:pt x="400" y="861"/>
                  </a:lnTo>
                  <a:lnTo>
                    <a:pt x="400" y="861"/>
                  </a:lnTo>
                  <a:lnTo>
                    <a:pt x="400" y="861"/>
                  </a:lnTo>
                  <a:lnTo>
                    <a:pt x="400" y="861"/>
                  </a:lnTo>
                  <a:lnTo>
                    <a:pt x="400"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61" y="861"/>
                  </a:lnTo>
                  <a:lnTo>
                    <a:pt x="461" y="861"/>
                  </a:lnTo>
                  <a:lnTo>
                    <a:pt x="461" y="861"/>
                  </a:lnTo>
                  <a:lnTo>
                    <a:pt x="554" y="861"/>
                  </a:lnTo>
                  <a:lnTo>
                    <a:pt x="646" y="830"/>
                  </a:lnTo>
                  <a:lnTo>
                    <a:pt x="738" y="769"/>
                  </a:lnTo>
                  <a:lnTo>
                    <a:pt x="799" y="707"/>
                  </a:lnTo>
                  <a:lnTo>
                    <a:pt x="861" y="646"/>
                  </a:lnTo>
                  <a:lnTo>
                    <a:pt x="922" y="554"/>
                  </a:lnTo>
                  <a:lnTo>
                    <a:pt x="953" y="461"/>
                  </a:lnTo>
                  <a:lnTo>
                    <a:pt x="953" y="369"/>
                  </a:lnTo>
                  <a:lnTo>
                    <a:pt x="953" y="36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08"/>
                  </a:lnTo>
                  <a:lnTo>
                    <a:pt x="953" y="308"/>
                  </a:lnTo>
                  <a:lnTo>
                    <a:pt x="922" y="154"/>
                  </a:lnTo>
                  <a:lnTo>
                    <a:pt x="8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5590673" y="3357603"/>
              <a:ext cx="67782" cy="67782"/>
            </a:xfrm>
            <a:custGeom>
              <a:avLst/>
              <a:gdLst/>
              <a:ahLst/>
              <a:cxnLst/>
              <a:rect l="l" t="t" r="r" b="b"/>
              <a:pathLst>
                <a:path w="646" h="646" extrusionOk="0">
                  <a:moveTo>
                    <a:pt x="338" y="0"/>
                  </a:moveTo>
                  <a:lnTo>
                    <a:pt x="185" y="31"/>
                  </a:lnTo>
                  <a:lnTo>
                    <a:pt x="93" y="92"/>
                  </a:lnTo>
                  <a:lnTo>
                    <a:pt x="31" y="185"/>
                  </a:lnTo>
                  <a:lnTo>
                    <a:pt x="0" y="338"/>
                  </a:lnTo>
                  <a:lnTo>
                    <a:pt x="31" y="461"/>
                  </a:lnTo>
                  <a:lnTo>
                    <a:pt x="93" y="553"/>
                  </a:lnTo>
                  <a:lnTo>
                    <a:pt x="185" y="615"/>
                  </a:lnTo>
                  <a:lnTo>
                    <a:pt x="338" y="646"/>
                  </a:lnTo>
                  <a:lnTo>
                    <a:pt x="461" y="615"/>
                  </a:lnTo>
                  <a:lnTo>
                    <a:pt x="553" y="553"/>
                  </a:lnTo>
                  <a:lnTo>
                    <a:pt x="646" y="461"/>
                  </a:lnTo>
                  <a:lnTo>
                    <a:pt x="646" y="338"/>
                  </a:lnTo>
                  <a:lnTo>
                    <a:pt x="646" y="185"/>
                  </a:lnTo>
                  <a:lnTo>
                    <a:pt x="553" y="92"/>
                  </a:lnTo>
                  <a:lnTo>
                    <a:pt x="461" y="31"/>
                  </a:lnTo>
                  <a:lnTo>
                    <a:pt x="338" y="0"/>
                  </a:lnTo>
                  <a:close/>
                </a:path>
              </a:pathLst>
            </a:custGeom>
            <a:solidFill>
              <a:srgbClr val="17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5548703" y="3160974"/>
              <a:ext cx="145216" cy="112899"/>
            </a:xfrm>
            <a:custGeom>
              <a:avLst/>
              <a:gdLst/>
              <a:ahLst/>
              <a:cxnLst/>
              <a:rect l="l" t="t" r="r" b="b"/>
              <a:pathLst>
                <a:path w="1384" h="1076" extrusionOk="0">
                  <a:moveTo>
                    <a:pt x="400" y="0"/>
                  </a:moveTo>
                  <a:lnTo>
                    <a:pt x="247" y="31"/>
                  </a:lnTo>
                  <a:lnTo>
                    <a:pt x="124" y="123"/>
                  </a:lnTo>
                  <a:lnTo>
                    <a:pt x="32" y="246"/>
                  </a:lnTo>
                  <a:lnTo>
                    <a:pt x="1" y="399"/>
                  </a:lnTo>
                  <a:lnTo>
                    <a:pt x="1" y="676"/>
                  </a:lnTo>
                  <a:lnTo>
                    <a:pt x="32" y="830"/>
                  </a:lnTo>
                  <a:lnTo>
                    <a:pt x="124" y="953"/>
                  </a:lnTo>
                  <a:lnTo>
                    <a:pt x="247" y="1045"/>
                  </a:lnTo>
                  <a:lnTo>
                    <a:pt x="400" y="1075"/>
                  </a:lnTo>
                  <a:lnTo>
                    <a:pt x="984" y="1075"/>
                  </a:lnTo>
                  <a:lnTo>
                    <a:pt x="1138" y="1045"/>
                  </a:lnTo>
                  <a:lnTo>
                    <a:pt x="1261" y="953"/>
                  </a:lnTo>
                  <a:lnTo>
                    <a:pt x="1353" y="830"/>
                  </a:lnTo>
                  <a:lnTo>
                    <a:pt x="1384" y="676"/>
                  </a:lnTo>
                  <a:lnTo>
                    <a:pt x="1384" y="399"/>
                  </a:lnTo>
                  <a:lnTo>
                    <a:pt x="1353" y="246"/>
                  </a:lnTo>
                  <a:lnTo>
                    <a:pt x="1261" y="123"/>
                  </a:lnTo>
                  <a:lnTo>
                    <a:pt x="1138" y="31"/>
                  </a:lnTo>
                  <a:lnTo>
                    <a:pt x="984" y="0"/>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5570738" y="3187310"/>
              <a:ext cx="103456" cy="58653"/>
            </a:xfrm>
            <a:custGeom>
              <a:avLst/>
              <a:gdLst/>
              <a:ahLst/>
              <a:cxnLst/>
              <a:rect l="l" t="t" r="r" b="b"/>
              <a:pathLst>
                <a:path w="986" h="559" extrusionOk="0">
                  <a:moveTo>
                    <a:pt x="445" y="145"/>
                  </a:moveTo>
                  <a:lnTo>
                    <a:pt x="550" y="548"/>
                  </a:lnTo>
                  <a:lnTo>
                    <a:pt x="628" y="548"/>
                  </a:lnTo>
                  <a:lnTo>
                    <a:pt x="715" y="217"/>
                  </a:lnTo>
                  <a:lnTo>
                    <a:pt x="802" y="548"/>
                  </a:lnTo>
                  <a:lnTo>
                    <a:pt x="880" y="548"/>
                  </a:lnTo>
                  <a:lnTo>
                    <a:pt x="986" y="145"/>
                  </a:lnTo>
                  <a:lnTo>
                    <a:pt x="920" y="145"/>
                  </a:lnTo>
                  <a:lnTo>
                    <a:pt x="837" y="459"/>
                  </a:lnTo>
                  <a:lnTo>
                    <a:pt x="754" y="145"/>
                  </a:lnTo>
                  <a:lnTo>
                    <a:pt x="676" y="145"/>
                  </a:lnTo>
                  <a:lnTo>
                    <a:pt x="594" y="459"/>
                  </a:lnTo>
                  <a:lnTo>
                    <a:pt x="511" y="145"/>
                  </a:lnTo>
                  <a:close/>
                  <a:moveTo>
                    <a:pt x="163" y="1"/>
                  </a:moveTo>
                  <a:cubicBezTo>
                    <a:pt x="141" y="1"/>
                    <a:pt x="119" y="3"/>
                    <a:pt x="95" y="6"/>
                  </a:cubicBezTo>
                  <a:cubicBezTo>
                    <a:pt x="70" y="10"/>
                    <a:pt x="45" y="16"/>
                    <a:pt x="17" y="24"/>
                  </a:cubicBezTo>
                  <a:lnTo>
                    <a:pt x="17" y="88"/>
                  </a:lnTo>
                  <a:cubicBezTo>
                    <a:pt x="44" y="79"/>
                    <a:pt x="69" y="73"/>
                    <a:pt x="92" y="68"/>
                  </a:cubicBezTo>
                  <a:cubicBezTo>
                    <a:pt x="115" y="64"/>
                    <a:pt x="136" y="62"/>
                    <a:pt x="156" y="62"/>
                  </a:cubicBezTo>
                  <a:cubicBezTo>
                    <a:pt x="193" y="62"/>
                    <a:pt x="221" y="69"/>
                    <a:pt x="240" y="84"/>
                  </a:cubicBezTo>
                  <a:cubicBezTo>
                    <a:pt x="260" y="99"/>
                    <a:pt x="270" y="120"/>
                    <a:pt x="270" y="148"/>
                  </a:cubicBezTo>
                  <a:cubicBezTo>
                    <a:pt x="270" y="174"/>
                    <a:pt x="260" y="195"/>
                    <a:pt x="241" y="209"/>
                  </a:cubicBezTo>
                  <a:cubicBezTo>
                    <a:pt x="222" y="224"/>
                    <a:pt x="195" y="231"/>
                    <a:pt x="159" y="231"/>
                  </a:cubicBezTo>
                  <a:lnTo>
                    <a:pt x="94" y="231"/>
                  </a:lnTo>
                  <a:lnTo>
                    <a:pt x="94" y="290"/>
                  </a:lnTo>
                  <a:lnTo>
                    <a:pt x="156" y="290"/>
                  </a:lnTo>
                  <a:cubicBezTo>
                    <a:pt x="196" y="290"/>
                    <a:pt x="227" y="299"/>
                    <a:pt x="249" y="317"/>
                  </a:cubicBezTo>
                  <a:cubicBezTo>
                    <a:pt x="271" y="335"/>
                    <a:pt x="282" y="360"/>
                    <a:pt x="282" y="392"/>
                  </a:cubicBezTo>
                  <a:cubicBezTo>
                    <a:pt x="282" y="426"/>
                    <a:pt x="270" y="452"/>
                    <a:pt x="247" y="470"/>
                  </a:cubicBezTo>
                  <a:cubicBezTo>
                    <a:pt x="223" y="488"/>
                    <a:pt x="188" y="497"/>
                    <a:pt x="142" y="497"/>
                  </a:cubicBezTo>
                  <a:cubicBezTo>
                    <a:pt x="116" y="497"/>
                    <a:pt x="91" y="494"/>
                    <a:pt x="67" y="488"/>
                  </a:cubicBezTo>
                  <a:cubicBezTo>
                    <a:pt x="43" y="482"/>
                    <a:pt x="21" y="473"/>
                    <a:pt x="1" y="461"/>
                  </a:cubicBezTo>
                  <a:lnTo>
                    <a:pt x="1" y="532"/>
                  </a:lnTo>
                  <a:cubicBezTo>
                    <a:pt x="26" y="541"/>
                    <a:pt x="51" y="547"/>
                    <a:pt x="75" y="552"/>
                  </a:cubicBezTo>
                  <a:cubicBezTo>
                    <a:pt x="99" y="556"/>
                    <a:pt x="122" y="558"/>
                    <a:pt x="144" y="558"/>
                  </a:cubicBezTo>
                  <a:cubicBezTo>
                    <a:pt x="212" y="558"/>
                    <a:pt x="264" y="544"/>
                    <a:pt x="300" y="515"/>
                  </a:cubicBezTo>
                  <a:cubicBezTo>
                    <a:pt x="336" y="486"/>
                    <a:pt x="355" y="445"/>
                    <a:pt x="355" y="392"/>
                  </a:cubicBezTo>
                  <a:cubicBezTo>
                    <a:pt x="355" y="357"/>
                    <a:pt x="345" y="328"/>
                    <a:pt x="325" y="305"/>
                  </a:cubicBezTo>
                  <a:cubicBezTo>
                    <a:pt x="306" y="281"/>
                    <a:pt x="279" y="265"/>
                    <a:pt x="244" y="258"/>
                  </a:cubicBezTo>
                  <a:cubicBezTo>
                    <a:pt x="275" y="250"/>
                    <a:pt x="300" y="236"/>
                    <a:pt x="317" y="215"/>
                  </a:cubicBezTo>
                  <a:cubicBezTo>
                    <a:pt x="334" y="195"/>
                    <a:pt x="342" y="170"/>
                    <a:pt x="342" y="140"/>
                  </a:cubicBezTo>
                  <a:cubicBezTo>
                    <a:pt x="342" y="97"/>
                    <a:pt x="326" y="63"/>
                    <a:pt x="294" y="38"/>
                  </a:cubicBezTo>
                  <a:cubicBezTo>
                    <a:pt x="262" y="13"/>
                    <a:pt x="218" y="1"/>
                    <a:pt x="163" y="1"/>
                  </a:cubicBezTo>
                  <a:close/>
                </a:path>
              </a:pathLst>
            </a:custGeom>
            <a:solidFill>
              <a:srgbClr val="A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5203812" y="3596203"/>
              <a:ext cx="818940" cy="116152"/>
            </a:xfrm>
            <a:custGeom>
              <a:avLst/>
              <a:gdLst/>
              <a:ahLst/>
              <a:cxnLst/>
              <a:rect l="l" t="t" r="r" b="b"/>
              <a:pathLst>
                <a:path w="7805" h="1107" extrusionOk="0">
                  <a:moveTo>
                    <a:pt x="0" y="0"/>
                  </a:moveTo>
                  <a:lnTo>
                    <a:pt x="0" y="1106"/>
                  </a:lnTo>
                  <a:lnTo>
                    <a:pt x="7805" y="1106"/>
                  </a:lnTo>
                  <a:lnTo>
                    <a:pt x="7805" y="0"/>
                  </a:lnTo>
                  <a:close/>
                </a:path>
              </a:pathLst>
            </a:custGeom>
            <a:solidFill>
              <a:srgbClr val="3C4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5203812" y="3596203"/>
              <a:ext cx="818940" cy="116152"/>
            </a:xfrm>
            <a:custGeom>
              <a:avLst/>
              <a:gdLst/>
              <a:ahLst/>
              <a:cxnLst/>
              <a:rect l="l" t="t" r="r" b="b"/>
              <a:pathLst>
                <a:path w="7805" h="1107" fill="none" extrusionOk="0">
                  <a:moveTo>
                    <a:pt x="7805" y="1106"/>
                  </a:moveTo>
                  <a:lnTo>
                    <a:pt x="0" y="1106"/>
                  </a:lnTo>
                  <a:lnTo>
                    <a:pt x="0" y="0"/>
                  </a:lnTo>
                  <a:lnTo>
                    <a:pt x="7805" y="0"/>
                  </a:lnTo>
                  <a:lnTo>
                    <a:pt x="7805" y="11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5203812" y="3596203"/>
              <a:ext cx="818940" cy="116152"/>
            </a:xfrm>
            <a:custGeom>
              <a:avLst/>
              <a:gdLst/>
              <a:ahLst/>
              <a:cxnLst/>
              <a:rect l="l" t="t" r="r" b="b"/>
              <a:pathLst>
                <a:path w="7805" h="1107" extrusionOk="0">
                  <a:moveTo>
                    <a:pt x="7497" y="0"/>
                  </a:moveTo>
                  <a:lnTo>
                    <a:pt x="7436" y="154"/>
                  </a:lnTo>
                  <a:lnTo>
                    <a:pt x="7344" y="307"/>
                  </a:lnTo>
                  <a:lnTo>
                    <a:pt x="7221" y="430"/>
                  </a:lnTo>
                  <a:lnTo>
                    <a:pt x="7098" y="553"/>
                  </a:lnTo>
                  <a:lnTo>
                    <a:pt x="6944" y="645"/>
                  </a:lnTo>
                  <a:lnTo>
                    <a:pt x="6791" y="707"/>
                  </a:lnTo>
                  <a:lnTo>
                    <a:pt x="6637" y="768"/>
                  </a:lnTo>
                  <a:lnTo>
                    <a:pt x="0" y="768"/>
                  </a:lnTo>
                  <a:lnTo>
                    <a:pt x="0" y="1106"/>
                  </a:lnTo>
                  <a:lnTo>
                    <a:pt x="7805" y="1106"/>
                  </a:lnTo>
                  <a:lnTo>
                    <a:pt x="7805" y="860"/>
                  </a:lnTo>
                  <a:lnTo>
                    <a:pt x="7805" y="215"/>
                  </a:lnTo>
                  <a:lnTo>
                    <a:pt x="7805" y="0"/>
                  </a:lnTo>
                  <a:close/>
                </a:path>
              </a:pathLst>
            </a:custGeom>
            <a:solidFill>
              <a:srgbClr val="2B3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5203812" y="3596203"/>
              <a:ext cx="818940" cy="116152"/>
            </a:xfrm>
            <a:custGeom>
              <a:avLst/>
              <a:gdLst/>
              <a:ahLst/>
              <a:cxnLst/>
              <a:rect l="l" t="t" r="r" b="b"/>
              <a:pathLst>
                <a:path w="7805" h="1107" fill="none" extrusionOk="0">
                  <a:moveTo>
                    <a:pt x="7805" y="0"/>
                  </a:moveTo>
                  <a:lnTo>
                    <a:pt x="7497" y="0"/>
                  </a:lnTo>
                  <a:lnTo>
                    <a:pt x="7497" y="0"/>
                  </a:lnTo>
                  <a:lnTo>
                    <a:pt x="7436" y="154"/>
                  </a:lnTo>
                  <a:lnTo>
                    <a:pt x="7344" y="307"/>
                  </a:lnTo>
                  <a:lnTo>
                    <a:pt x="7221" y="430"/>
                  </a:lnTo>
                  <a:lnTo>
                    <a:pt x="7098" y="553"/>
                  </a:lnTo>
                  <a:lnTo>
                    <a:pt x="6944" y="645"/>
                  </a:lnTo>
                  <a:lnTo>
                    <a:pt x="6791" y="707"/>
                  </a:lnTo>
                  <a:lnTo>
                    <a:pt x="6637" y="768"/>
                  </a:lnTo>
                  <a:lnTo>
                    <a:pt x="6453" y="768"/>
                  </a:lnTo>
                  <a:lnTo>
                    <a:pt x="0" y="768"/>
                  </a:lnTo>
                  <a:lnTo>
                    <a:pt x="0" y="1106"/>
                  </a:lnTo>
                  <a:lnTo>
                    <a:pt x="7805" y="1106"/>
                  </a:lnTo>
                  <a:lnTo>
                    <a:pt x="7805" y="860"/>
                  </a:lnTo>
                  <a:lnTo>
                    <a:pt x="7805" y="215"/>
                  </a:lnTo>
                  <a:lnTo>
                    <a:pt x="78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6"/>
            <p:cNvSpPr/>
            <p:nvPr/>
          </p:nvSpPr>
          <p:spPr>
            <a:xfrm>
              <a:off x="5071605" y="3328539"/>
              <a:ext cx="561034" cy="158122"/>
            </a:xfrm>
            <a:custGeom>
              <a:avLst/>
              <a:gdLst/>
              <a:ahLst/>
              <a:cxnLst/>
              <a:rect l="l" t="t" r="r" b="b"/>
              <a:pathLst>
                <a:path w="5347" h="1507" extrusionOk="0">
                  <a:moveTo>
                    <a:pt x="4425" y="1"/>
                  </a:moveTo>
                  <a:lnTo>
                    <a:pt x="4271" y="32"/>
                  </a:lnTo>
                  <a:lnTo>
                    <a:pt x="4118" y="62"/>
                  </a:lnTo>
                  <a:lnTo>
                    <a:pt x="3964" y="93"/>
                  </a:lnTo>
                  <a:lnTo>
                    <a:pt x="3811" y="185"/>
                  </a:lnTo>
                  <a:lnTo>
                    <a:pt x="3657" y="277"/>
                  </a:lnTo>
                  <a:lnTo>
                    <a:pt x="3473" y="431"/>
                  </a:lnTo>
                  <a:lnTo>
                    <a:pt x="3288" y="585"/>
                  </a:lnTo>
                  <a:lnTo>
                    <a:pt x="3104" y="800"/>
                  </a:lnTo>
                  <a:lnTo>
                    <a:pt x="2827" y="1045"/>
                  </a:lnTo>
                  <a:lnTo>
                    <a:pt x="2551" y="1199"/>
                  </a:lnTo>
                  <a:lnTo>
                    <a:pt x="2305" y="1291"/>
                  </a:lnTo>
                  <a:lnTo>
                    <a:pt x="2028" y="1322"/>
                  </a:lnTo>
                  <a:lnTo>
                    <a:pt x="1844" y="1322"/>
                  </a:lnTo>
                  <a:lnTo>
                    <a:pt x="1690" y="1291"/>
                  </a:lnTo>
                  <a:lnTo>
                    <a:pt x="1322" y="1168"/>
                  </a:lnTo>
                  <a:lnTo>
                    <a:pt x="1015" y="984"/>
                  </a:lnTo>
                  <a:lnTo>
                    <a:pt x="738" y="800"/>
                  </a:lnTo>
                  <a:lnTo>
                    <a:pt x="492" y="585"/>
                  </a:lnTo>
                  <a:lnTo>
                    <a:pt x="308" y="400"/>
                  </a:lnTo>
                  <a:lnTo>
                    <a:pt x="185" y="277"/>
                  </a:lnTo>
                  <a:lnTo>
                    <a:pt x="154" y="247"/>
                  </a:lnTo>
                  <a:lnTo>
                    <a:pt x="93" y="216"/>
                  </a:lnTo>
                  <a:lnTo>
                    <a:pt x="31" y="247"/>
                  </a:lnTo>
                  <a:lnTo>
                    <a:pt x="1" y="277"/>
                  </a:lnTo>
                  <a:lnTo>
                    <a:pt x="31" y="339"/>
                  </a:lnTo>
                  <a:lnTo>
                    <a:pt x="185" y="523"/>
                  </a:lnTo>
                  <a:lnTo>
                    <a:pt x="369" y="707"/>
                  </a:lnTo>
                  <a:lnTo>
                    <a:pt x="615" y="923"/>
                  </a:lnTo>
                  <a:lnTo>
                    <a:pt x="922" y="1138"/>
                  </a:lnTo>
                  <a:lnTo>
                    <a:pt x="1260" y="1322"/>
                  </a:lnTo>
                  <a:lnTo>
                    <a:pt x="1445" y="1383"/>
                  </a:lnTo>
                  <a:lnTo>
                    <a:pt x="1629" y="1445"/>
                  </a:lnTo>
                  <a:lnTo>
                    <a:pt x="1844" y="1476"/>
                  </a:lnTo>
                  <a:lnTo>
                    <a:pt x="2028" y="1506"/>
                  </a:lnTo>
                  <a:lnTo>
                    <a:pt x="2336" y="1476"/>
                  </a:lnTo>
                  <a:lnTo>
                    <a:pt x="2489" y="1414"/>
                  </a:lnTo>
                  <a:lnTo>
                    <a:pt x="2643" y="1353"/>
                  </a:lnTo>
                  <a:lnTo>
                    <a:pt x="2797" y="1291"/>
                  </a:lnTo>
                  <a:lnTo>
                    <a:pt x="2920" y="1168"/>
                  </a:lnTo>
                  <a:lnTo>
                    <a:pt x="3073" y="1045"/>
                  </a:lnTo>
                  <a:lnTo>
                    <a:pt x="3227" y="892"/>
                  </a:lnTo>
                  <a:lnTo>
                    <a:pt x="3411" y="707"/>
                  </a:lnTo>
                  <a:lnTo>
                    <a:pt x="3565" y="554"/>
                  </a:lnTo>
                  <a:lnTo>
                    <a:pt x="3749" y="431"/>
                  </a:lnTo>
                  <a:lnTo>
                    <a:pt x="3903" y="339"/>
                  </a:lnTo>
                  <a:lnTo>
                    <a:pt x="4026" y="247"/>
                  </a:lnTo>
                  <a:lnTo>
                    <a:pt x="4179" y="216"/>
                  </a:lnTo>
                  <a:lnTo>
                    <a:pt x="4425" y="185"/>
                  </a:lnTo>
                  <a:lnTo>
                    <a:pt x="4609" y="185"/>
                  </a:lnTo>
                  <a:lnTo>
                    <a:pt x="4763" y="247"/>
                  </a:lnTo>
                  <a:lnTo>
                    <a:pt x="4886" y="308"/>
                  </a:lnTo>
                  <a:lnTo>
                    <a:pt x="5009" y="400"/>
                  </a:lnTo>
                  <a:lnTo>
                    <a:pt x="5163" y="554"/>
                  </a:lnTo>
                  <a:lnTo>
                    <a:pt x="5193" y="615"/>
                  </a:lnTo>
                  <a:lnTo>
                    <a:pt x="5255" y="677"/>
                  </a:lnTo>
                  <a:lnTo>
                    <a:pt x="5316" y="646"/>
                  </a:lnTo>
                  <a:lnTo>
                    <a:pt x="5347" y="585"/>
                  </a:lnTo>
                  <a:lnTo>
                    <a:pt x="5347" y="523"/>
                  </a:lnTo>
                  <a:lnTo>
                    <a:pt x="5285" y="462"/>
                  </a:lnTo>
                  <a:lnTo>
                    <a:pt x="5101" y="277"/>
                  </a:lnTo>
                  <a:lnTo>
                    <a:pt x="4978" y="185"/>
                  </a:lnTo>
                  <a:lnTo>
                    <a:pt x="4825" y="93"/>
                  </a:lnTo>
                  <a:lnTo>
                    <a:pt x="4640" y="32"/>
                  </a:lnTo>
                  <a:lnTo>
                    <a:pt x="442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5429507" y="2715987"/>
              <a:ext cx="393364" cy="280674"/>
            </a:xfrm>
            <a:custGeom>
              <a:avLst/>
              <a:gdLst/>
              <a:ahLst/>
              <a:cxnLst/>
              <a:rect l="l" t="t" r="r" b="b"/>
              <a:pathLst>
                <a:path w="3749" h="2675" extrusionOk="0">
                  <a:moveTo>
                    <a:pt x="492" y="1"/>
                  </a:moveTo>
                  <a:lnTo>
                    <a:pt x="369" y="32"/>
                  </a:lnTo>
                  <a:lnTo>
                    <a:pt x="277" y="62"/>
                  </a:lnTo>
                  <a:lnTo>
                    <a:pt x="215" y="93"/>
                  </a:lnTo>
                  <a:lnTo>
                    <a:pt x="123" y="155"/>
                  </a:lnTo>
                  <a:lnTo>
                    <a:pt x="62" y="247"/>
                  </a:lnTo>
                  <a:lnTo>
                    <a:pt x="31" y="308"/>
                  </a:lnTo>
                  <a:lnTo>
                    <a:pt x="0" y="400"/>
                  </a:lnTo>
                  <a:lnTo>
                    <a:pt x="0" y="523"/>
                  </a:lnTo>
                  <a:lnTo>
                    <a:pt x="0" y="2182"/>
                  </a:lnTo>
                  <a:lnTo>
                    <a:pt x="0" y="2275"/>
                  </a:lnTo>
                  <a:lnTo>
                    <a:pt x="31" y="2367"/>
                  </a:lnTo>
                  <a:lnTo>
                    <a:pt x="62" y="2459"/>
                  </a:lnTo>
                  <a:lnTo>
                    <a:pt x="123" y="2520"/>
                  </a:lnTo>
                  <a:lnTo>
                    <a:pt x="215" y="2582"/>
                  </a:lnTo>
                  <a:lnTo>
                    <a:pt x="277" y="2643"/>
                  </a:lnTo>
                  <a:lnTo>
                    <a:pt x="369" y="2643"/>
                  </a:lnTo>
                  <a:lnTo>
                    <a:pt x="492" y="2674"/>
                  </a:lnTo>
                  <a:lnTo>
                    <a:pt x="3257" y="2674"/>
                  </a:lnTo>
                  <a:lnTo>
                    <a:pt x="3349" y="2643"/>
                  </a:lnTo>
                  <a:lnTo>
                    <a:pt x="3441" y="2643"/>
                  </a:lnTo>
                  <a:lnTo>
                    <a:pt x="3534" y="2582"/>
                  </a:lnTo>
                  <a:lnTo>
                    <a:pt x="3595" y="2520"/>
                  </a:lnTo>
                  <a:lnTo>
                    <a:pt x="3657" y="2459"/>
                  </a:lnTo>
                  <a:lnTo>
                    <a:pt x="3687" y="2367"/>
                  </a:lnTo>
                  <a:lnTo>
                    <a:pt x="3718" y="2275"/>
                  </a:lnTo>
                  <a:lnTo>
                    <a:pt x="3749" y="2182"/>
                  </a:lnTo>
                  <a:lnTo>
                    <a:pt x="3749" y="523"/>
                  </a:lnTo>
                  <a:lnTo>
                    <a:pt x="3718" y="400"/>
                  </a:lnTo>
                  <a:lnTo>
                    <a:pt x="3687" y="308"/>
                  </a:lnTo>
                  <a:lnTo>
                    <a:pt x="3657" y="247"/>
                  </a:lnTo>
                  <a:lnTo>
                    <a:pt x="3595" y="155"/>
                  </a:lnTo>
                  <a:lnTo>
                    <a:pt x="3534" y="93"/>
                  </a:lnTo>
                  <a:lnTo>
                    <a:pt x="3441" y="62"/>
                  </a:lnTo>
                  <a:lnTo>
                    <a:pt x="3349" y="32"/>
                  </a:lnTo>
                  <a:lnTo>
                    <a:pt x="3257" y="1"/>
                  </a:lnTo>
                  <a:close/>
                </a:path>
              </a:pathLst>
            </a:custGeom>
            <a:solidFill>
              <a:srgbClr val="7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445561" y="2728893"/>
              <a:ext cx="358004" cy="254863"/>
            </a:xfrm>
            <a:custGeom>
              <a:avLst/>
              <a:gdLst/>
              <a:ahLst/>
              <a:cxnLst/>
              <a:rect l="l" t="t" r="r" b="b"/>
              <a:pathLst>
                <a:path w="3412" h="2429" extrusionOk="0">
                  <a:moveTo>
                    <a:pt x="462" y="1"/>
                  </a:moveTo>
                  <a:lnTo>
                    <a:pt x="369" y="32"/>
                  </a:lnTo>
                  <a:lnTo>
                    <a:pt x="277" y="32"/>
                  </a:lnTo>
                  <a:lnTo>
                    <a:pt x="124" y="154"/>
                  </a:lnTo>
                  <a:lnTo>
                    <a:pt x="31" y="277"/>
                  </a:lnTo>
                  <a:lnTo>
                    <a:pt x="1" y="369"/>
                  </a:lnTo>
                  <a:lnTo>
                    <a:pt x="1" y="462"/>
                  </a:lnTo>
                  <a:lnTo>
                    <a:pt x="1" y="1967"/>
                  </a:lnTo>
                  <a:lnTo>
                    <a:pt x="1" y="2059"/>
                  </a:lnTo>
                  <a:lnTo>
                    <a:pt x="31" y="2152"/>
                  </a:lnTo>
                  <a:lnTo>
                    <a:pt x="124" y="2305"/>
                  </a:lnTo>
                  <a:lnTo>
                    <a:pt x="277" y="2397"/>
                  </a:lnTo>
                  <a:lnTo>
                    <a:pt x="369" y="2428"/>
                  </a:lnTo>
                  <a:lnTo>
                    <a:pt x="3073" y="2428"/>
                  </a:lnTo>
                  <a:lnTo>
                    <a:pt x="3135" y="2397"/>
                  </a:lnTo>
                  <a:lnTo>
                    <a:pt x="3288" y="2305"/>
                  </a:lnTo>
                  <a:lnTo>
                    <a:pt x="3381" y="2152"/>
                  </a:lnTo>
                  <a:lnTo>
                    <a:pt x="3411" y="2059"/>
                  </a:lnTo>
                  <a:lnTo>
                    <a:pt x="3411" y="1967"/>
                  </a:lnTo>
                  <a:lnTo>
                    <a:pt x="3411" y="462"/>
                  </a:lnTo>
                  <a:lnTo>
                    <a:pt x="3411" y="369"/>
                  </a:lnTo>
                  <a:lnTo>
                    <a:pt x="3381" y="277"/>
                  </a:lnTo>
                  <a:lnTo>
                    <a:pt x="3288" y="154"/>
                  </a:lnTo>
                  <a:lnTo>
                    <a:pt x="3135" y="32"/>
                  </a:lnTo>
                  <a:lnTo>
                    <a:pt x="3073" y="32"/>
                  </a:lnTo>
                  <a:lnTo>
                    <a:pt x="2981"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5484279" y="2767610"/>
              <a:ext cx="283822" cy="180681"/>
            </a:xfrm>
            <a:custGeom>
              <a:avLst/>
              <a:gdLst/>
              <a:ahLst/>
              <a:cxnLst/>
              <a:rect l="l" t="t" r="r" b="b"/>
              <a:pathLst>
                <a:path w="2705" h="1722" extrusionOk="0">
                  <a:moveTo>
                    <a:pt x="1967" y="154"/>
                  </a:moveTo>
                  <a:lnTo>
                    <a:pt x="2059" y="246"/>
                  </a:lnTo>
                  <a:lnTo>
                    <a:pt x="2151" y="338"/>
                  </a:lnTo>
                  <a:lnTo>
                    <a:pt x="2182" y="461"/>
                  </a:lnTo>
                  <a:lnTo>
                    <a:pt x="2182" y="554"/>
                  </a:lnTo>
                  <a:lnTo>
                    <a:pt x="2551" y="554"/>
                  </a:lnTo>
                  <a:lnTo>
                    <a:pt x="2551" y="1168"/>
                  </a:lnTo>
                  <a:lnTo>
                    <a:pt x="2182" y="1168"/>
                  </a:lnTo>
                  <a:lnTo>
                    <a:pt x="2182" y="1230"/>
                  </a:lnTo>
                  <a:lnTo>
                    <a:pt x="2151" y="1352"/>
                  </a:lnTo>
                  <a:lnTo>
                    <a:pt x="2059" y="1475"/>
                  </a:lnTo>
                  <a:lnTo>
                    <a:pt x="1967" y="1537"/>
                  </a:lnTo>
                  <a:lnTo>
                    <a:pt x="1844" y="1568"/>
                  </a:lnTo>
                  <a:lnTo>
                    <a:pt x="492" y="1568"/>
                  </a:lnTo>
                  <a:lnTo>
                    <a:pt x="338" y="1537"/>
                  </a:lnTo>
                  <a:lnTo>
                    <a:pt x="246" y="1445"/>
                  </a:lnTo>
                  <a:lnTo>
                    <a:pt x="185" y="1352"/>
                  </a:lnTo>
                  <a:lnTo>
                    <a:pt x="154" y="1230"/>
                  </a:lnTo>
                  <a:lnTo>
                    <a:pt x="154" y="461"/>
                  </a:lnTo>
                  <a:lnTo>
                    <a:pt x="185" y="338"/>
                  </a:lnTo>
                  <a:lnTo>
                    <a:pt x="246" y="246"/>
                  </a:lnTo>
                  <a:lnTo>
                    <a:pt x="338" y="154"/>
                  </a:lnTo>
                  <a:close/>
                  <a:moveTo>
                    <a:pt x="369" y="0"/>
                  </a:moveTo>
                  <a:lnTo>
                    <a:pt x="277" y="31"/>
                  </a:lnTo>
                  <a:lnTo>
                    <a:pt x="123" y="123"/>
                  </a:lnTo>
                  <a:lnTo>
                    <a:pt x="31" y="277"/>
                  </a:lnTo>
                  <a:lnTo>
                    <a:pt x="0" y="369"/>
                  </a:lnTo>
                  <a:lnTo>
                    <a:pt x="0" y="461"/>
                  </a:lnTo>
                  <a:lnTo>
                    <a:pt x="0" y="1230"/>
                  </a:lnTo>
                  <a:lnTo>
                    <a:pt x="0" y="1322"/>
                  </a:lnTo>
                  <a:lnTo>
                    <a:pt x="31" y="1414"/>
                  </a:lnTo>
                  <a:lnTo>
                    <a:pt x="123" y="1568"/>
                  </a:lnTo>
                  <a:lnTo>
                    <a:pt x="277" y="1660"/>
                  </a:lnTo>
                  <a:lnTo>
                    <a:pt x="369" y="1690"/>
                  </a:lnTo>
                  <a:lnTo>
                    <a:pt x="492" y="1721"/>
                  </a:lnTo>
                  <a:lnTo>
                    <a:pt x="1844" y="1721"/>
                  </a:lnTo>
                  <a:lnTo>
                    <a:pt x="1936" y="1690"/>
                  </a:lnTo>
                  <a:lnTo>
                    <a:pt x="2028" y="1660"/>
                  </a:lnTo>
                  <a:lnTo>
                    <a:pt x="2182" y="1568"/>
                  </a:lnTo>
                  <a:lnTo>
                    <a:pt x="2274" y="1414"/>
                  </a:lnTo>
                  <a:lnTo>
                    <a:pt x="2305" y="1322"/>
                  </a:lnTo>
                  <a:lnTo>
                    <a:pt x="2704" y="1322"/>
                  </a:lnTo>
                  <a:lnTo>
                    <a:pt x="2704" y="400"/>
                  </a:lnTo>
                  <a:lnTo>
                    <a:pt x="2315" y="400"/>
                  </a:lnTo>
                  <a:lnTo>
                    <a:pt x="2305" y="369"/>
                  </a:lnTo>
                  <a:lnTo>
                    <a:pt x="2274" y="277"/>
                  </a:lnTo>
                  <a:lnTo>
                    <a:pt x="2182" y="123"/>
                  </a:lnTo>
                  <a:lnTo>
                    <a:pt x="2028" y="31"/>
                  </a:lnTo>
                  <a:lnTo>
                    <a:pt x="193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5513343" y="2796674"/>
              <a:ext cx="45223" cy="119300"/>
            </a:xfrm>
            <a:custGeom>
              <a:avLst/>
              <a:gdLst/>
              <a:ahLst/>
              <a:cxnLst/>
              <a:rect l="l" t="t" r="r" b="b"/>
              <a:pathLst>
                <a:path w="431" h="1137" extrusionOk="0">
                  <a:moveTo>
                    <a:pt x="123" y="0"/>
                  </a:moveTo>
                  <a:lnTo>
                    <a:pt x="61" y="61"/>
                  </a:lnTo>
                  <a:lnTo>
                    <a:pt x="0" y="123"/>
                  </a:lnTo>
                  <a:lnTo>
                    <a:pt x="0" y="215"/>
                  </a:lnTo>
                  <a:lnTo>
                    <a:pt x="0" y="922"/>
                  </a:lnTo>
                  <a:lnTo>
                    <a:pt x="0" y="1014"/>
                  </a:lnTo>
                  <a:lnTo>
                    <a:pt x="61" y="1075"/>
                  </a:lnTo>
                  <a:lnTo>
                    <a:pt x="123" y="1137"/>
                  </a:lnTo>
                  <a:lnTo>
                    <a:pt x="307" y="1137"/>
                  </a:lnTo>
                  <a:lnTo>
                    <a:pt x="369" y="1075"/>
                  </a:lnTo>
                  <a:lnTo>
                    <a:pt x="430" y="1014"/>
                  </a:lnTo>
                  <a:lnTo>
                    <a:pt x="430" y="922"/>
                  </a:lnTo>
                  <a:lnTo>
                    <a:pt x="430"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5571367" y="2796674"/>
              <a:ext cx="48370" cy="119300"/>
            </a:xfrm>
            <a:custGeom>
              <a:avLst/>
              <a:gdLst/>
              <a:ahLst/>
              <a:cxnLst/>
              <a:rect l="l" t="t" r="r" b="b"/>
              <a:pathLst>
                <a:path w="461" h="1137" extrusionOk="0">
                  <a:moveTo>
                    <a:pt x="154" y="0"/>
                  </a:moveTo>
                  <a:lnTo>
                    <a:pt x="62" y="61"/>
                  </a:lnTo>
                  <a:lnTo>
                    <a:pt x="31" y="123"/>
                  </a:lnTo>
                  <a:lnTo>
                    <a:pt x="0" y="215"/>
                  </a:lnTo>
                  <a:lnTo>
                    <a:pt x="0" y="922"/>
                  </a:lnTo>
                  <a:lnTo>
                    <a:pt x="31" y="1014"/>
                  </a:lnTo>
                  <a:lnTo>
                    <a:pt x="62" y="1075"/>
                  </a:lnTo>
                  <a:lnTo>
                    <a:pt x="154" y="1137"/>
                  </a:lnTo>
                  <a:lnTo>
                    <a:pt x="307" y="1137"/>
                  </a:lnTo>
                  <a:lnTo>
                    <a:pt x="369" y="1075"/>
                  </a:lnTo>
                  <a:lnTo>
                    <a:pt x="430" y="1014"/>
                  </a:lnTo>
                  <a:lnTo>
                    <a:pt x="461" y="922"/>
                  </a:lnTo>
                  <a:lnTo>
                    <a:pt x="461"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5593926" y="2603193"/>
              <a:ext cx="13011" cy="6505"/>
            </a:xfrm>
            <a:custGeom>
              <a:avLst/>
              <a:gdLst/>
              <a:ahLst/>
              <a:cxnLst/>
              <a:rect l="l" t="t" r="r" b="b"/>
              <a:pathLst>
                <a:path w="124" h="62" extrusionOk="0">
                  <a:moveTo>
                    <a:pt x="31" y="0"/>
                  </a:moveTo>
                  <a:lnTo>
                    <a:pt x="0" y="31"/>
                  </a:lnTo>
                  <a:lnTo>
                    <a:pt x="62" y="62"/>
                  </a:lnTo>
                  <a:lnTo>
                    <a:pt x="123" y="31"/>
                  </a:lnTo>
                  <a:lnTo>
                    <a:pt x="31"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5522996" y="2396910"/>
              <a:ext cx="135458" cy="203135"/>
            </a:xfrm>
            <a:custGeom>
              <a:avLst/>
              <a:gdLst/>
              <a:ahLst/>
              <a:cxnLst/>
              <a:rect l="l" t="t" r="r" b="b"/>
              <a:pathLst>
                <a:path w="1291" h="1936" extrusionOk="0">
                  <a:moveTo>
                    <a:pt x="983" y="0"/>
                  </a:moveTo>
                  <a:lnTo>
                    <a:pt x="768" y="31"/>
                  </a:lnTo>
                  <a:lnTo>
                    <a:pt x="584" y="92"/>
                  </a:lnTo>
                  <a:lnTo>
                    <a:pt x="430" y="154"/>
                  </a:lnTo>
                  <a:lnTo>
                    <a:pt x="277" y="277"/>
                  </a:lnTo>
                  <a:lnTo>
                    <a:pt x="154" y="430"/>
                  </a:lnTo>
                  <a:lnTo>
                    <a:pt x="62" y="584"/>
                  </a:lnTo>
                  <a:lnTo>
                    <a:pt x="0" y="768"/>
                  </a:lnTo>
                  <a:lnTo>
                    <a:pt x="0" y="983"/>
                  </a:lnTo>
                  <a:lnTo>
                    <a:pt x="0" y="1137"/>
                  </a:lnTo>
                  <a:lnTo>
                    <a:pt x="62" y="1291"/>
                  </a:lnTo>
                  <a:lnTo>
                    <a:pt x="123" y="1444"/>
                  </a:lnTo>
                  <a:lnTo>
                    <a:pt x="215" y="1567"/>
                  </a:lnTo>
                  <a:lnTo>
                    <a:pt x="307" y="1690"/>
                  </a:lnTo>
                  <a:lnTo>
                    <a:pt x="430" y="1782"/>
                  </a:lnTo>
                  <a:lnTo>
                    <a:pt x="584" y="1874"/>
                  </a:lnTo>
                  <a:lnTo>
                    <a:pt x="738" y="1936"/>
                  </a:lnTo>
                  <a:lnTo>
                    <a:pt x="1291" y="953"/>
                  </a:lnTo>
                  <a:lnTo>
                    <a:pt x="615" y="1014"/>
                  </a:lnTo>
                  <a:lnTo>
                    <a:pt x="369" y="1014"/>
                  </a:lnTo>
                  <a:lnTo>
                    <a:pt x="492" y="830"/>
                  </a:lnTo>
                  <a:lnTo>
                    <a:pt x="1045"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5606832" y="2403311"/>
              <a:ext cx="119300" cy="199987"/>
            </a:xfrm>
            <a:custGeom>
              <a:avLst/>
              <a:gdLst/>
              <a:ahLst/>
              <a:cxnLst/>
              <a:rect l="l" t="t" r="r" b="b"/>
              <a:pathLst>
                <a:path w="1137" h="1906" extrusionOk="0">
                  <a:moveTo>
                    <a:pt x="522" y="0"/>
                  </a:moveTo>
                  <a:lnTo>
                    <a:pt x="430" y="154"/>
                  </a:lnTo>
                  <a:lnTo>
                    <a:pt x="31" y="738"/>
                  </a:lnTo>
                  <a:lnTo>
                    <a:pt x="615" y="769"/>
                  </a:lnTo>
                  <a:lnTo>
                    <a:pt x="737" y="769"/>
                  </a:lnTo>
                  <a:lnTo>
                    <a:pt x="676" y="861"/>
                  </a:lnTo>
                  <a:lnTo>
                    <a:pt x="0" y="1875"/>
                  </a:lnTo>
                  <a:lnTo>
                    <a:pt x="184" y="1905"/>
                  </a:lnTo>
                  <a:lnTo>
                    <a:pt x="369" y="1875"/>
                  </a:lnTo>
                  <a:lnTo>
                    <a:pt x="553" y="1813"/>
                  </a:lnTo>
                  <a:lnTo>
                    <a:pt x="707" y="1721"/>
                  </a:lnTo>
                  <a:lnTo>
                    <a:pt x="860" y="1598"/>
                  </a:lnTo>
                  <a:lnTo>
                    <a:pt x="983" y="1475"/>
                  </a:lnTo>
                  <a:lnTo>
                    <a:pt x="1075" y="1291"/>
                  </a:lnTo>
                  <a:lnTo>
                    <a:pt x="1137" y="1107"/>
                  </a:lnTo>
                  <a:lnTo>
                    <a:pt x="1137" y="922"/>
                  </a:lnTo>
                  <a:lnTo>
                    <a:pt x="1137" y="769"/>
                  </a:lnTo>
                  <a:lnTo>
                    <a:pt x="1106" y="615"/>
                  </a:lnTo>
                  <a:lnTo>
                    <a:pt x="1045" y="492"/>
                  </a:lnTo>
                  <a:lnTo>
                    <a:pt x="983" y="369"/>
                  </a:lnTo>
                  <a:lnTo>
                    <a:pt x="891" y="246"/>
                  </a:lnTo>
                  <a:lnTo>
                    <a:pt x="768" y="154"/>
                  </a:lnTo>
                  <a:lnTo>
                    <a:pt x="645" y="62"/>
                  </a:lnTo>
                  <a:lnTo>
                    <a:pt x="522"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5561609" y="2396910"/>
              <a:ext cx="122657" cy="203135"/>
            </a:xfrm>
            <a:custGeom>
              <a:avLst/>
              <a:gdLst/>
              <a:ahLst/>
              <a:cxnLst/>
              <a:rect l="l" t="t" r="r" b="b"/>
              <a:pathLst>
                <a:path w="1169" h="1936" extrusionOk="0">
                  <a:moveTo>
                    <a:pt x="677" y="0"/>
                  </a:moveTo>
                  <a:lnTo>
                    <a:pt x="124" y="830"/>
                  </a:lnTo>
                  <a:lnTo>
                    <a:pt x="1" y="1014"/>
                  </a:lnTo>
                  <a:lnTo>
                    <a:pt x="247" y="1014"/>
                  </a:lnTo>
                  <a:lnTo>
                    <a:pt x="923" y="953"/>
                  </a:lnTo>
                  <a:lnTo>
                    <a:pt x="370" y="1936"/>
                  </a:lnTo>
                  <a:lnTo>
                    <a:pt x="431" y="1936"/>
                  </a:lnTo>
                  <a:lnTo>
                    <a:pt x="1107" y="922"/>
                  </a:lnTo>
                  <a:lnTo>
                    <a:pt x="1168" y="830"/>
                  </a:lnTo>
                  <a:lnTo>
                    <a:pt x="1046" y="830"/>
                  </a:lnTo>
                  <a:lnTo>
                    <a:pt x="462" y="799"/>
                  </a:lnTo>
                  <a:lnTo>
                    <a:pt x="892" y="184"/>
                  </a:lnTo>
                  <a:lnTo>
                    <a:pt x="953" y="61"/>
                  </a:lnTo>
                  <a:lnTo>
                    <a:pt x="830" y="31"/>
                  </a:lnTo>
                  <a:lnTo>
                    <a:pt x="677"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5368231" y="3051327"/>
              <a:ext cx="525569" cy="6505"/>
            </a:xfrm>
            <a:custGeom>
              <a:avLst/>
              <a:gdLst/>
              <a:ahLst/>
              <a:cxnLst/>
              <a:rect l="l" t="t" r="r" b="b"/>
              <a:pathLst>
                <a:path w="5009" h="62" extrusionOk="0">
                  <a:moveTo>
                    <a:pt x="1260" y="0"/>
                  </a:moveTo>
                  <a:lnTo>
                    <a:pt x="0" y="31"/>
                  </a:lnTo>
                  <a:lnTo>
                    <a:pt x="1260" y="62"/>
                  </a:lnTo>
                  <a:lnTo>
                    <a:pt x="3749" y="62"/>
                  </a:lnTo>
                  <a:lnTo>
                    <a:pt x="5009" y="31"/>
                  </a:lnTo>
                  <a:lnTo>
                    <a:pt x="3749" y="0"/>
                  </a:lnTo>
                  <a:close/>
                </a:path>
              </a:pathLst>
            </a:custGeom>
            <a:solidFill>
              <a:srgbClr val="39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614975" y="3683185"/>
              <a:ext cx="105" cy="3358"/>
            </a:xfrm>
            <a:custGeom>
              <a:avLst/>
              <a:gdLst/>
              <a:ahLst/>
              <a:cxnLst/>
              <a:rect l="l" t="t" r="r" b="b"/>
              <a:pathLst>
                <a:path w="1" h="32" extrusionOk="0">
                  <a:moveTo>
                    <a:pt x="1" y="1"/>
                  </a:moveTo>
                  <a:lnTo>
                    <a:pt x="1" y="31"/>
                  </a:lnTo>
                  <a:lnTo>
                    <a:pt x="1" y="31"/>
                  </a:lnTo>
                  <a:lnTo>
                    <a:pt x="1" y="31"/>
                  </a:lnTo>
                  <a:lnTo>
                    <a:pt x="1" y="1"/>
                  </a:lnTo>
                  <a:close/>
                </a:path>
              </a:pathLst>
            </a:custGeom>
            <a:solidFill>
              <a:srgbClr val="73C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614975" y="3683185"/>
              <a:ext cx="105" cy="3358"/>
            </a:xfrm>
            <a:custGeom>
              <a:avLst/>
              <a:gdLst/>
              <a:ahLst/>
              <a:cxnLst/>
              <a:rect l="l" t="t" r="r" b="b"/>
              <a:pathLst>
                <a:path w="1" h="32" fill="none" extrusionOk="0">
                  <a:moveTo>
                    <a:pt x="1" y="1"/>
                  </a:moveTo>
                  <a:lnTo>
                    <a:pt x="1" y="31"/>
                  </a:lnTo>
                  <a:lnTo>
                    <a:pt x="1" y="31"/>
                  </a:lnTo>
                  <a:lnTo>
                    <a:pt x="1"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614975" y="3686438"/>
              <a:ext cx="105" cy="16158"/>
            </a:xfrm>
            <a:custGeom>
              <a:avLst/>
              <a:gdLst/>
              <a:ahLst/>
              <a:cxnLst/>
              <a:rect l="l" t="t" r="r" b="b"/>
              <a:pathLst>
                <a:path w="1" h="154" extrusionOk="0">
                  <a:moveTo>
                    <a:pt x="1" y="0"/>
                  </a:moveTo>
                  <a:lnTo>
                    <a:pt x="1" y="0"/>
                  </a:lnTo>
                  <a:lnTo>
                    <a:pt x="1" y="0"/>
                  </a:lnTo>
                  <a:lnTo>
                    <a:pt x="1" y="154"/>
                  </a:lnTo>
                  <a:lnTo>
                    <a:pt x="1" y="154"/>
                  </a:lnTo>
                  <a:lnTo>
                    <a:pt x="1" y="0"/>
                  </a:lnTo>
                  <a:close/>
                </a:path>
              </a:pathLst>
            </a:custGeom>
            <a:solidFill>
              <a:srgbClr val="59A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2614975" y="3686438"/>
              <a:ext cx="105" cy="16158"/>
            </a:xfrm>
            <a:custGeom>
              <a:avLst/>
              <a:gdLst/>
              <a:ahLst/>
              <a:cxnLst/>
              <a:rect l="l" t="t" r="r" b="b"/>
              <a:pathLst>
                <a:path w="1" h="154" fill="none" extrusionOk="0">
                  <a:moveTo>
                    <a:pt x="1" y="0"/>
                  </a:moveTo>
                  <a:lnTo>
                    <a:pt x="1" y="0"/>
                  </a:lnTo>
                  <a:lnTo>
                    <a:pt x="1" y="0"/>
                  </a:lnTo>
                  <a:lnTo>
                    <a:pt x="1" y="154"/>
                  </a:lnTo>
                  <a:lnTo>
                    <a:pt x="1" y="1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4120557" y="2574129"/>
              <a:ext cx="45223" cy="48475"/>
            </a:xfrm>
            <a:custGeom>
              <a:avLst/>
              <a:gdLst/>
              <a:ahLst/>
              <a:cxnLst/>
              <a:rect l="l" t="t" r="r" b="b"/>
              <a:pathLst>
                <a:path w="431" h="462" extrusionOk="0">
                  <a:moveTo>
                    <a:pt x="0" y="1"/>
                  </a:moveTo>
                  <a:lnTo>
                    <a:pt x="0" y="462"/>
                  </a:lnTo>
                  <a:lnTo>
                    <a:pt x="431" y="462"/>
                  </a:lnTo>
                  <a:lnTo>
                    <a:pt x="43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4197887" y="2574129"/>
              <a:ext cx="48475" cy="48475"/>
            </a:xfrm>
            <a:custGeom>
              <a:avLst/>
              <a:gdLst/>
              <a:ahLst/>
              <a:cxnLst/>
              <a:rect l="l" t="t" r="r" b="b"/>
              <a:pathLst>
                <a:path w="462" h="462" extrusionOk="0">
                  <a:moveTo>
                    <a:pt x="1" y="1"/>
                  </a:moveTo>
                  <a:lnTo>
                    <a:pt x="1" y="462"/>
                  </a:lnTo>
                  <a:lnTo>
                    <a:pt x="462" y="462"/>
                  </a:lnTo>
                  <a:lnTo>
                    <a:pt x="462"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4278575" y="2574129"/>
              <a:ext cx="48370" cy="48475"/>
            </a:xfrm>
            <a:custGeom>
              <a:avLst/>
              <a:gdLst/>
              <a:ahLst/>
              <a:cxnLst/>
              <a:rect l="l" t="t" r="r" b="b"/>
              <a:pathLst>
                <a:path w="461" h="462" extrusionOk="0">
                  <a:moveTo>
                    <a:pt x="0" y="1"/>
                  </a:moveTo>
                  <a:lnTo>
                    <a:pt x="0" y="462"/>
                  </a:lnTo>
                  <a:lnTo>
                    <a:pt x="461" y="462"/>
                  </a:lnTo>
                  <a:lnTo>
                    <a:pt x="46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4359158" y="2574129"/>
              <a:ext cx="45223" cy="48475"/>
            </a:xfrm>
            <a:custGeom>
              <a:avLst/>
              <a:gdLst/>
              <a:ahLst/>
              <a:cxnLst/>
              <a:rect l="l" t="t" r="r" b="b"/>
              <a:pathLst>
                <a:path w="431" h="462" extrusionOk="0">
                  <a:moveTo>
                    <a:pt x="0" y="1"/>
                  </a:moveTo>
                  <a:lnTo>
                    <a:pt x="0" y="462"/>
                  </a:lnTo>
                  <a:lnTo>
                    <a:pt x="430" y="462"/>
                  </a:lnTo>
                  <a:lnTo>
                    <a:pt x="430"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120557" y="2677375"/>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120557" y="2677375"/>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197887" y="2677375"/>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4197887" y="2677375"/>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4278575" y="2677375"/>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4359158" y="2677375"/>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4359158" y="2677375"/>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4120557" y="2780516"/>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4120557" y="2780516"/>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4197887" y="2780516"/>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6"/>
            <p:cNvSpPr/>
            <p:nvPr/>
          </p:nvSpPr>
          <p:spPr>
            <a:xfrm>
              <a:off x="4197887" y="2780516"/>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6"/>
            <p:cNvSpPr/>
            <p:nvPr/>
          </p:nvSpPr>
          <p:spPr>
            <a:xfrm>
              <a:off x="4278575" y="2780516"/>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6"/>
            <p:cNvSpPr/>
            <p:nvPr/>
          </p:nvSpPr>
          <p:spPr>
            <a:xfrm>
              <a:off x="4278575" y="2780516"/>
              <a:ext cx="48370" cy="48475"/>
            </a:xfrm>
            <a:custGeom>
              <a:avLst/>
              <a:gdLst/>
              <a:ahLst/>
              <a:cxnLst/>
              <a:rect l="l" t="t" r="r" b="b"/>
              <a:pathLst>
                <a:path w="461" h="462" fill="none" extrusionOk="0">
                  <a:moveTo>
                    <a:pt x="461" y="461"/>
                  </a:moveTo>
                  <a:lnTo>
                    <a:pt x="0" y="461"/>
                  </a:lnTo>
                  <a:lnTo>
                    <a:pt x="0" y="0"/>
                  </a:lnTo>
                  <a:lnTo>
                    <a:pt x="461" y="0"/>
                  </a:lnTo>
                  <a:lnTo>
                    <a:pt x="46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6"/>
            <p:cNvSpPr/>
            <p:nvPr/>
          </p:nvSpPr>
          <p:spPr>
            <a:xfrm>
              <a:off x="4359158" y="2780516"/>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4359158" y="2780516"/>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3253344" y="3280169"/>
              <a:ext cx="454640" cy="451492"/>
            </a:xfrm>
            <a:custGeom>
              <a:avLst/>
              <a:gdLst/>
              <a:ahLst/>
              <a:cxnLst/>
              <a:rect l="l" t="t" r="r" b="b"/>
              <a:pathLst>
                <a:path w="4333" h="4303" extrusionOk="0">
                  <a:moveTo>
                    <a:pt x="1936" y="1"/>
                  </a:moveTo>
                  <a:lnTo>
                    <a:pt x="1721" y="32"/>
                  </a:lnTo>
                  <a:lnTo>
                    <a:pt x="1537" y="93"/>
                  </a:lnTo>
                  <a:lnTo>
                    <a:pt x="1321" y="155"/>
                  </a:lnTo>
                  <a:lnTo>
                    <a:pt x="1137" y="247"/>
                  </a:lnTo>
                  <a:lnTo>
                    <a:pt x="953" y="370"/>
                  </a:lnTo>
                  <a:lnTo>
                    <a:pt x="799" y="493"/>
                  </a:lnTo>
                  <a:lnTo>
                    <a:pt x="646" y="615"/>
                  </a:lnTo>
                  <a:lnTo>
                    <a:pt x="492" y="769"/>
                  </a:lnTo>
                  <a:lnTo>
                    <a:pt x="369" y="953"/>
                  </a:lnTo>
                  <a:lnTo>
                    <a:pt x="277" y="1107"/>
                  </a:lnTo>
                  <a:lnTo>
                    <a:pt x="185" y="1322"/>
                  </a:lnTo>
                  <a:lnTo>
                    <a:pt x="92" y="1506"/>
                  </a:lnTo>
                  <a:lnTo>
                    <a:pt x="62" y="1722"/>
                  </a:lnTo>
                  <a:lnTo>
                    <a:pt x="31" y="1937"/>
                  </a:lnTo>
                  <a:lnTo>
                    <a:pt x="0" y="2152"/>
                  </a:lnTo>
                  <a:lnTo>
                    <a:pt x="31" y="2367"/>
                  </a:lnTo>
                  <a:lnTo>
                    <a:pt x="62" y="2582"/>
                  </a:lnTo>
                  <a:lnTo>
                    <a:pt x="92" y="2797"/>
                  </a:lnTo>
                  <a:lnTo>
                    <a:pt x="185" y="2981"/>
                  </a:lnTo>
                  <a:lnTo>
                    <a:pt x="277" y="3166"/>
                  </a:lnTo>
                  <a:lnTo>
                    <a:pt x="369" y="3350"/>
                  </a:lnTo>
                  <a:lnTo>
                    <a:pt x="492" y="3534"/>
                  </a:lnTo>
                  <a:lnTo>
                    <a:pt x="646" y="3688"/>
                  </a:lnTo>
                  <a:lnTo>
                    <a:pt x="799" y="3811"/>
                  </a:lnTo>
                  <a:lnTo>
                    <a:pt x="953" y="3934"/>
                  </a:lnTo>
                  <a:lnTo>
                    <a:pt x="1137" y="4057"/>
                  </a:lnTo>
                  <a:lnTo>
                    <a:pt x="1321" y="4149"/>
                  </a:lnTo>
                  <a:lnTo>
                    <a:pt x="1537" y="4210"/>
                  </a:lnTo>
                  <a:lnTo>
                    <a:pt x="1721" y="4272"/>
                  </a:lnTo>
                  <a:lnTo>
                    <a:pt x="1936"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56" y="3166"/>
                  </a:lnTo>
                  <a:lnTo>
                    <a:pt x="4148" y="2981"/>
                  </a:lnTo>
                  <a:lnTo>
                    <a:pt x="4240" y="2797"/>
                  </a:lnTo>
                  <a:lnTo>
                    <a:pt x="4302" y="2582"/>
                  </a:lnTo>
                  <a:lnTo>
                    <a:pt x="4333" y="2367"/>
                  </a:lnTo>
                  <a:lnTo>
                    <a:pt x="4333" y="2152"/>
                  </a:lnTo>
                  <a:lnTo>
                    <a:pt x="4333" y="1937"/>
                  </a:lnTo>
                  <a:lnTo>
                    <a:pt x="4302" y="1722"/>
                  </a:lnTo>
                  <a:lnTo>
                    <a:pt x="4240" y="1506"/>
                  </a:lnTo>
                  <a:lnTo>
                    <a:pt x="4148" y="1322"/>
                  </a:lnTo>
                  <a:lnTo>
                    <a:pt x="4056"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3253344" y="3280169"/>
              <a:ext cx="454640" cy="451492"/>
            </a:xfrm>
            <a:custGeom>
              <a:avLst/>
              <a:gdLst/>
              <a:ahLst/>
              <a:cxnLst/>
              <a:rect l="l" t="t" r="r" b="b"/>
              <a:pathLst>
                <a:path w="4333" h="4303" fill="none" extrusionOk="0">
                  <a:moveTo>
                    <a:pt x="4333" y="2152"/>
                  </a:moveTo>
                  <a:lnTo>
                    <a:pt x="4333" y="2152"/>
                  </a:lnTo>
                  <a:lnTo>
                    <a:pt x="4333" y="2367"/>
                  </a:lnTo>
                  <a:lnTo>
                    <a:pt x="4302" y="2582"/>
                  </a:lnTo>
                  <a:lnTo>
                    <a:pt x="4240" y="2797"/>
                  </a:lnTo>
                  <a:lnTo>
                    <a:pt x="4148" y="2981"/>
                  </a:lnTo>
                  <a:lnTo>
                    <a:pt x="4056"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36" y="4303"/>
                  </a:lnTo>
                  <a:lnTo>
                    <a:pt x="1721" y="4272"/>
                  </a:lnTo>
                  <a:lnTo>
                    <a:pt x="1537" y="4210"/>
                  </a:lnTo>
                  <a:lnTo>
                    <a:pt x="1321" y="4149"/>
                  </a:lnTo>
                  <a:lnTo>
                    <a:pt x="1137" y="4057"/>
                  </a:lnTo>
                  <a:lnTo>
                    <a:pt x="953" y="3934"/>
                  </a:lnTo>
                  <a:lnTo>
                    <a:pt x="799" y="3811"/>
                  </a:lnTo>
                  <a:lnTo>
                    <a:pt x="646" y="3688"/>
                  </a:lnTo>
                  <a:lnTo>
                    <a:pt x="492" y="3534"/>
                  </a:lnTo>
                  <a:lnTo>
                    <a:pt x="369" y="3350"/>
                  </a:lnTo>
                  <a:lnTo>
                    <a:pt x="277" y="3166"/>
                  </a:lnTo>
                  <a:lnTo>
                    <a:pt x="185" y="2981"/>
                  </a:lnTo>
                  <a:lnTo>
                    <a:pt x="92" y="2797"/>
                  </a:lnTo>
                  <a:lnTo>
                    <a:pt x="62" y="2582"/>
                  </a:lnTo>
                  <a:lnTo>
                    <a:pt x="31" y="2367"/>
                  </a:lnTo>
                  <a:lnTo>
                    <a:pt x="0" y="2152"/>
                  </a:lnTo>
                  <a:lnTo>
                    <a:pt x="0" y="2152"/>
                  </a:lnTo>
                  <a:lnTo>
                    <a:pt x="31" y="1937"/>
                  </a:lnTo>
                  <a:lnTo>
                    <a:pt x="62" y="1722"/>
                  </a:lnTo>
                  <a:lnTo>
                    <a:pt x="92" y="1506"/>
                  </a:lnTo>
                  <a:lnTo>
                    <a:pt x="185" y="1322"/>
                  </a:lnTo>
                  <a:lnTo>
                    <a:pt x="277" y="1107"/>
                  </a:lnTo>
                  <a:lnTo>
                    <a:pt x="369" y="953"/>
                  </a:lnTo>
                  <a:lnTo>
                    <a:pt x="492" y="769"/>
                  </a:lnTo>
                  <a:lnTo>
                    <a:pt x="646" y="615"/>
                  </a:lnTo>
                  <a:lnTo>
                    <a:pt x="799" y="493"/>
                  </a:lnTo>
                  <a:lnTo>
                    <a:pt x="953" y="370"/>
                  </a:lnTo>
                  <a:lnTo>
                    <a:pt x="1137" y="247"/>
                  </a:lnTo>
                  <a:lnTo>
                    <a:pt x="1321" y="155"/>
                  </a:lnTo>
                  <a:lnTo>
                    <a:pt x="1537" y="93"/>
                  </a:lnTo>
                  <a:lnTo>
                    <a:pt x="1721" y="32"/>
                  </a:lnTo>
                  <a:lnTo>
                    <a:pt x="1936"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56" y="1107"/>
                  </a:lnTo>
                  <a:lnTo>
                    <a:pt x="4148" y="1322"/>
                  </a:lnTo>
                  <a:lnTo>
                    <a:pt x="4240"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3675671" y="3554233"/>
              <a:ext cx="25916" cy="64634"/>
            </a:xfrm>
            <a:custGeom>
              <a:avLst/>
              <a:gdLst/>
              <a:ahLst/>
              <a:cxnLst/>
              <a:rect l="l" t="t" r="r" b="b"/>
              <a:pathLst>
                <a:path w="247" h="616" extrusionOk="0">
                  <a:moveTo>
                    <a:pt x="246" y="1"/>
                  </a:moveTo>
                  <a:lnTo>
                    <a:pt x="246" y="1"/>
                  </a:lnTo>
                  <a:lnTo>
                    <a:pt x="154" y="339"/>
                  </a:lnTo>
                  <a:lnTo>
                    <a:pt x="0" y="615"/>
                  </a:lnTo>
                  <a:lnTo>
                    <a:pt x="0" y="615"/>
                  </a:lnTo>
                  <a:lnTo>
                    <a:pt x="0" y="615"/>
                  </a:lnTo>
                  <a:lnTo>
                    <a:pt x="154" y="339"/>
                  </a:lnTo>
                  <a:lnTo>
                    <a:pt x="246" y="1"/>
                  </a:lnTo>
                  <a:close/>
                </a:path>
              </a:pathLst>
            </a:custGeom>
            <a:solidFill>
              <a:srgbClr val="216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3675671" y="3554233"/>
              <a:ext cx="25916" cy="64634"/>
            </a:xfrm>
            <a:custGeom>
              <a:avLst/>
              <a:gdLst/>
              <a:ahLst/>
              <a:cxnLst/>
              <a:rect l="l" t="t" r="r" b="b"/>
              <a:pathLst>
                <a:path w="247" h="616" fill="none" extrusionOk="0">
                  <a:moveTo>
                    <a:pt x="246" y="1"/>
                  </a:moveTo>
                  <a:lnTo>
                    <a:pt x="246" y="1"/>
                  </a:lnTo>
                  <a:lnTo>
                    <a:pt x="154" y="339"/>
                  </a:lnTo>
                  <a:lnTo>
                    <a:pt x="0" y="615"/>
                  </a:lnTo>
                  <a:lnTo>
                    <a:pt x="0" y="615"/>
                  </a:lnTo>
                  <a:lnTo>
                    <a:pt x="0" y="615"/>
                  </a:lnTo>
                  <a:lnTo>
                    <a:pt x="154" y="339"/>
                  </a:lnTo>
                  <a:lnTo>
                    <a:pt x="2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3636953" y="3618762"/>
              <a:ext cx="38822" cy="51623"/>
            </a:xfrm>
            <a:custGeom>
              <a:avLst/>
              <a:gdLst/>
              <a:ahLst/>
              <a:cxnLst/>
              <a:rect l="l" t="t" r="r" b="b"/>
              <a:pathLst>
                <a:path w="370" h="492" extrusionOk="0">
                  <a:moveTo>
                    <a:pt x="369" y="0"/>
                  </a:moveTo>
                  <a:lnTo>
                    <a:pt x="369" y="0"/>
                  </a:lnTo>
                  <a:lnTo>
                    <a:pt x="369" y="0"/>
                  </a:lnTo>
                  <a:lnTo>
                    <a:pt x="216" y="277"/>
                  </a:lnTo>
                  <a:lnTo>
                    <a:pt x="1" y="492"/>
                  </a:lnTo>
                  <a:lnTo>
                    <a:pt x="1" y="492"/>
                  </a:lnTo>
                  <a:lnTo>
                    <a:pt x="1" y="492"/>
                  </a:lnTo>
                  <a:lnTo>
                    <a:pt x="216" y="277"/>
                  </a:lnTo>
                  <a:lnTo>
                    <a:pt x="369" y="0"/>
                  </a:lnTo>
                  <a:close/>
                </a:path>
              </a:pathLst>
            </a:custGeom>
            <a:solidFill>
              <a:srgbClr val="4C8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3636953" y="3618762"/>
              <a:ext cx="38822" cy="51623"/>
            </a:xfrm>
            <a:custGeom>
              <a:avLst/>
              <a:gdLst/>
              <a:ahLst/>
              <a:cxnLst/>
              <a:rect l="l" t="t" r="r" b="b"/>
              <a:pathLst>
                <a:path w="370" h="492" fill="none" extrusionOk="0">
                  <a:moveTo>
                    <a:pt x="369" y="0"/>
                  </a:moveTo>
                  <a:lnTo>
                    <a:pt x="369" y="0"/>
                  </a:lnTo>
                  <a:lnTo>
                    <a:pt x="369" y="0"/>
                  </a:lnTo>
                  <a:lnTo>
                    <a:pt x="216" y="277"/>
                  </a:lnTo>
                  <a:lnTo>
                    <a:pt x="1" y="492"/>
                  </a:lnTo>
                  <a:lnTo>
                    <a:pt x="1" y="492"/>
                  </a:lnTo>
                  <a:lnTo>
                    <a:pt x="1" y="492"/>
                  </a:lnTo>
                  <a:lnTo>
                    <a:pt x="216" y="277"/>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3404857" y="3670280"/>
              <a:ext cx="232199" cy="61381"/>
            </a:xfrm>
            <a:custGeom>
              <a:avLst/>
              <a:gdLst/>
              <a:ahLst/>
              <a:cxnLst/>
              <a:rect l="l" t="t" r="r" b="b"/>
              <a:pathLst>
                <a:path w="2213" h="585" extrusionOk="0">
                  <a:moveTo>
                    <a:pt x="615" y="585"/>
                  </a:moveTo>
                  <a:lnTo>
                    <a:pt x="615" y="585"/>
                  </a:lnTo>
                  <a:lnTo>
                    <a:pt x="615" y="585"/>
                  </a:lnTo>
                  <a:lnTo>
                    <a:pt x="615" y="585"/>
                  </a:lnTo>
                  <a:lnTo>
                    <a:pt x="615" y="585"/>
                  </a:lnTo>
                  <a:close/>
                  <a:moveTo>
                    <a:pt x="584" y="585"/>
                  </a:moveTo>
                  <a:lnTo>
                    <a:pt x="584" y="585"/>
                  </a:lnTo>
                  <a:lnTo>
                    <a:pt x="615" y="585"/>
                  </a:lnTo>
                  <a:lnTo>
                    <a:pt x="615" y="585"/>
                  </a:lnTo>
                  <a:lnTo>
                    <a:pt x="584" y="585"/>
                  </a:lnTo>
                  <a:close/>
                  <a:moveTo>
                    <a:pt x="584" y="585"/>
                  </a:moveTo>
                  <a:lnTo>
                    <a:pt x="584" y="585"/>
                  </a:lnTo>
                  <a:lnTo>
                    <a:pt x="584" y="585"/>
                  </a:lnTo>
                  <a:lnTo>
                    <a:pt x="584" y="585"/>
                  </a:lnTo>
                  <a:lnTo>
                    <a:pt x="584" y="585"/>
                  </a:lnTo>
                  <a:close/>
                  <a:moveTo>
                    <a:pt x="553" y="585"/>
                  </a:moveTo>
                  <a:lnTo>
                    <a:pt x="553" y="585"/>
                  </a:lnTo>
                  <a:lnTo>
                    <a:pt x="584" y="585"/>
                  </a:lnTo>
                  <a:lnTo>
                    <a:pt x="584" y="585"/>
                  </a:lnTo>
                  <a:lnTo>
                    <a:pt x="553" y="585"/>
                  </a:lnTo>
                  <a:close/>
                  <a:moveTo>
                    <a:pt x="553" y="585"/>
                  </a:moveTo>
                  <a:lnTo>
                    <a:pt x="553" y="585"/>
                  </a:lnTo>
                  <a:lnTo>
                    <a:pt x="553" y="585"/>
                  </a:lnTo>
                  <a:lnTo>
                    <a:pt x="553" y="585"/>
                  </a:lnTo>
                  <a:lnTo>
                    <a:pt x="553" y="585"/>
                  </a:lnTo>
                  <a:close/>
                  <a:moveTo>
                    <a:pt x="523" y="585"/>
                  </a:moveTo>
                  <a:lnTo>
                    <a:pt x="523" y="585"/>
                  </a:lnTo>
                  <a:lnTo>
                    <a:pt x="553" y="585"/>
                  </a:lnTo>
                  <a:lnTo>
                    <a:pt x="553" y="585"/>
                  </a:lnTo>
                  <a:lnTo>
                    <a:pt x="523" y="585"/>
                  </a:lnTo>
                  <a:close/>
                  <a:moveTo>
                    <a:pt x="523" y="585"/>
                  </a:moveTo>
                  <a:lnTo>
                    <a:pt x="523" y="585"/>
                  </a:lnTo>
                  <a:lnTo>
                    <a:pt x="523" y="585"/>
                  </a:lnTo>
                  <a:lnTo>
                    <a:pt x="523" y="585"/>
                  </a:lnTo>
                  <a:lnTo>
                    <a:pt x="523" y="585"/>
                  </a:lnTo>
                  <a:close/>
                  <a:moveTo>
                    <a:pt x="93" y="492"/>
                  </a:moveTo>
                  <a:lnTo>
                    <a:pt x="93" y="492"/>
                  </a:lnTo>
                  <a:lnTo>
                    <a:pt x="308" y="554"/>
                  </a:lnTo>
                  <a:lnTo>
                    <a:pt x="523" y="585"/>
                  </a:lnTo>
                  <a:lnTo>
                    <a:pt x="523" y="585"/>
                  </a:lnTo>
                  <a:lnTo>
                    <a:pt x="308" y="554"/>
                  </a:lnTo>
                  <a:lnTo>
                    <a:pt x="93" y="492"/>
                  </a:lnTo>
                  <a:close/>
                  <a:moveTo>
                    <a:pt x="62" y="492"/>
                  </a:moveTo>
                  <a:lnTo>
                    <a:pt x="62" y="492"/>
                  </a:lnTo>
                  <a:lnTo>
                    <a:pt x="93" y="492"/>
                  </a:lnTo>
                  <a:lnTo>
                    <a:pt x="93" y="492"/>
                  </a:lnTo>
                  <a:lnTo>
                    <a:pt x="62" y="492"/>
                  </a:lnTo>
                  <a:close/>
                  <a:moveTo>
                    <a:pt x="62" y="492"/>
                  </a:moveTo>
                  <a:lnTo>
                    <a:pt x="62" y="492"/>
                  </a:lnTo>
                  <a:lnTo>
                    <a:pt x="62" y="492"/>
                  </a:lnTo>
                  <a:lnTo>
                    <a:pt x="62" y="492"/>
                  </a:lnTo>
                  <a:lnTo>
                    <a:pt x="62" y="492"/>
                  </a:lnTo>
                  <a:close/>
                  <a:moveTo>
                    <a:pt x="62" y="492"/>
                  </a:moveTo>
                  <a:lnTo>
                    <a:pt x="62" y="492"/>
                  </a:lnTo>
                  <a:lnTo>
                    <a:pt x="62" y="492"/>
                  </a:lnTo>
                  <a:lnTo>
                    <a:pt x="62" y="492"/>
                  </a:lnTo>
                  <a:lnTo>
                    <a:pt x="62" y="492"/>
                  </a:lnTo>
                  <a:close/>
                  <a:moveTo>
                    <a:pt x="31" y="492"/>
                  </a:moveTo>
                  <a:lnTo>
                    <a:pt x="31" y="492"/>
                  </a:lnTo>
                  <a:lnTo>
                    <a:pt x="31" y="492"/>
                  </a:lnTo>
                  <a:lnTo>
                    <a:pt x="31" y="492"/>
                  </a:lnTo>
                  <a:lnTo>
                    <a:pt x="31" y="492"/>
                  </a:lnTo>
                  <a:close/>
                  <a:moveTo>
                    <a:pt x="31" y="462"/>
                  </a:moveTo>
                  <a:lnTo>
                    <a:pt x="31" y="462"/>
                  </a:lnTo>
                  <a:lnTo>
                    <a:pt x="31" y="492"/>
                  </a:lnTo>
                  <a:lnTo>
                    <a:pt x="31" y="492"/>
                  </a:lnTo>
                  <a:lnTo>
                    <a:pt x="31" y="462"/>
                  </a:lnTo>
                  <a:close/>
                  <a:moveTo>
                    <a:pt x="0" y="462"/>
                  </a:moveTo>
                  <a:lnTo>
                    <a:pt x="0" y="462"/>
                  </a:lnTo>
                  <a:lnTo>
                    <a:pt x="31" y="462"/>
                  </a:lnTo>
                  <a:lnTo>
                    <a:pt x="31" y="462"/>
                  </a:lnTo>
                  <a:lnTo>
                    <a:pt x="0" y="462"/>
                  </a:lnTo>
                  <a:close/>
                  <a:moveTo>
                    <a:pt x="0" y="462"/>
                  </a:moveTo>
                  <a:lnTo>
                    <a:pt x="0" y="462"/>
                  </a:lnTo>
                  <a:lnTo>
                    <a:pt x="0" y="462"/>
                  </a:lnTo>
                  <a:lnTo>
                    <a:pt x="0" y="462"/>
                  </a:lnTo>
                  <a:lnTo>
                    <a:pt x="0" y="462"/>
                  </a:lnTo>
                  <a:close/>
                  <a:moveTo>
                    <a:pt x="2213" y="1"/>
                  </a:moveTo>
                  <a:lnTo>
                    <a:pt x="2213" y="1"/>
                  </a:lnTo>
                  <a:lnTo>
                    <a:pt x="2213" y="1"/>
                  </a:lnTo>
                  <a:lnTo>
                    <a:pt x="1905" y="247"/>
                  </a:lnTo>
                  <a:lnTo>
                    <a:pt x="1721" y="339"/>
                  </a:lnTo>
                  <a:lnTo>
                    <a:pt x="1537" y="431"/>
                  </a:lnTo>
                  <a:lnTo>
                    <a:pt x="1352" y="492"/>
                  </a:lnTo>
                  <a:lnTo>
                    <a:pt x="1137" y="554"/>
                  </a:lnTo>
                  <a:lnTo>
                    <a:pt x="953" y="585"/>
                  </a:lnTo>
                  <a:lnTo>
                    <a:pt x="738" y="585"/>
                  </a:lnTo>
                  <a:lnTo>
                    <a:pt x="738" y="585"/>
                  </a:lnTo>
                  <a:lnTo>
                    <a:pt x="738" y="585"/>
                  </a:lnTo>
                  <a:lnTo>
                    <a:pt x="738" y="585"/>
                  </a:lnTo>
                  <a:lnTo>
                    <a:pt x="953" y="585"/>
                  </a:lnTo>
                  <a:lnTo>
                    <a:pt x="1137" y="554"/>
                  </a:lnTo>
                  <a:lnTo>
                    <a:pt x="1352" y="492"/>
                  </a:lnTo>
                  <a:lnTo>
                    <a:pt x="1537" y="431"/>
                  </a:lnTo>
                  <a:lnTo>
                    <a:pt x="1721" y="339"/>
                  </a:lnTo>
                  <a:lnTo>
                    <a:pt x="1905" y="247"/>
                  </a:lnTo>
                  <a:lnTo>
                    <a:pt x="2213"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3469282"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3466134" y="3731556"/>
              <a:ext cx="3253" cy="105"/>
            </a:xfrm>
            <a:custGeom>
              <a:avLst/>
              <a:gdLst/>
              <a:ahLst/>
              <a:cxnLst/>
              <a:rect l="l" t="t" r="r" b="b"/>
              <a:pathLst>
                <a:path w="31"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3466134"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3462881"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3462881"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3459629"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3459629"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3414510" y="3721903"/>
              <a:ext cx="45223" cy="9758"/>
            </a:xfrm>
            <a:custGeom>
              <a:avLst/>
              <a:gdLst/>
              <a:ahLst/>
              <a:cxnLst/>
              <a:rect l="l" t="t" r="r" b="b"/>
              <a:pathLst>
                <a:path w="431" h="93" fill="none" extrusionOk="0">
                  <a:moveTo>
                    <a:pt x="1" y="0"/>
                  </a:moveTo>
                  <a:lnTo>
                    <a:pt x="1" y="0"/>
                  </a:lnTo>
                  <a:lnTo>
                    <a:pt x="216" y="62"/>
                  </a:lnTo>
                  <a:lnTo>
                    <a:pt x="431" y="93"/>
                  </a:lnTo>
                  <a:lnTo>
                    <a:pt x="431" y="93"/>
                  </a:lnTo>
                  <a:lnTo>
                    <a:pt x="216"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6"/>
            <p:cNvSpPr/>
            <p:nvPr/>
          </p:nvSpPr>
          <p:spPr>
            <a:xfrm>
              <a:off x="3411258" y="3721903"/>
              <a:ext cx="3358" cy="105"/>
            </a:xfrm>
            <a:custGeom>
              <a:avLst/>
              <a:gdLst/>
              <a:ahLst/>
              <a:cxnLst/>
              <a:rect l="l" t="t" r="r" b="b"/>
              <a:pathLst>
                <a:path w="32" h="1" fill="none" extrusionOk="0">
                  <a:moveTo>
                    <a:pt x="1" y="0"/>
                  </a:move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6"/>
            <p:cNvSpPr/>
            <p:nvPr/>
          </p:nvSpPr>
          <p:spPr>
            <a:xfrm>
              <a:off x="3408110" y="3721903"/>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3408110" y="3718650"/>
              <a:ext cx="105" cy="3358"/>
            </a:xfrm>
            <a:custGeom>
              <a:avLst/>
              <a:gdLst/>
              <a:ahLst/>
              <a:cxnLst/>
              <a:rect l="l" t="t" r="r" b="b"/>
              <a:pathLst>
                <a:path w="1" h="32" fill="none" extrusionOk="0">
                  <a:moveTo>
                    <a:pt x="0" y="1"/>
                  </a:moveTo>
                  <a:lnTo>
                    <a:pt x="0" y="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3404857" y="3718650"/>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3404857" y="3718650"/>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3482188" y="3670280"/>
              <a:ext cx="154869" cy="61381"/>
            </a:xfrm>
            <a:custGeom>
              <a:avLst/>
              <a:gdLst/>
              <a:ahLst/>
              <a:cxnLst/>
              <a:rect l="l" t="t" r="r" b="b"/>
              <a:pathLst>
                <a:path w="1476" h="585" fill="none" extrusionOk="0">
                  <a:moveTo>
                    <a:pt x="1476" y="1"/>
                  </a:moveTo>
                  <a:lnTo>
                    <a:pt x="1476" y="1"/>
                  </a:lnTo>
                  <a:lnTo>
                    <a:pt x="1476" y="1"/>
                  </a:lnTo>
                  <a:lnTo>
                    <a:pt x="1168" y="247"/>
                  </a:lnTo>
                  <a:lnTo>
                    <a:pt x="984" y="339"/>
                  </a:lnTo>
                  <a:lnTo>
                    <a:pt x="800" y="431"/>
                  </a:lnTo>
                  <a:lnTo>
                    <a:pt x="615" y="492"/>
                  </a:lnTo>
                  <a:lnTo>
                    <a:pt x="400" y="554"/>
                  </a:lnTo>
                  <a:lnTo>
                    <a:pt x="216" y="585"/>
                  </a:lnTo>
                  <a:lnTo>
                    <a:pt x="1" y="585"/>
                  </a:lnTo>
                  <a:lnTo>
                    <a:pt x="1" y="585"/>
                  </a:lnTo>
                  <a:lnTo>
                    <a:pt x="1" y="585"/>
                  </a:lnTo>
                  <a:lnTo>
                    <a:pt x="1" y="585"/>
                  </a:lnTo>
                  <a:lnTo>
                    <a:pt x="216" y="585"/>
                  </a:lnTo>
                  <a:lnTo>
                    <a:pt x="400" y="554"/>
                  </a:lnTo>
                  <a:lnTo>
                    <a:pt x="615" y="492"/>
                  </a:lnTo>
                  <a:lnTo>
                    <a:pt x="800" y="431"/>
                  </a:lnTo>
                  <a:lnTo>
                    <a:pt x="984" y="339"/>
                  </a:lnTo>
                  <a:lnTo>
                    <a:pt x="1168" y="247"/>
                  </a:lnTo>
                  <a:lnTo>
                    <a:pt x="14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3391951" y="3360856"/>
              <a:ext cx="316034" cy="370805"/>
            </a:xfrm>
            <a:custGeom>
              <a:avLst/>
              <a:gdLst/>
              <a:ahLst/>
              <a:cxnLst/>
              <a:rect l="l" t="t" r="r" b="b"/>
              <a:pathLst>
                <a:path w="3012" h="3534" extrusionOk="0">
                  <a:moveTo>
                    <a:pt x="2028" y="0"/>
                  </a:moveTo>
                  <a:lnTo>
                    <a:pt x="2243" y="307"/>
                  </a:lnTo>
                  <a:lnTo>
                    <a:pt x="2397" y="645"/>
                  </a:lnTo>
                  <a:lnTo>
                    <a:pt x="2520" y="9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246" y="3411"/>
                  </a:lnTo>
                  <a:lnTo>
                    <a:pt x="0" y="3380"/>
                  </a:lnTo>
                  <a:lnTo>
                    <a:pt x="0" y="3380"/>
                  </a:lnTo>
                  <a:lnTo>
                    <a:pt x="123" y="3411"/>
                  </a:lnTo>
                  <a:lnTo>
                    <a:pt x="154" y="3411"/>
                  </a:lnTo>
                  <a:lnTo>
                    <a:pt x="154" y="3441"/>
                  </a:lnTo>
                  <a:lnTo>
                    <a:pt x="216" y="3441"/>
                  </a:lnTo>
                  <a:lnTo>
                    <a:pt x="431" y="3503"/>
                  </a:lnTo>
                  <a:lnTo>
                    <a:pt x="646" y="3534"/>
                  </a:lnTo>
                  <a:lnTo>
                    <a:pt x="1076" y="3534"/>
                  </a:lnTo>
                  <a:lnTo>
                    <a:pt x="1260" y="3503"/>
                  </a:lnTo>
                  <a:lnTo>
                    <a:pt x="1475" y="3441"/>
                  </a:lnTo>
                  <a:lnTo>
                    <a:pt x="1660" y="3380"/>
                  </a:lnTo>
                  <a:lnTo>
                    <a:pt x="1844" y="3288"/>
                  </a:lnTo>
                  <a:lnTo>
                    <a:pt x="2028" y="3196"/>
                  </a:lnTo>
                  <a:lnTo>
                    <a:pt x="2336" y="2950"/>
                  </a:lnTo>
                  <a:lnTo>
                    <a:pt x="2551" y="2735"/>
                  </a:lnTo>
                  <a:lnTo>
                    <a:pt x="2704" y="2458"/>
                  </a:lnTo>
                  <a:lnTo>
                    <a:pt x="2858" y="2182"/>
                  </a:lnTo>
                  <a:lnTo>
                    <a:pt x="2950" y="1844"/>
                  </a:lnTo>
                  <a:lnTo>
                    <a:pt x="2981" y="1629"/>
                  </a:lnTo>
                  <a:lnTo>
                    <a:pt x="3012" y="1383"/>
                  </a:lnTo>
                  <a:lnTo>
                    <a:pt x="3012" y="1352"/>
                  </a:lnTo>
                  <a:lnTo>
                    <a:pt x="2858" y="953"/>
                  </a:lnTo>
                  <a:lnTo>
                    <a:pt x="2704" y="707"/>
                  </a:lnTo>
                  <a:lnTo>
                    <a:pt x="2520" y="461"/>
                  </a:lnTo>
                  <a:lnTo>
                    <a:pt x="2274" y="215"/>
                  </a:lnTo>
                  <a:lnTo>
                    <a:pt x="2028"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3391951" y="3360856"/>
              <a:ext cx="316034" cy="370805"/>
            </a:xfrm>
            <a:custGeom>
              <a:avLst/>
              <a:gdLst/>
              <a:ahLst/>
              <a:cxnLst/>
              <a:rect l="l" t="t" r="r" b="b"/>
              <a:pathLst>
                <a:path w="3012" h="3534" fill="none" extrusionOk="0">
                  <a:moveTo>
                    <a:pt x="2028" y="0"/>
                  </a:moveTo>
                  <a:lnTo>
                    <a:pt x="2028" y="0"/>
                  </a:lnTo>
                  <a:lnTo>
                    <a:pt x="2243" y="307"/>
                  </a:lnTo>
                  <a:lnTo>
                    <a:pt x="2397" y="645"/>
                  </a:lnTo>
                  <a:lnTo>
                    <a:pt x="2520" y="983"/>
                  </a:lnTo>
                  <a:lnTo>
                    <a:pt x="2551" y="13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492" y="3441"/>
                  </a:lnTo>
                  <a:lnTo>
                    <a:pt x="246" y="3411"/>
                  </a:lnTo>
                  <a:lnTo>
                    <a:pt x="0" y="3380"/>
                  </a:lnTo>
                  <a:lnTo>
                    <a:pt x="0" y="3380"/>
                  </a:lnTo>
                  <a:lnTo>
                    <a:pt x="123" y="3411"/>
                  </a:lnTo>
                  <a:lnTo>
                    <a:pt x="123" y="3411"/>
                  </a:lnTo>
                  <a:lnTo>
                    <a:pt x="123" y="3411"/>
                  </a:lnTo>
                  <a:lnTo>
                    <a:pt x="123" y="3411"/>
                  </a:lnTo>
                  <a:lnTo>
                    <a:pt x="123" y="3411"/>
                  </a:lnTo>
                  <a:lnTo>
                    <a:pt x="123" y="3411"/>
                  </a:lnTo>
                  <a:lnTo>
                    <a:pt x="154" y="3411"/>
                  </a:lnTo>
                  <a:lnTo>
                    <a:pt x="154" y="3411"/>
                  </a:lnTo>
                  <a:lnTo>
                    <a:pt x="154" y="3411"/>
                  </a:lnTo>
                  <a:lnTo>
                    <a:pt x="154" y="3411"/>
                  </a:lnTo>
                  <a:lnTo>
                    <a:pt x="154" y="3441"/>
                  </a:lnTo>
                  <a:lnTo>
                    <a:pt x="154" y="3441"/>
                  </a:lnTo>
                  <a:lnTo>
                    <a:pt x="154" y="3441"/>
                  </a:lnTo>
                  <a:lnTo>
                    <a:pt x="154" y="3441"/>
                  </a:lnTo>
                  <a:lnTo>
                    <a:pt x="154" y="3441"/>
                  </a:lnTo>
                  <a:lnTo>
                    <a:pt x="154" y="3441"/>
                  </a:lnTo>
                  <a:lnTo>
                    <a:pt x="185" y="3441"/>
                  </a:lnTo>
                  <a:lnTo>
                    <a:pt x="185" y="3441"/>
                  </a:lnTo>
                  <a:lnTo>
                    <a:pt x="185" y="3441"/>
                  </a:lnTo>
                  <a:lnTo>
                    <a:pt x="185" y="3441"/>
                  </a:lnTo>
                  <a:lnTo>
                    <a:pt x="185" y="3441"/>
                  </a:lnTo>
                  <a:lnTo>
                    <a:pt x="185" y="3441"/>
                  </a:lnTo>
                  <a:lnTo>
                    <a:pt x="185" y="3441"/>
                  </a:lnTo>
                  <a:lnTo>
                    <a:pt x="185" y="3441"/>
                  </a:lnTo>
                  <a:lnTo>
                    <a:pt x="185" y="3441"/>
                  </a:lnTo>
                  <a:lnTo>
                    <a:pt x="185" y="3441"/>
                  </a:lnTo>
                  <a:lnTo>
                    <a:pt x="216" y="3441"/>
                  </a:lnTo>
                  <a:lnTo>
                    <a:pt x="216" y="3441"/>
                  </a:lnTo>
                  <a:lnTo>
                    <a:pt x="216" y="3441"/>
                  </a:lnTo>
                  <a:lnTo>
                    <a:pt x="216" y="3441"/>
                  </a:lnTo>
                  <a:lnTo>
                    <a:pt x="431" y="3503"/>
                  </a:lnTo>
                  <a:lnTo>
                    <a:pt x="646" y="3534"/>
                  </a:lnTo>
                  <a:lnTo>
                    <a:pt x="646" y="3534"/>
                  </a:lnTo>
                  <a:lnTo>
                    <a:pt x="646" y="3534"/>
                  </a:lnTo>
                  <a:lnTo>
                    <a:pt x="646" y="3534"/>
                  </a:lnTo>
                  <a:lnTo>
                    <a:pt x="646" y="3534"/>
                  </a:lnTo>
                  <a:lnTo>
                    <a:pt x="646" y="3534"/>
                  </a:lnTo>
                  <a:lnTo>
                    <a:pt x="646" y="3534"/>
                  </a:lnTo>
                  <a:lnTo>
                    <a:pt x="646" y="3534"/>
                  </a:lnTo>
                  <a:lnTo>
                    <a:pt x="676" y="3534"/>
                  </a:lnTo>
                  <a:lnTo>
                    <a:pt x="676" y="3534"/>
                  </a:lnTo>
                  <a:lnTo>
                    <a:pt x="676" y="3534"/>
                  </a:lnTo>
                  <a:lnTo>
                    <a:pt x="676" y="3534"/>
                  </a:lnTo>
                  <a:lnTo>
                    <a:pt x="676" y="3534"/>
                  </a:lnTo>
                  <a:lnTo>
                    <a:pt x="676" y="3534"/>
                  </a:lnTo>
                  <a:lnTo>
                    <a:pt x="676" y="3534"/>
                  </a:lnTo>
                  <a:lnTo>
                    <a:pt x="676" y="3534"/>
                  </a:lnTo>
                  <a:lnTo>
                    <a:pt x="707" y="3534"/>
                  </a:lnTo>
                  <a:lnTo>
                    <a:pt x="707" y="3534"/>
                  </a:lnTo>
                  <a:lnTo>
                    <a:pt x="707" y="3534"/>
                  </a:lnTo>
                  <a:lnTo>
                    <a:pt x="707" y="3534"/>
                  </a:lnTo>
                  <a:lnTo>
                    <a:pt x="707" y="3534"/>
                  </a:lnTo>
                  <a:lnTo>
                    <a:pt x="707" y="3534"/>
                  </a:lnTo>
                  <a:lnTo>
                    <a:pt x="707" y="3534"/>
                  </a:lnTo>
                  <a:lnTo>
                    <a:pt x="707" y="3534"/>
                  </a:lnTo>
                  <a:lnTo>
                    <a:pt x="738" y="3534"/>
                  </a:lnTo>
                  <a:lnTo>
                    <a:pt x="738" y="3534"/>
                  </a:lnTo>
                  <a:lnTo>
                    <a:pt x="738" y="3534"/>
                  </a:lnTo>
                  <a:lnTo>
                    <a:pt x="738" y="3534"/>
                  </a:lnTo>
                  <a:lnTo>
                    <a:pt x="738" y="3534"/>
                  </a:lnTo>
                  <a:lnTo>
                    <a:pt x="738" y="3534"/>
                  </a:lnTo>
                  <a:lnTo>
                    <a:pt x="861" y="3534"/>
                  </a:lnTo>
                  <a:lnTo>
                    <a:pt x="861" y="3534"/>
                  </a:lnTo>
                  <a:lnTo>
                    <a:pt x="1076" y="3534"/>
                  </a:lnTo>
                  <a:lnTo>
                    <a:pt x="1260" y="3503"/>
                  </a:lnTo>
                  <a:lnTo>
                    <a:pt x="1475" y="3441"/>
                  </a:lnTo>
                  <a:lnTo>
                    <a:pt x="1660" y="3380"/>
                  </a:lnTo>
                  <a:lnTo>
                    <a:pt x="1844" y="3288"/>
                  </a:lnTo>
                  <a:lnTo>
                    <a:pt x="2028" y="3196"/>
                  </a:lnTo>
                  <a:lnTo>
                    <a:pt x="2336" y="2950"/>
                  </a:lnTo>
                  <a:lnTo>
                    <a:pt x="2336" y="2950"/>
                  </a:lnTo>
                  <a:lnTo>
                    <a:pt x="2551" y="2735"/>
                  </a:lnTo>
                  <a:lnTo>
                    <a:pt x="2704" y="2458"/>
                  </a:lnTo>
                  <a:lnTo>
                    <a:pt x="2704" y="2458"/>
                  </a:lnTo>
                  <a:lnTo>
                    <a:pt x="2858" y="2182"/>
                  </a:lnTo>
                  <a:lnTo>
                    <a:pt x="2950" y="1844"/>
                  </a:lnTo>
                  <a:lnTo>
                    <a:pt x="2950" y="1844"/>
                  </a:lnTo>
                  <a:lnTo>
                    <a:pt x="2981" y="1629"/>
                  </a:lnTo>
                  <a:lnTo>
                    <a:pt x="3012" y="1383"/>
                  </a:lnTo>
                  <a:lnTo>
                    <a:pt x="3012" y="1383"/>
                  </a:lnTo>
                  <a:lnTo>
                    <a:pt x="3012" y="1352"/>
                  </a:lnTo>
                  <a:lnTo>
                    <a:pt x="3012" y="1352"/>
                  </a:lnTo>
                  <a:lnTo>
                    <a:pt x="2858" y="953"/>
                  </a:lnTo>
                  <a:lnTo>
                    <a:pt x="2858" y="953"/>
                  </a:lnTo>
                  <a:lnTo>
                    <a:pt x="2858" y="953"/>
                  </a:lnTo>
                  <a:lnTo>
                    <a:pt x="2858" y="953"/>
                  </a:lnTo>
                  <a:lnTo>
                    <a:pt x="2704" y="707"/>
                  </a:lnTo>
                  <a:lnTo>
                    <a:pt x="2520" y="461"/>
                  </a:lnTo>
                  <a:lnTo>
                    <a:pt x="2274" y="215"/>
                  </a:lnTo>
                  <a:lnTo>
                    <a:pt x="20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3337180" y="3364004"/>
              <a:ext cx="286970" cy="283822"/>
            </a:xfrm>
            <a:custGeom>
              <a:avLst/>
              <a:gdLst/>
              <a:ahLst/>
              <a:cxnLst/>
              <a:rect l="l" t="t" r="r" b="b"/>
              <a:pathLst>
                <a:path w="2735" h="2705" extrusionOk="0">
                  <a:moveTo>
                    <a:pt x="1383" y="216"/>
                  </a:moveTo>
                  <a:lnTo>
                    <a:pt x="1598" y="247"/>
                  </a:lnTo>
                  <a:lnTo>
                    <a:pt x="1813" y="308"/>
                  </a:lnTo>
                  <a:lnTo>
                    <a:pt x="1997" y="431"/>
                  </a:lnTo>
                  <a:lnTo>
                    <a:pt x="2151" y="554"/>
                  </a:lnTo>
                  <a:lnTo>
                    <a:pt x="2305" y="738"/>
                  </a:lnTo>
                  <a:lnTo>
                    <a:pt x="2397" y="923"/>
                  </a:lnTo>
                  <a:lnTo>
                    <a:pt x="2458" y="1138"/>
                  </a:lnTo>
                  <a:lnTo>
                    <a:pt x="2489" y="1353"/>
                  </a:lnTo>
                  <a:lnTo>
                    <a:pt x="2458" y="1568"/>
                  </a:lnTo>
                  <a:lnTo>
                    <a:pt x="2397" y="1783"/>
                  </a:lnTo>
                  <a:lnTo>
                    <a:pt x="2305" y="1967"/>
                  </a:lnTo>
                  <a:lnTo>
                    <a:pt x="2151" y="2152"/>
                  </a:lnTo>
                  <a:lnTo>
                    <a:pt x="1997" y="2274"/>
                  </a:lnTo>
                  <a:lnTo>
                    <a:pt x="1813" y="2397"/>
                  </a:lnTo>
                  <a:lnTo>
                    <a:pt x="1598" y="2459"/>
                  </a:lnTo>
                  <a:lnTo>
                    <a:pt x="1137" y="2459"/>
                  </a:lnTo>
                  <a:lnTo>
                    <a:pt x="922" y="2397"/>
                  </a:lnTo>
                  <a:lnTo>
                    <a:pt x="738" y="2274"/>
                  </a:lnTo>
                  <a:lnTo>
                    <a:pt x="584" y="2152"/>
                  </a:lnTo>
                  <a:lnTo>
                    <a:pt x="430" y="1967"/>
                  </a:lnTo>
                  <a:lnTo>
                    <a:pt x="338" y="1783"/>
                  </a:lnTo>
                  <a:lnTo>
                    <a:pt x="277" y="1568"/>
                  </a:lnTo>
                  <a:lnTo>
                    <a:pt x="246" y="1353"/>
                  </a:lnTo>
                  <a:lnTo>
                    <a:pt x="277" y="1138"/>
                  </a:lnTo>
                  <a:lnTo>
                    <a:pt x="338" y="923"/>
                  </a:lnTo>
                  <a:lnTo>
                    <a:pt x="430" y="738"/>
                  </a:lnTo>
                  <a:lnTo>
                    <a:pt x="584" y="554"/>
                  </a:lnTo>
                  <a:lnTo>
                    <a:pt x="738" y="431"/>
                  </a:lnTo>
                  <a:lnTo>
                    <a:pt x="922" y="308"/>
                  </a:lnTo>
                  <a:lnTo>
                    <a:pt x="1137" y="247"/>
                  </a:lnTo>
                  <a:lnTo>
                    <a:pt x="1383" y="216"/>
                  </a:lnTo>
                  <a:close/>
                  <a:moveTo>
                    <a:pt x="1383" y="1"/>
                  </a:moveTo>
                  <a:lnTo>
                    <a:pt x="1106" y="31"/>
                  </a:lnTo>
                  <a:lnTo>
                    <a:pt x="830" y="93"/>
                  </a:lnTo>
                  <a:lnTo>
                    <a:pt x="615" y="216"/>
                  </a:lnTo>
                  <a:lnTo>
                    <a:pt x="400" y="400"/>
                  </a:lnTo>
                  <a:lnTo>
                    <a:pt x="246" y="585"/>
                  </a:lnTo>
                  <a:lnTo>
                    <a:pt x="123" y="830"/>
                  </a:lnTo>
                  <a:lnTo>
                    <a:pt x="31" y="1076"/>
                  </a:lnTo>
                  <a:lnTo>
                    <a:pt x="0" y="1353"/>
                  </a:lnTo>
                  <a:lnTo>
                    <a:pt x="31" y="1629"/>
                  </a:lnTo>
                  <a:lnTo>
                    <a:pt x="123" y="1875"/>
                  </a:lnTo>
                  <a:lnTo>
                    <a:pt x="246" y="2121"/>
                  </a:lnTo>
                  <a:lnTo>
                    <a:pt x="400" y="2305"/>
                  </a:lnTo>
                  <a:lnTo>
                    <a:pt x="615" y="2490"/>
                  </a:lnTo>
                  <a:lnTo>
                    <a:pt x="830" y="2612"/>
                  </a:lnTo>
                  <a:lnTo>
                    <a:pt x="1106" y="2674"/>
                  </a:lnTo>
                  <a:lnTo>
                    <a:pt x="1383" y="2705"/>
                  </a:lnTo>
                  <a:lnTo>
                    <a:pt x="1659" y="2674"/>
                  </a:lnTo>
                  <a:lnTo>
                    <a:pt x="1905" y="2612"/>
                  </a:lnTo>
                  <a:lnTo>
                    <a:pt x="2120" y="2490"/>
                  </a:lnTo>
                  <a:lnTo>
                    <a:pt x="2335" y="2305"/>
                  </a:lnTo>
                  <a:lnTo>
                    <a:pt x="2489" y="2121"/>
                  </a:lnTo>
                  <a:lnTo>
                    <a:pt x="2612" y="1875"/>
                  </a:lnTo>
                  <a:lnTo>
                    <a:pt x="2704" y="1629"/>
                  </a:lnTo>
                  <a:lnTo>
                    <a:pt x="2735" y="1353"/>
                  </a:lnTo>
                  <a:lnTo>
                    <a:pt x="2704" y="1076"/>
                  </a:lnTo>
                  <a:lnTo>
                    <a:pt x="2612" y="830"/>
                  </a:lnTo>
                  <a:lnTo>
                    <a:pt x="2489" y="585"/>
                  </a:lnTo>
                  <a:lnTo>
                    <a:pt x="2335" y="400"/>
                  </a:lnTo>
                  <a:lnTo>
                    <a:pt x="2120" y="216"/>
                  </a:lnTo>
                  <a:lnTo>
                    <a:pt x="1905" y="93"/>
                  </a:lnTo>
                  <a:lnTo>
                    <a:pt x="1659" y="31"/>
                  </a:lnTo>
                  <a:lnTo>
                    <a:pt x="138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3337180" y="3364004"/>
              <a:ext cx="286970" cy="283822"/>
            </a:xfrm>
            <a:custGeom>
              <a:avLst/>
              <a:gdLst/>
              <a:ahLst/>
              <a:cxnLst/>
              <a:rect l="l" t="t" r="r" b="b"/>
              <a:pathLst>
                <a:path w="2735" h="2705" fill="none" extrusionOk="0">
                  <a:moveTo>
                    <a:pt x="2612" y="1353"/>
                  </a:moveTo>
                  <a:lnTo>
                    <a:pt x="2489" y="1353"/>
                  </a:lnTo>
                  <a:lnTo>
                    <a:pt x="2489" y="1353"/>
                  </a:lnTo>
                  <a:lnTo>
                    <a:pt x="2458" y="1568"/>
                  </a:lnTo>
                  <a:lnTo>
                    <a:pt x="2397" y="1783"/>
                  </a:lnTo>
                  <a:lnTo>
                    <a:pt x="2305" y="1967"/>
                  </a:lnTo>
                  <a:lnTo>
                    <a:pt x="2151" y="2152"/>
                  </a:lnTo>
                  <a:lnTo>
                    <a:pt x="2151" y="2152"/>
                  </a:lnTo>
                  <a:lnTo>
                    <a:pt x="1997" y="2274"/>
                  </a:lnTo>
                  <a:lnTo>
                    <a:pt x="1813" y="2397"/>
                  </a:lnTo>
                  <a:lnTo>
                    <a:pt x="1598" y="2459"/>
                  </a:lnTo>
                  <a:lnTo>
                    <a:pt x="1383" y="2459"/>
                  </a:lnTo>
                  <a:lnTo>
                    <a:pt x="1383" y="2459"/>
                  </a:lnTo>
                  <a:lnTo>
                    <a:pt x="1137" y="2459"/>
                  </a:lnTo>
                  <a:lnTo>
                    <a:pt x="922" y="2397"/>
                  </a:lnTo>
                  <a:lnTo>
                    <a:pt x="738" y="2274"/>
                  </a:lnTo>
                  <a:lnTo>
                    <a:pt x="584" y="2152"/>
                  </a:lnTo>
                  <a:lnTo>
                    <a:pt x="584" y="2152"/>
                  </a:lnTo>
                  <a:lnTo>
                    <a:pt x="430" y="1967"/>
                  </a:lnTo>
                  <a:lnTo>
                    <a:pt x="338" y="1783"/>
                  </a:lnTo>
                  <a:lnTo>
                    <a:pt x="277" y="1568"/>
                  </a:lnTo>
                  <a:lnTo>
                    <a:pt x="246" y="1353"/>
                  </a:lnTo>
                  <a:lnTo>
                    <a:pt x="246" y="1353"/>
                  </a:lnTo>
                  <a:lnTo>
                    <a:pt x="277" y="1138"/>
                  </a:lnTo>
                  <a:lnTo>
                    <a:pt x="338" y="923"/>
                  </a:lnTo>
                  <a:lnTo>
                    <a:pt x="430" y="738"/>
                  </a:lnTo>
                  <a:lnTo>
                    <a:pt x="584" y="554"/>
                  </a:lnTo>
                  <a:lnTo>
                    <a:pt x="584" y="554"/>
                  </a:lnTo>
                  <a:lnTo>
                    <a:pt x="738" y="431"/>
                  </a:lnTo>
                  <a:lnTo>
                    <a:pt x="922" y="308"/>
                  </a:lnTo>
                  <a:lnTo>
                    <a:pt x="1137" y="247"/>
                  </a:lnTo>
                  <a:lnTo>
                    <a:pt x="1383" y="216"/>
                  </a:lnTo>
                  <a:lnTo>
                    <a:pt x="1383" y="216"/>
                  </a:lnTo>
                  <a:lnTo>
                    <a:pt x="1598" y="247"/>
                  </a:lnTo>
                  <a:lnTo>
                    <a:pt x="1813" y="308"/>
                  </a:lnTo>
                  <a:lnTo>
                    <a:pt x="1997" y="431"/>
                  </a:lnTo>
                  <a:lnTo>
                    <a:pt x="2151" y="554"/>
                  </a:lnTo>
                  <a:lnTo>
                    <a:pt x="2151" y="554"/>
                  </a:lnTo>
                  <a:lnTo>
                    <a:pt x="2305" y="738"/>
                  </a:lnTo>
                  <a:lnTo>
                    <a:pt x="2397" y="923"/>
                  </a:lnTo>
                  <a:lnTo>
                    <a:pt x="2458" y="1138"/>
                  </a:lnTo>
                  <a:lnTo>
                    <a:pt x="2489" y="1353"/>
                  </a:lnTo>
                  <a:lnTo>
                    <a:pt x="2612" y="1353"/>
                  </a:lnTo>
                  <a:lnTo>
                    <a:pt x="2735" y="1353"/>
                  </a:lnTo>
                  <a:lnTo>
                    <a:pt x="2735" y="1353"/>
                  </a:lnTo>
                  <a:lnTo>
                    <a:pt x="2704" y="1076"/>
                  </a:lnTo>
                  <a:lnTo>
                    <a:pt x="2612" y="830"/>
                  </a:lnTo>
                  <a:lnTo>
                    <a:pt x="2489" y="585"/>
                  </a:lnTo>
                  <a:lnTo>
                    <a:pt x="2335" y="400"/>
                  </a:lnTo>
                  <a:lnTo>
                    <a:pt x="2120" y="216"/>
                  </a:lnTo>
                  <a:lnTo>
                    <a:pt x="1905" y="93"/>
                  </a:lnTo>
                  <a:lnTo>
                    <a:pt x="1659" y="31"/>
                  </a:lnTo>
                  <a:lnTo>
                    <a:pt x="1383" y="1"/>
                  </a:lnTo>
                  <a:lnTo>
                    <a:pt x="1383" y="1"/>
                  </a:lnTo>
                  <a:lnTo>
                    <a:pt x="1106" y="31"/>
                  </a:lnTo>
                  <a:lnTo>
                    <a:pt x="830" y="93"/>
                  </a:lnTo>
                  <a:lnTo>
                    <a:pt x="615" y="216"/>
                  </a:lnTo>
                  <a:lnTo>
                    <a:pt x="400" y="400"/>
                  </a:lnTo>
                  <a:lnTo>
                    <a:pt x="246" y="585"/>
                  </a:lnTo>
                  <a:lnTo>
                    <a:pt x="123" y="830"/>
                  </a:lnTo>
                  <a:lnTo>
                    <a:pt x="31" y="1076"/>
                  </a:lnTo>
                  <a:lnTo>
                    <a:pt x="0" y="1353"/>
                  </a:lnTo>
                  <a:lnTo>
                    <a:pt x="0" y="1353"/>
                  </a:lnTo>
                  <a:lnTo>
                    <a:pt x="31" y="1629"/>
                  </a:lnTo>
                  <a:lnTo>
                    <a:pt x="123" y="1875"/>
                  </a:lnTo>
                  <a:lnTo>
                    <a:pt x="246" y="2121"/>
                  </a:lnTo>
                  <a:lnTo>
                    <a:pt x="400" y="2305"/>
                  </a:lnTo>
                  <a:lnTo>
                    <a:pt x="615" y="2490"/>
                  </a:lnTo>
                  <a:lnTo>
                    <a:pt x="830" y="2612"/>
                  </a:lnTo>
                  <a:lnTo>
                    <a:pt x="1106" y="2674"/>
                  </a:lnTo>
                  <a:lnTo>
                    <a:pt x="1383" y="2705"/>
                  </a:lnTo>
                  <a:lnTo>
                    <a:pt x="1383" y="2705"/>
                  </a:lnTo>
                  <a:lnTo>
                    <a:pt x="1659" y="2674"/>
                  </a:lnTo>
                  <a:lnTo>
                    <a:pt x="1905" y="2612"/>
                  </a:lnTo>
                  <a:lnTo>
                    <a:pt x="2120" y="2490"/>
                  </a:lnTo>
                  <a:lnTo>
                    <a:pt x="2335" y="2305"/>
                  </a:lnTo>
                  <a:lnTo>
                    <a:pt x="2489" y="2121"/>
                  </a:lnTo>
                  <a:lnTo>
                    <a:pt x="2612" y="1875"/>
                  </a:lnTo>
                  <a:lnTo>
                    <a:pt x="2704" y="1629"/>
                  </a:lnTo>
                  <a:lnTo>
                    <a:pt x="2735" y="1353"/>
                  </a:lnTo>
                  <a:lnTo>
                    <a:pt x="261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3414510" y="3438186"/>
              <a:ext cx="135563" cy="135458"/>
            </a:xfrm>
            <a:custGeom>
              <a:avLst/>
              <a:gdLst/>
              <a:ahLst/>
              <a:cxnLst/>
              <a:rect l="l" t="t" r="r" b="b"/>
              <a:pathLst>
                <a:path w="1292" h="1291" extrusionOk="0">
                  <a:moveTo>
                    <a:pt x="492" y="0"/>
                  </a:moveTo>
                  <a:lnTo>
                    <a:pt x="369"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369" y="1229"/>
                  </a:lnTo>
                  <a:lnTo>
                    <a:pt x="492" y="1260"/>
                  </a:lnTo>
                  <a:lnTo>
                    <a:pt x="646" y="1291"/>
                  </a:lnTo>
                  <a:lnTo>
                    <a:pt x="769" y="1260"/>
                  </a:lnTo>
                  <a:lnTo>
                    <a:pt x="892" y="1229"/>
                  </a:lnTo>
                  <a:lnTo>
                    <a:pt x="984" y="1168"/>
                  </a:lnTo>
                  <a:lnTo>
                    <a:pt x="1076" y="1107"/>
                  </a:lnTo>
                  <a:lnTo>
                    <a:pt x="1168" y="1014"/>
                  </a:lnTo>
                  <a:lnTo>
                    <a:pt x="1230" y="892"/>
                  </a:lnTo>
                  <a:lnTo>
                    <a:pt x="1260" y="769"/>
                  </a:lnTo>
                  <a:lnTo>
                    <a:pt x="1291" y="646"/>
                  </a:lnTo>
                  <a:lnTo>
                    <a:pt x="1260" y="523"/>
                  </a:lnTo>
                  <a:lnTo>
                    <a:pt x="1230" y="400"/>
                  </a:lnTo>
                  <a:lnTo>
                    <a:pt x="1168" y="277"/>
                  </a:lnTo>
                  <a:lnTo>
                    <a:pt x="1076"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3469282" y="3376909"/>
              <a:ext cx="22664" cy="258011"/>
            </a:xfrm>
            <a:custGeom>
              <a:avLst/>
              <a:gdLst/>
              <a:ahLst/>
              <a:cxnLst/>
              <a:rect l="l" t="t" r="r" b="b"/>
              <a:pathLst>
                <a:path w="216" h="2459" extrusionOk="0">
                  <a:moveTo>
                    <a:pt x="1" y="1"/>
                  </a:moveTo>
                  <a:lnTo>
                    <a:pt x="1" y="2459"/>
                  </a:lnTo>
                  <a:lnTo>
                    <a:pt x="216" y="2459"/>
                  </a:lnTo>
                  <a:lnTo>
                    <a:pt x="216"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3469282" y="3376909"/>
              <a:ext cx="22664" cy="258011"/>
            </a:xfrm>
            <a:custGeom>
              <a:avLst/>
              <a:gdLst/>
              <a:ahLst/>
              <a:cxnLst/>
              <a:rect l="l" t="t" r="r" b="b"/>
              <a:pathLst>
                <a:path w="216" h="2459" fill="none" extrusionOk="0">
                  <a:moveTo>
                    <a:pt x="1" y="1"/>
                  </a:moveTo>
                  <a:lnTo>
                    <a:pt x="1" y="2459"/>
                  </a:lnTo>
                  <a:lnTo>
                    <a:pt x="216" y="2459"/>
                  </a:lnTo>
                  <a:lnTo>
                    <a:pt x="21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3350086"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3350086"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6"/>
            <p:cNvSpPr/>
            <p:nvPr/>
          </p:nvSpPr>
          <p:spPr>
            <a:xfrm>
              <a:off x="3379046"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6"/>
            <p:cNvSpPr/>
            <p:nvPr/>
          </p:nvSpPr>
          <p:spPr>
            <a:xfrm>
              <a:off x="3379046"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3379046"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3379046"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3366140" y="3405974"/>
              <a:ext cx="258011" cy="241852"/>
            </a:xfrm>
            <a:custGeom>
              <a:avLst/>
              <a:gdLst/>
              <a:ahLst/>
              <a:cxnLst/>
              <a:rect l="l" t="t" r="r" b="b"/>
              <a:pathLst>
                <a:path w="2459" h="2305" extrusionOk="0">
                  <a:moveTo>
                    <a:pt x="2059" y="0"/>
                  </a:moveTo>
                  <a:lnTo>
                    <a:pt x="2182" y="185"/>
                  </a:lnTo>
                  <a:lnTo>
                    <a:pt x="2244" y="369"/>
                  </a:lnTo>
                  <a:lnTo>
                    <a:pt x="2305" y="584"/>
                  </a:lnTo>
                  <a:lnTo>
                    <a:pt x="2336" y="799"/>
                  </a:lnTo>
                  <a:lnTo>
                    <a:pt x="2336" y="830"/>
                  </a:lnTo>
                  <a:lnTo>
                    <a:pt x="2336" y="953"/>
                  </a:lnTo>
                  <a:lnTo>
                    <a:pt x="2336" y="1076"/>
                  </a:lnTo>
                  <a:lnTo>
                    <a:pt x="2305" y="1076"/>
                  </a:lnTo>
                  <a:lnTo>
                    <a:pt x="2244" y="1229"/>
                  </a:lnTo>
                  <a:lnTo>
                    <a:pt x="2182" y="1414"/>
                  </a:lnTo>
                  <a:lnTo>
                    <a:pt x="2090" y="1567"/>
                  </a:lnTo>
                  <a:lnTo>
                    <a:pt x="1998" y="1690"/>
                  </a:lnTo>
                  <a:lnTo>
                    <a:pt x="2059" y="1752"/>
                  </a:lnTo>
                  <a:lnTo>
                    <a:pt x="1875" y="1905"/>
                  </a:lnTo>
                  <a:lnTo>
                    <a:pt x="1813" y="1844"/>
                  </a:lnTo>
                  <a:lnTo>
                    <a:pt x="1691" y="1967"/>
                  </a:lnTo>
                  <a:lnTo>
                    <a:pt x="1537" y="2028"/>
                  </a:lnTo>
                  <a:lnTo>
                    <a:pt x="1383" y="2090"/>
                  </a:lnTo>
                  <a:lnTo>
                    <a:pt x="1199" y="2151"/>
                  </a:lnTo>
                  <a:lnTo>
                    <a:pt x="1199" y="2182"/>
                  </a:lnTo>
                  <a:lnTo>
                    <a:pt x="984" y="2182"/>
                  </a:lnTo>
                  <a:lnTo>
                    <a:pt x="984" y="2151"/>
                  </a:lnTo>
                  <a:lnTo>
                    <a:pt x="677" y="2120"/>
                  </a:lnTo>
                  <a:lnTo>
                    <a:pt x="431" y="2059"/>
                  </a:lnTo>
                  <a:lnTo>
                    <a:pt x="185" y="1905"/>
                  </a:lnTo>
                  <a:lnTo>
                    <a:pt x="1" y="1752"/>
                  </a:lnTo>
                  <a:lnTo>
                    <a:pt x="216" y="1967"/>
                  </a:lnTo>
                  <a:lnTo>
                    <a:pt x="462" y="2151"/>
                  </a:lnTo>
                  <a:lnTo>
                    <a:pt x="615" y="2212"/>
                  </a:lnTo>
                  <a:lnTo>
                    <a:pt x="769" y="2274"/>
                  </a:lnTo>
                  <a:lnTo>
                    <a:pt x="922" y="2305"/>
                  </a:lnTo>
                  <a:lnTo>
                    <a:pt x="1107" y="2305"/>
                  </a:lnTo>
                  <a:lnTo>
                    <a:pt x="1353" y="2274"/>
                  </a:lnTo>
                  <a:lnTo>
                    <a:pt x="1629" y="2212"/>
                  </a:lnTo>
                  <a:lnTo>
                    <a:pt x="1844" y="2059"/>
                  </a:lnTo>
                  <a:lnTo>
                    <a:pt x="2059" y="1905"/>
                  </a:lnTo>
                  <a:lnTo>
                    <a:pt x="2213" y="1721"/>
                  </a:lnTo>
                  <a:lnTo>
                    <a:pt x="2336" y="1475"/>
                  </a:lnTo>
                  <a:lnTo>
                    <a:pt x="2428" y="1229"/>
                  </a:lnTo>
                  <a:lnTo>
                    <a:pt x="2459" y="953"/>
                  </a:lnTo>
                  <a:lnTo>
                    <a:pt x="2428" y="676"/>
                  </a:lnTo>
                  <a:lnTo>
                    <a:pt x="2336" y="430"/>
                  </a:lnTo>
                  <a:lnTo>
                    <a:pt x="2213"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3366140"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44" y="277"/>
                  </a:lnTo>
                  <a:lnTo>
                    <a:pt x="2182" y="462"/>
                  </a:lnTo>
                  <a:lnTo>
                    <a:pt x="2090" y="615"/>
                  </a:lnTo>
                  <a:lnTo>
                    <a:pt x="1998" y="738"/>
                  </a:lnTo>
                  <a:lnTo>
                    <a:pt x="2059" y="800"/>
                  </a:lnTo>
                  <a:lnTo>
                    <a:pt x="1875" y="953"/>
                  </a:lnTo>
                  <a:lnTo>
                    <a:pt x="1813" y="892"/>
                  </a:lnTo>
                  <a:lnTo>
                    <a:pt x="1813" y="892"/>
                  </a:lnTo>
                  <a:lnTo>
                    <a:pt x="1691" y="1015"/>
                  </a:lnTo>
                  <a:lnTo>
                    <a:pt x="1537" y="1076"/>
                  </a:lnTo>
                  <a:lnTo>
                    <a:pt x="1383" y="1138"/>
                  </a:lnTo>
                  <a:lnTo>
                    <a:pt x="1199" y="1199"/>
                  </a:lnTo>
                  <a:lnTo>
                    <a:pt x="1199" y="1230"/>
                  </a:lnTo>
                  <a:lnTo>
                    <a:pt x="984" y="1230"/>
                  </a:lnTo>
                  <a:lnTo>
                    <a:pt x="984" y="1199"/>
                  </a:lnTo>
                  <a:lnTo>
                    <a:pt x="984" y="1199"/>
                  </a:lnTo>
                  <a:lnTo>
                    <a:pt x="984" y="1199"/>
                  </a:lnTo>
                  <a:lnTo>
                    <a:pt x="984" y="1199"/>
                  </a:lnTo>
                  <a:lnTo>
                    <a:pt x="677" y="1168"/>
                  </a:lnTo>
                  <a:lnTo>
                    <a:pt x="431" y="1107"/>
                  </a:lnTo>
                  <a:lnTo>
                    <a:pt x="185" y="953"/>
                  </a:lnTo>
                  <a:lnTo>
                    <a:pt x="1" y="800"/>
                  </a:lnTo>
                  <a:lnTo>
                    <a:pt x="1" y="800"/>
                  </a:lnTo>
                  <a:lnTo>
                    <a:pt x="216" y="1015"/>
                  </a:lnTo>
                  <a:lnTo>
                    <a:pt x="462" y="1199"/>
                  </a:lnTo>
                  <a:lnTo>
                    <a:pt x="615" y="1260"/>
                  </a:lnTo>
                  <a:lnTo>
                    <a:pt x="769" y="1322"/>
                  </a:lnTo>
                  <a:lnTo>
                    <a:pt x="922" y="1353"/>
                  </a:lnTo>
                  <a:lnTo>
                    <a:pt x="1107" y="1353"/>
                  </a:lnTo>
                  <a:lnTo>
                    <a:pt x="1107" y="1353"/>
                  </a:lnTo>
                  <a:lnTo>
                    <a:pt x="135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3582182" y="3405974"/>
              <a:ext cx="41970" cy="99994"/>
            </a:xfrm>
            <a:custGeom>
              <a:avLst/>
              <a:gdLst/>
              <a:ahLst/>
              <a:cxnLst/>
              <a:rect l="l" t="t" r="r" b="b"/>
              <a:pathLst>
                <a:path w="400" h="953" fill="none" extrusionOk="0">
                  <a:moveTo>
                    <a:pt x="0" y="0"/>
                  </a:moveTo>
                  <a:lnTo>
                    <a:pt x="0" y="0"/>
                  </a:lnTo>
                  <a:lnTo>
                    <a:pt x="123" y="185"/>
                  </a:lnTo>
                  <a:lnTo>
                    <a:pt x="18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277" y="430"/>
                  </a:lnTo>
                  <a:lnTo>
                    <a:pt x="154"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6"/>
            <p:cNvSpPr/>
            <p:nvPr/>
          </p:nvSpPr>
          <p:spPr>
            <a:xfrm>
              <a:off x="3469282" y="3631667"/>
              <a:ext cx="22664" cy="3253"/>
            </a:xfrm>
            <a:custGeom>
              <a:avLst/>
              <a:gdLst/>
              <a:ahLst/>
              <a:cxnLst/>
              <a:rect l="l" t="t" r="r" b="b"/>
              <a:pathLst>
                <a:path w="216" h="31" extrusionOk="0">
                  <a:moveTo>
                    <a:pt x="1" y="0"/>
                  </a:moveTo>
                  <a:lnTo>
                    <a:pt x="1" y="31"/>
                  </a:lnTo>
                  <a:lnTo>
                    <a:pt x="216" y="31"/>
                  </a:lnTo>
                  <a:lnTo>
                    <a:pt x="216"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3469282" y="3631667"/>
              <a:ext cx="22664" cy="3253"/>
            </a:xfrm>
            <a:custGeom>
              <a:avLst/>
              <a:gdLst/>
              <a:ahLst/>
              <a:cxnLst/>
              <a:rect l="l" t="t" r="r" b="b"/>
              <a:pathLst>
                <a:path w="216" h="31" fill="none" extrusionOk="0">
                  <a:moveTo>
                    <a:pt x="216" y="0"/>
                  </a:moveTo>
                  <a:lnTo>
                    <a:pt x="216" y="0"/>
                  </a:lnTo>
                  <a:lnTo>
                    <a:pt x="1" y="0"/>
                  </a:lnTo>
                  <a:lnTo>
                    <a:pt x="1" y="31"/>
                  </a:lnTo>
                  <a:lnTo>
                    <a:pt x="216" y="31"/>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3607994"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6"/>
            <p:cNvSpPr/>
            <p:nvPr/>
          </p:nvSpPr>
          <p:spPr>
            <a:xfrm>
              <a:off x="3607994"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6"/>
            <p:cNvSpPr/>
            <p:nvPr/>
          </p:nvSpPr>
          <p:spPr>
            <a:xfrm>
              <a:off x="3556370" y="3583297"/>
              <a:ext cx="25916" cy="22664"/>
            </a:xfrm>
            <a:custGeom>
              <a:avLst/>
              <a:gdLst/>
              <a:ahLst/>
              <a:cxnLst/>
              <a:rect l="l" t="t" r="r" b="b"/>
              <a:pathLst>
                <a:path w="247" h="216" extrusionOk="0">
                  <a:moveTo>
                    <a:pt x="185" y="0"/>
                  </a:moveTo>
                  <a:lnTo>
                    <a:pt x="0" y="154"/>
                  </a:lnTo>
                  <a:lnTo>
                    <a:pt x="62" y="215"/>
                  </a:lnTo>
                  <a:lnTo>
                    <a:pt x="246" y="62"/>
                  </a:lnTo>
                  <a:lnTo>
                    <a:pt x="185"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6"/>
            <p:cNvSpPr/>
            <p:nvPr/>
          </p:nvSpPr>
          <p:spPr>
            <a:xfrm>
              <a:off x="3556370" y="3583297"/>
              <a:ext cx="25916" cy="22664"/>
            </a:xfrm>
            <a:custGeom>
              <a:avLst/>
              <a:gdLst/>
              <a:ahLst/>
              <a:cxnLst/>
              <a:rect l="l" t="t" r="r" b="b"/>
              <a:pathLst>
                <a:path w="247" h="216" fill="none" extrusionOk="0">
                  <a:moveTo>
                    <a:pt x="185" y="0"/>
                  </a:moveTo>
                  <a:lnTo>
                    <a:pt x="185" y="0"/>
                  </a:lnTo>
                  <a:lnTo>
                    <a:pt x="0" y="154"/>
                  </a:lnTo>
                  <a:lnTo>
                    <a:pt x="62" y="215"/>
                  </a:lnTo>
                  <a:lnTo>
                    <a:pt x="246" y="62"/>
                  </a:lnTo>
                  <a:lnTo>
                    <a:pt x="1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6"/>
            <p:cNvSpPr/>
            <p:nvPr/>
          </p:nvSpPr>
          <p:spPr>
            <a:xfrm>
              <a:off x="3269398" y="3325391"/>
              <a:ext cx="116257" cy="209640"/>
            </a:xfrm>
            <a:custGeom>
              <a:avLst/>
              <a:gdLst/>
              <a:ahLst/>
              <a:cxnLst/>
              <a:rect l="l" t="t" r="r" b="b"/>
              <a:pathLst>
                <a:path w="1108" h="1998" extrusionOk="0">
                  <a:moveTo>
                    <a:pt x="1107" y="0"/>
                  </a:moveTo>
                  <a:lnTo>
                    <a:pt x="830" y="154"/>
                  </a:lnTo>
                  <a:lnTo>
                    <a:pt x="585" y="338"/>
                  </a:lnTo>
                  <a:lnTo>
                    <a:pt x="400" y="553"/>
                  </a:lnTo>
                  <a:lnTo>
                    <a:pt x="216" y="799"/>
                  </a:lnTo>
                  <a:lnTo>
                    <a:pt x="93" y="1106"/>
                  </a:lnTo>
                  <a:lnTo>
                    <a:pt x="62" y="1229"/>
                  </a:lnTo>
                  <a:lnTo>
                    <a:pt x="32" y="1383"/>
                  </a:lnTo>
                  <a:lnTo>
                    <a:pt x="1" y="1690"/>
                  </a:lnTo>
                  <a:lnTo>
                    <a:pt x="32" y="1997"/>
                  </a:lnTo>
                  <a:lnTo>
                    <a:pt x="62" y="1690"/>
                  </a:lnTo>
                  <a:lnTo>
                    <a:pt x="124" y="1413"/>
                  </a:lnTo>
                  <a:lnTo>
                    <a:pt x="216" y="1137"/>
                  </a:lnTo>
                  <a:lnTo>
                    <a:pt x="339" y="891"/>
                  </a:lnTo>
                  <a:lnTo>
                    <a:pt x="493" y="645"/>
                  </a:lnTo>
                  <a:lnTo>
                    <a:pt x="677" y="399"/>
                  </a:lnTo>
                  <a:lnTo>
                    <a:pt x="892" y="215"/>
                  </a:lnTo>
                  <a:lnTo>
                    <a:pt x="1107" y="0"/>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6"/>
            <p:cNvSpPr/>
            <p:nvPr/>
          </p:nvSpPr>
          <p:spPr>
            <a:xfrm>
              <a:off x="3269398" y="3325391"/>
              <a:ext cx="116257" cy="209640"/>
            </a:xfrm>
            <a:custGeom>
              <a:avLst/>
              <a:gdLst/>
              <a:ahLst/>
              <a:cxnLst/>
              <a:rect l="l" t="t" r="r" b="b"/>
              <a:pathLst>
                <a:path w="1108" h="1998" fill="none" extrusionOk="0">
                  <a:moveTo>
                    <a:pt x="1107" y="0"/>
                  </a:moveTo>
                  <a:lnTo>
                    <a:pt x="1107" y="0"/>
                  </a:lnTo>
                  <a:lnTo>
                    <a:pt x="830" y="154"/>
                  </a:lnTo>
                  <a:lnTo>
                    <a:pt x="585" y="338"/>
                  </a:lnTo>
                  <a:lnTo>
                    <a:pt x="585" y="338"/>
                  </a:lnTo>
                  <a:lnTo>
                    <a:pt x="400" y="553"/>
                  </a:lnTo>
                  <a:lnTo>
                    <a:pt x="216" y="799"/>
                  </a:lnTo>
                  <a:lnTo>
                    <a:pt x="216" y="799"/>
                  </a:lnTo>
                  <a:lnTo>
                    <a:pt x="93" y="1106"/>
                  </a:lnTo>
                  <a:lnTo>
                    <a:pt x="93" y="1106"/>
                  </a:lnTo>
                  <a:lnTo>
                    <a:pt x="62" y="1229"/>
                  </a:lnTo>
                  <a:lnTo>
                    <a:pt x="32" y="1383"/>
                  </a:lnTo>
                  <a:lnTo>
                    <a:pt x="32" y="1383"/>
                  </a:lnTo>
                  <a:lnTo>
                    <a:pt x="1" y="1690"/>
                  </a:lnTo>
                  <a:lnTo>
                    <a:pt x="32" y="1997"/>
                  </a:lnTo>
                  <a:lnTo>
                    <a:pt x="32" y="1997"/>
                  </a:lnTo>
                  <a:lnTo>
                    <a:pt x="62" y="1690"/>
                  </a:lnTo>
                  <a:lnTo>
                    <a:pt x="124" y="1413"/>
                  </a:lnTo>
                  <a:lnTo>
                    <a:pt x="124" y="1413"/>
                  </a:lnTo>
                  <a:lnTo>
                    <a:pt x="216" y="1137"/>
                  </a:lnTo>
                  <a:lnTo>
                    <a:pt x="339" y="891"/>
                  </a:lnTo>
                  <a:lnTo>
                    <a:pt x="339" y="891"/>
                  </a:lnTo>
                  <a:lnTo>
                    <a:pt x="493" y="645"/>
                  </a:lnTo>
                  <a:lnTo>
                    <a:pt x="677" y="399"/>
                  </a:lnTo>
                  <a:lnTo>
                    <a:pt x="892" y="215"/>
                  </a:lnTo>
                  <a:lnTo>
                    <a:pt x="1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6"/>
            <p:cNvSpPr/>
            <p:nvPr/>
          </p:nvSpPr>
          <p:spPr>
            <a:xfrm>
              <a:off x="4604160" y="3280169"/>
              <a:ext cx="454640" cy="451492"/>
            </a:xfrm>
            <a:custGeom>
              <a:avLst/>
              <a:gdLst/>
              <a:ahLst/>
              <a:cxnLst/>
              <a:rect l="l" t="t" r="r" b="b"/>
              <a:pathLst>
                <a:path w="4333" h="4303" extrusionOk="0">
                  <a:moveTo>
                    <a:pt x="1967" y="1"/>
                  </a:moveTo>
                  <a:lnTo>
                    <a:pt x="1752" y="32"/>
                  </a:lnTo>
                  <a:lnTo>
                    <a:pt x="1537" y="93"/>
                  </a:lnTo>
                  <a:lnTo>
                    <a:pt x="1322" y="155"/>
                  </a:lnTo>
                  <a:lnTo>
                    <a:pt x="1137" y="247"/>
                  </a:lnTo>
                  <a:lnTo>
                    <a:pt x="953" y="370"/>
                  </a:lnTo>
                  <a:lnTo>
                    <a:pt x="799" y="493"/>
                  </a:lnTo>
                  <a:lnTo>
                    <a:pt x="646" y="615"/>
                  </a:lnTo>
                  <a:lnTo>
                    <a:pt x="492" y="769"/>
                  </a:lnTo>
                  <a:lnTo>
                    <a:pt x="369" y="953"/>
                  </a:lnTo>
                  <a:lnTo>
                    <a:pt x="277" y="1107"/>
                  </a:lnTo>
                  <a:lnTo>
                    <a:pt x="185" y="1322"/>
                  </a:lnTo>
                  <a:lnTo>
                    <a:pt x="123" y="1506"/>
                  </a:lnTo>
                  <a:lnTo>
                    <a:pt x="62" y="1722"/>
                  </a:lnTo>
                  <a:lnTo>
                    <a:pt x="31" y="1937"/>
                  </a:lnTo>
                  <a:lnTo>
                    <a:pt x="0" y="2152"/>
                  </a:lnTo>
                  <a:lnTo>
                    <a:pt x="31" y="2367"/>
                  </a:lnTo>
                  <a:lnTo>
                    <a:pt x="62" y="2582"/>
                  </a:lnTo>
                  <a:lnTo>
                    <a:pt x="123" y="2797"/>
                  </a:lnTo>
                  <a:lnTo>
                    <a:pt x="185" y="2981"/>
                  </a:lnTo>
                  <a:lnTo>
                    <a:pt x="277" y="3166"/>
                  </a:lnTo>
                  <a:lnTo>
                    <a:pt x="369" y="3350"/>
                  </a:lnTo>
                  <a:lnTo>
                    <a:pt x="492" y="3534"/>
                  </a:lnTo>
                  <a:lnTo>
                    <a:pt x="646" y="3688"/>
                  </a:lnTo>
                  <a:lnTo>
                    <a:pt x="799" y="3811"/>
                  </a:lnTo>
                  <a:lnTo>
                    <a:pt x="953" y="3934"/>
                  </a:lnTo>
                  <a:lnTo>
                    <a:pt x="1137" y="4057"/>
                  </a:lnTo>
                  <a:lnTo>
                    <a:pt x="1322" y="4149"/>
                  </a:lnTo>
                  <a:lnTo>
                    <a:pt x="1537" y="4210"/>
                  </a:lnTo>
                  <a:lnTo>
                    <a:pt x="1752" y="4272"/>
                  </a:lnTo>
                  <a:lnTo>
                    <a:pt x="1967"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87" y="3166"/>
                  </a:lnTo>
                  <a:lnTo>
                    <a:pt x="4179" y="2981"/>
                  </a:lnTo>
                  <a:lnTo>
                    <a:pt x="4241" y="2797"/>
                  </a:lnTo>
                  <a:lnTo>
                    <a:pt x="4302" y="2582"/>
                  </a:lnTo>
                  <a:lnTo>
                    <a:pt x="4333" y="2367"/>
                  </a:lnTo>
                  <a:lnTo>
                    <a:pt x="4333" y="2152"/>
                  </a:lnTo>
                  <a:lnTo>
                    <a:pt x="4333" y="1937"/>
                  </a:lnTo>
                  <a:lnTo>
                    <a:pt x="4302" y="1722"/>
                  </a:lnTo>
                  <a:lnTo>
                    <a:pt x="4241" y="1506"/>
                  </a:lnTo>
                  <a:lnTo>
                    <a:pt x="4179" y="1322"/>
                  </a:lnTo>
                  <a:lnTo>
                    <a:pt x="4087"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6"/>
            <p:cNvSpPr/>
            <p:nvPr/>
          </p:nvSpPr>
          <p:spPr>
            <a:xfrm>
              <a:off x="4604160" y="3280169"/>
              <a:ext cx="454640" cy="451492"/>
            </a:xfrm>
            <a:custGeom>
              <a:avLst/>
              <a:gdLst/>
              <a:ahLst/>
              <a:cxnLst/>
              <a:rect l="l" t="t" r="r" b="b"/>
              <a:pathLst>
                <a:path w="4333" h="4303" fill="none" extrusionOk="0">
                  <a:moveTo>
                    <a:pt x="4333" y="2152"/>
                  </a:moveTo>
                  <a:lnTo>
                    <a:pt x="4333" y="2152"/>
                  </a:lnTo>
                  <a:lnTo>
                    <a:pt x="4333" y="2367"/>
                  </a:lnTo>
                  <a:lnTo>
                    <a:pt x="4302" y="2582"/>
                  </a:lnTo>
                  <a:lnTo>
                    <a:pt x="4241" y="2797"/>
                  </a:lnTo>
                  <a:lnTo>
                    <a:pt x="4179" y="2981"/>
                  </a:lnTo>
                  <a:lnTo>
                    <a:pt x="4087"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67" y="4303"/>
                  </a:lnTo>
                  <a:lnTo>
                    <a:pt x="1752" y="4272"/>
                  </a:lnTo>
                  <a:lnTo>
                    <a:pt x="1537" y="4210"/>
                  </a:lnTo>
                  <a:lnTo>
                    <a:pt x="1322" y="4149"/>
                  </a:lnTo>
                  <a:lnTo>
                    <a:pt x="1137" y="4057"/>
                  </a:lnTo>
                  <a:lnTo>
                    <a:pt x="953" y="3934"/>
                  </a:lnTo>
                  <a:lnTo>
                    <a:pt x="799" y="3811"/>
                  </a:lnTo>
                  <a:lnTo>
                    <a:pt x="646" y="3688"/>
                  </a:lnTo>
                  <a:lnTo>
                    <a:pt x="492" y="3534"/>
                  </a:lnTo>
                  <a:lnTo>
                    <a:pt x="369" y="3350"/>
                  </a:lnTo>
                  <a:lnTo>
                    <a:pt x="277" y="3166"/>
                  </a:lnTo>
                  <a:lnTo>
                    <a:pt x="185" y="2981"/>
                  </a:lnTo>
                  <a:lnTo>
                    <a:pt x="123" y="2797"/>
                  </a:lnTo>
                  <a:lnTo>
                    <a:pt x="62" y="2582"/>
                  </a:lnTo>
                  <a:lnTo>
                    <a:pt x="31" y="2367"/>
                  </a:lnTo>
                  <a:lnTo>
                    <a:pt x="0" y="2152"/>
                  </a:lnTo>
                  <a:lnTo>
                    <a:pt x="0" y="2152"/>
                  </a:lnTo>
                  <a:lnTo>
                    <a:pt x="31" y="1937"/>
                  </a:lnTo>
                  <a:lnTo>
                    <a:pt x="62" y="1722"/>
                  </a:lnTo>
                  <a:lnTo>
                    <a:pt x="123" y="1506"/>
                  </a:lnTo>
                  <a:lnTo>
                    <a:pt x="185" y="1322"/>
                  </a:lnTo>
                  <a:lnTo>
                    <a:pt x="277" y="1107"/>
                  </a:lnTo>
                  <a:lnTo>
                    <a:pt x="369" y="953"/>
                  </a:lnTo>
                  <a:lnTo>
                    <a:pt x="492" y="769"/>
                  </a:lnTo>
                  <a:lnTo>
                    <a:pt x="646" y="615"/>
                  </a:lnTo>
                  <a:lnTo>
                    <a:pt x="799" y="493"/>
                  </a:lnTo>
                  <a:lnTo>
                    <a:pt x="953" y="370"/>
                  </a:lnTo>
                  <a:lnTo>
                    <a:pt x="1137" y="247"/>
                  </a:lnTo>
                  <a:lnTo>
                    <a:pt x="1322" y="155"/>
                  </a:lnTo>
                  <a:lnTo>
                    <a:pt x="1537" y="93"/>
                  </a:lnTo>
                  <a:lnTo>
                    <a:pt x="1752" y="32"/>
                  </a:lnTo>
                  <a:lnTo>
                    <a:pt x="1967"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87" y="1107"/>
                  </a:lnTo>
                  <a:lnTo>
                    <a:pt x="4179" y="1322"/>
                  </a:lnTo>
                  <a:lnTo>
                    <a:pt x="4241"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6"/>
            <p:cNvSpPr/>
            <p:nvPr/>
          </p:nvSpPr>
          <p:spPr>
            <a:xfrm>
              <a:off x="4742767" y="3715397"/>
              <a:ext cx="87193" cy="16263"/>
            </a:xfrm>
            <a:custGeom>
              <a:avLst/>
              <a:gdLst/>
              <a:ahLst/>
              <a:cxnLst/>
              <a:rect l="l" t="t" r="r" b="b"/>
              <a:pathLst>
                <a:path w="831" h="155" extrusionOk="0">
                  <a:moveTo>
                    <a:pt x="799" y="155"/>
                  </a:moveTo>
                  <a:lnTo>
                    <a:pt x="799" y="155"/>
                  </a:lnTo>
                  <a:lnTo>
                    <a:pt x="830" y="155"/>
                  </a:lnTo>
                  <a:lnTo>
                    <a:pt x="830" y="155"/>
                  </a:lnTo>
                  <a:lnTo>
                    <a:pt x="799" y="155"/>
                  </a:lnTo>
                  <a:close/>
                  <a:moveTo>
                    <a:pt x="799" y="155"/>
                  </a:moveTo>
                  <a:lnTo>
                    <a:pt x="799" y="155"/>
                  </a:lnTo>
                  <a:lnTo>
                    <a:pt x="799" y="155"/>
                  </a:lnTo>
                  <a:lnTo>
                    <a:pt x="799" y="155"/>
                  </a:lnTo>
                  <a:lnTo>
                    <a:pt x="799" y="155"/>
                  </a:lnTo>
                  <a:close/>
                  <a:moveTo>
                    <a:pt x="769" y="155"/>
                  </a:moveTo>
                  <a:lnTo>
                    <a:pt x="769" y="155"/>
                  </a:lnTo>
                  <a:lnTo>
                    <a:pt x="799" y="155"/>
                  </a:lnTo>
                  <a:lnTo>
                    <a:pt x="799" y="155"/>
                  </a:lnTo>
                  <a:lnTo>
                    <a:pt x="769" y="155"/>
                  </a:lnTo>
                  <a:close/>
                  <a:moveTo>
                    <a:pt x="769" y="155"/>
                  </a:moveTo>
                  <a:lnTo>
                    <a:pt x="769" y="155"/>
                  </a:lnTo>
                  <a:lnTo>
                    <a:pt x="769" y="155"/>
                  </a:lnTo>
                  <a:lnTo>
                    <a:pt x="769" y="155"/>
                  </a:lnTo>
                  <a:lnTo>
                    <a:pt x="769" y="155"/>
                  </a:lnTo>
                  <a:close/>
                  <a:moveTo>
                    <a:pt x="1" y="1"/>
                  </a:moveTo>
                  <a:lnTo>
                    <a:pt x="1" y="1"/>
                  </a:lnTo>
                  <a:lnTo>
                    <a:pt x="369" y="124"/>
                  </a:lnTo>
                  <a:lnTo>
                    <a:pt x="584" y="155"/>
                  </a:lnTo>
                  <a:lnTo>
                    <a:pt x="769" y="155"/>
                  </a:lnTo>
                  <a:lnTo>
                    <a:pt x="769" y="155"/>
                  </a:lnTo>
                  <a:lnTo>
                    <a:pt x="584" y="155"/>
                  </a:lnTo>
                  <a:lnTo>
                    <a:pt x="369" y="124"/>
                  </a:lnTo>
                  <a:lnTo>
                    <a:pt x="1" y="1"/>
                  </a:lnTo>
                  <a:lnTo>
                    <a:pt x="1" y="1"/>
                  </a:lnTo>
                  <a:lnTo>
                    <a:pt x="1"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6"/>
            <p:cNvSpPr/>
            <p:nvPr/>
          </p:nvSpPr>
          <p:spPr>
            <a:xfrm>
              <a:off x="4826603"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6"/>
            <p:cNvSpPr/>
            <p:nvPr/>
          </p:nvSpPr>
          <p:spPr>
            <a:xfrm>
              <a:off x="4826603"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6"/>
            <p:cNvSpPr/>
            <p:nvPr/>
          </p:nvSpPr>
          <p:spPr>
            <a:xfrm>
              <a:off x="4823350"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6"/>
            <p:cNvSpPr/>
            <p:nvPr/>
          </p:nvSpPr>
          <p:spPr>
            <a:xfrm>
              <a:off x="4823350"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6"/>
            <p:cNvSpPr/>
            <p:nvPr/>
          </p:nvSpPr>
          <p:spPr>
            <a:xfrm>
              <a:off x="4742767" y="3715397"/>
              <a:ext cx="80687" cy="16263"/>
            </a:xfrm>
            <a:custGeom>
              <a:avLst/>
              <a:gdLst/>
              <a:ahLst/>
              <a:cxnLst/>
              <a:rect l="l" t="t" r="r" b="b"/>
              <a:pathLst>
                <a:path w="769" h="155" fill="none" extrusionOk="0">
                  <a:moveTo>
                    <a:pt x="1" y="1"/>
                  </a:moveTo>
                  <a:lnTo>
                    <a:pt x="1" y="1"/>
                  </a:lnTo>
                  <a:lnTo>
                    <a:pt x="369" y="124"/>
                  </a:lnTo>
                  <a:lnTo>
                    <a:pt x="584" y="155"/>
                  </a:lnTo>
                  <a:lnTo>
                    <a:pt x="769" y="155"/>
                  </a:lnTo>
                  <a:lnTo>
                    <a:pt x="769" y="155"/>
                  </a:lnTo>
                  <a:lnTo>
                    <a:pt x="584" y="155"/>
                  </a:lnTo>
                  <a:lnTo>
                    <a:pt x="369" y="124"/>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4742767" y="3299580"/>
              <a:ext cx="316034" cy="432081"/>
            </a:xfrm>
            <a:custGeom>
              <a:avLst/>
              <a:gdLst/>
              <a:ahLst/>
              <a:cxnLst/>
              <a:rect l="l" t="t" r="r" b="b"/>
              <a:pathLst>
                <a:path w="3012" h="4118" extrusionOk="0">
                  <a:moveTo>
                    <a:pt x="1137" y="0"/>
                  </a:moveTo>
                  <a:lnTo>
                    <a:pt x="1414" y="123"/>
                  </a:lnTo>
                  <a:lnTo>
                    <a:pt x="1690" y="308"/>
                  </a:lnTo>
                  <a:lnTo>
                    <a:pt x="1936" y="492"/>
                  </a:lnTo>
                  <a:lnTo>
                    <a:pt x="2151" y="738"/>
                  </a:lnTo>
                  <a:lnTo>
                    <a:pt x="2305" y="1014"/>
                  </a:lnTo>
                  <a:lnTo>
                    <a:pt x="2428" y="1321"/>
                  </a:lnTo>
                  <a:lnTo>
                    <a:pt x="2520" y="1629"/>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246" y="3995"/>
                  </a:lnTo>
                  <a:lnTo>
                    <a:pt x="1" y="3964"/>
                  </a:lnTo>
                  <a:lnTo>
                    <a:pt x="369" y="4087"/>
                  </a:lnTo>
                  <a:lnTo>
                    <a:pt x="584"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2981" y="1598"/>
                  </a:lnTo>
                  <a:lnTo>
                    <a:pt x="2889" y="1291"/>
                  </a:lnTo>
                  <a:lnTo>
                    <a:pt x="2766" y="983"/>
                  </a:lnTo>
                  <a:lnTo>
                    <a:pt x="2612" y="707"/>
                  </a:lnTo>
                  <a:lnTo>
                    <a:pt x="2397" y="461"/>
                  </a:lnTo>
                  <a:lnTo>
                    <a:pt x="2213" y="308"/>
                  </a:lnTo>
                  <a:lnTo>
                    <a:pt x="1906" y="185"/>
                  </a:lnTo>
                  <a:lnTo>
                    <a:pt x="1568" y="62"/>
                  </a:lnTo>
                  <a:lnTo>
                    <a:pt x="1352" y="31"/>
                  </a:lnTo>
                  <a:lnTo>
                    <a:pt x="1137"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4742767" y="3299580"/>
              <a:ext cx="316034" cy="432081"/>
            </a:xfrm>
            <a:custGeom>
              <a:avLst/>
              <a:gdLst/>
              <a:ahLst/>
              <a:cxnLst/>
              <a:rect l="l" t="t" r="r" b="b"/>
              <a:pathLst>
                <a:path w="3012" h="4118" fill="none" extrusionOk="0">
                  <a:moveTo>
                    <a:pt x="1137" y="0"/>
                  </a:moveTo>
                  <a:lnTo>
                    <a:pt x="1137" y="0"/>
                  </a:lnTo>
                  <a:lnTo>
                    <a:pt x="1414" y="123"/>
                  </a:lnTo>
                  <a:lnTo>
                    <a:pt x="1690" y="308"/>
                  </a:lnTo>
                  <a:lnTo>
                    <a:pt x="1936" y="492"/>
                  </a:lnTo>
                  <a:lnTo>
                    <a:pt x="2151" y="738"/>
                  </a:lnTo>
                  <a:lnTo>
                    <a:pt x="2305" y="1014"/>
                  </a:lnTo>
                  <a:lnTo>
                    <a:pt x="2428" y="1321"/>
                  </a:lnTo>
                  <a:lnTo>
                    <a:pt x="2520" y="1629"/>
                  </a:lnTo>
                  <a:lnTo>
                    <a:pt x="2551" y="1967"/>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492" y="4025"/>
                  </a:lnTo>
                  <a:lnTo>
                    <a:pt x="246" y="3995"/>
                  </a:lnTo>
                  <a:lnTo>
                    <a:pt x="1" y="3964"/>
                  </a:lnTo>
                  <a:lnTo>
                    <a:pt x="1" y="3964"/>
                  </a:lnTo>
                  <a:lnTo>
                    <a:pt x="369" y="4087"/>
                  </a:lnTo>
                  <a:lnTo>
                    <a:pt x="584" y="4118"/>
                  </a:lnTo>
                  <a:lnTo>
                    <a:pt x="769" y="4118"/>
                  </a:lnTo>
                  <a:lnTo>
                    <a:pt x="769" y="4118"/>
                  </a:lnTo>
                  <a:lnTo>
                    <a:pt x="769" y="4118"/>
                  </a:lnTo>
                  <a:lnTo>
                    <a:pt x="769" y="4118"/>
                  </a:lnTo>
                  <a:lnTo>
                    <a:pt x="769" y="4118"/>
                  </a:lnTo>
                  <a:lnTo>
                    <a:pt x="769" y="4118"/>
                  </a:lnTo>
                  <a:lnTo>
                    <a:pt x="769" y="4118"/>
                  </a:lnTo>
                  <a:lnTo>
                    <a:pt x="769" y="4118"/>
                  </a:lnTo>
                  <a:lnTo>
                    <a:pt x="799" y="4118"/>
                  </a:lnTo>
                  <a:lnTo>
                    <a:pt x="799" y="4118"/>
                  </a:lnTo>
                  <a:lnTo>
                    <a:pt x="799" y="4118"/>
                  </a:lnTo>
                  <a:lnTo>
                    <a:pt x="799" y="4118"/>
                  </a:lnTo>
                  <a:lnTo>
                    <a:pt x="799" y="4118"/>
                  </a:lnTo>
                  <a:lnTo>
                    <a:pt x="799" y="4118"/>
                  </a:lnTo>
                  <a:lnTo>
                    <a:pt x="799" y="4118"/>
                  </a:lnTo>
                  <a:lnTo>
                    <a:pt x="799" y="4118"/>
                  </a:lnTo>
                  <a:lnTo>
                    <a:pt x="830" y="4118"/>
                  </a:lnTo>
                  <a:lnTo>
                    <a:pt x="830" y="4118"/>
                  </a:lnTo>
                  <a:lnTo>
                    <a:pt x="861" y="4118"/>
                  </a:lnTo>
                  <a:lnTo>
                    <a:pt x="861"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3012" y="1967"/>
                  </a:lnTo>
                  <a:lnTo>
                    <a:pt x="2981" y="1598"/>
                  </a:lnTo>
                  <a:lnTo>
                    <a:pt x="2981" y="1598"/>
                  </a:lnTo>
                  <a:lnTo>
                    <a:pt x="2889" y="1291"/>
                  </a:lnTo>
                  <a:lnTo>
                    <a:pt x="2766" y="983"/>
                  </a:lnTo>
                  <a:lnTo>
                    <a:pt x="2612" y="707"/>
                  </a:lnTo>
                  <a:lnTo>
                    <a:pt x="2397" y="461"/>
                  </a:lnTo>
                  <a:lnTo>
                    <a:pt x="2397" y="461"/>
                  </a:lnTo>
                  <a:lnTo>
                    <a:pt x="2213" y="308"/>
                  </a:lnTo>
                  <a:lnTo>
                    <a:pt x="1906" y="185"/>
                  </a:lnTo>
                  <a:lnTo>
                    <a:pt x="1568" y="62"/>
                  </a:lnTo>
                  <a:lnTo>
                    <a:pt x="1352" y="31"/>
                  </a:lnTo>
                  <a:lnTo>
                    <a:pt x="11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4691144" y="3364004"/>
              <a:ext cx="283822" cy="283822"/>
            </a:xfrm>
            <a:custGeom>
              <a:avLst/>
              <a:gdLst/>
              <a:ahLst/>
              <a:cxnLst/>
              <a:rect l="l" t="t" r="r" b="b"/>
              <a:pathLst>
                <a:path w="2705" h="2705" extrusionOk="0">
                  <a:moveTo>
                    <a:pt x="1353" y="216"/>
                  </a:moveTo>
                  <a:lnTo>
                    <a:pt x="1568" y="247"/>
                  </a:lnTo>
                  <a:lnTo>
                    <a:pt x="1783" y="308"/>
                  </a:lnTo>
                  <a:lnTo>
                    <a:pt x="1967" y="431"/>
                  </a:lnTo>
                  <a:lnTo>
                    <a:pt x="2152" y="554"/>
                  </a:lnTo>
                  <a:lnTo>
                    <a:pt x="2275" y="738"/>
                  </a:lnTo>
                  <a:lnTo>
                    <a:pt x="2367" y="923"/>
                  </a:lnTo>
                  <a:lnTo>
                    <a:pt x="2428" y="1138"/>
                  </a:lnTo>
                  <a:lnTo>
                    <a:pt x="2459" y="1353"/>
                  </a:lnTo>
                  <a:lnTo>
                    <a:pt x="2428" y="1568"/>
                  </a:lnTo>
                  <a:lnTo>
                    <a:pt x="2367" y="1783"/>
                  </a:lnTo>
                  <a:lnTo>
                    <a:pt x="2275" y="1967"/>
                  </a:lnTo>
                  <a:lnTo>
                    <a:pt x="2152" y="2152"/>
                  </a:lnTo>
                  <a:lnTo>
                    <a:pt x="1967" y="2274"/>
                  </a:lnTo>
                  <a:lnTo>
                    <a:pt x="1783" y="2397"/>
                  </a:lnTo>
                  <a:lnTo>
                    <a:pt x="1568" y="2459"/>
                  </a:lnTo>
                  <a:lnTo>
                    <a:pt x="1107" y="2459"/>
                  </a:lnTo>
                  <a:lnTo>
                    <a:pt x="923" y="2397"/>
                  </a:lnTo>
                  <a:lnTo>
                    <a:pt x="708" y="2274"/>
                  </a:lnTo>
                  <a:lnTo>
                    <a:pt x="554" y="2152"/>
                  </a:lnTo>
                  <a:lnTo>
                    <a:pt x="431" y="1967"/>
                  </a:lnTo>
                  <a:lnTo>
                    <a:pt x="308" y="1783"/>
                  </a:lnTo>
                  <a:lnTo>
                    <a:pt x="247" y="1568"/>
                  </a:lnTo>
                  <a:lnTo>
                    <a:pt x="216" y="1353"/>
                  </a:lnTo>
                  <a:lnTo>
                    <a:pt x="247" y="1138"/>
                  </a:lnTo>
                  <a:lnTo>
                    <a:pt x="308" y="923"/>
                  </a:lnTo>
                  <a:lnTo>
                    <a:pt x="431" y="738"/>
                  </a:lnTo>
                  <a:lnTo>
                    <a:pt x="554" y="554"/>
                  </a:lnTo>
                  <a:lnTo>
                    <a:pt x="708" y="431"/>
                  </a:lnTo>
                  <a:lnTo>
                    <a:pt x="923" y="308"/>
                  </a:lnTo>
                  <a:lnTo>
                    <a:pt x="1107" y="247"/>
                  </a:lnTo>
                  <a:lnTo>
                    <a:pt x="1353" y="216"/>
                  </a:lnTo>
                  <a:close/>
                  <a:moveTo>
                    <a:pt x="1353" y="1"/>
                  </a:moveTo>
                  <a:lnTo>
                    <a:pt x="1076" y="31"/>
                  </a:lnTo>
                  <a:lnTo>
                    <a:pt x="831" y="93"/>
                  </a:lnTo>
                  <a:lnTo>
                    <a:pt x="585" y="216"/>
                  </a:lnTo>
                  <a:lnTo>
                    <a:pt x="400" y="400"/>
                  </a:lnTo>
                  <a:lnTo>
                    <a:pt x="216" y="585"/>
                  </a:lnTo>
                  <a:lnTo>
                    <a:pt x="93" y="830"/>
                  </a:lnTo>
                  <a:lnTo>
                    <a:pt x="1" y="1076"/>
                  </a:lnTo>
                  <a:lnTo>
                    <a:pt x="1" y="1353"/>
                  </a:lnTo>
                  <a:lnTo>
                    <a:pt x="1" y="1629"/>
                  </a:lnTo>
                  <a:lnTo>
                    <a:pt x="93" y="1875"/>
                  </a:lnTo>
                  <a:lnTo>
                    <a:pt x="216" y="2121"/>
                  </a:lnTo>
                  <a:lnTo>
                    <a:pt x="400" y="2305"/>
                  </a:lnTo>
                  <a:lnTo>
                    <a:pt x="585" y="2490"/>
                  </a:lnTo>
                  <a:lnTo>
                    <a:pt x="831" y="2612"/>
                  </a:lnTo>
                  <a:lnTo>
                    <a:pt x="1076" y="2674"/>
                  </a:lnTo>
                  <a:lnTo>
                    <a:pt x="1353" y="2705"/>
                  </a:lnTo>
                  <a:lnTo>
                    <a:pt x="1629" y="2674"/>
                  </a:lnTo>
                  <a:lnTo>
                    <a:pt x="1875" y="2612"/>
                  </a:lnTo>
                  <a:lnTo>
                    <a:pt x="2090" y="2490"/>
                  </a:lnTo>
                  <a:lnTo>
                    <a:pt x="2305" y="2305"/>
                  </a:lnTo>
                  <a:lnTo>
                    <a:pt x="2459" y="2121"/>
                  </a:lnTo>
                  <a:lnTo>
                    <a:pt x="2582" y="1875"/>
                  </a:lnTo>
                  <a:lnTo>
                    <a:pt x="2674" y="1629"/>
                  </a:lnTo>
                  <a:lnTo>
                    <a:pt x="2705" y="1353"/>
                  </a:lnTo>
                  <a:lnTo>
                    <a:pt x="2674" y="1076"/>
                  </a:lnTo>
                  <a:lnTo>
                    <a:pt x="2582" y="830"/>
                  </a:lnTo>
                  <a:lnTo>
                    <a:pt x="2459" y="585"/>
                  </a:lnTo>
                  <a:lnTo>
                    <a:pt x="2305" y="400"/>
                  </a:lnTo>
                  <a:lnTo>
                    <a:pt x="2090" y="216"/>
                  </a:lnTo>
                  <a:lnTo>
                    <a:pt x="1875" y="93"/>
                  </a:lnTo>
                  <a:lnTo>
                    <a:pt x="1629" y="31"/>
                  </a:lnTo>
                  <a:lnTo>
                    <a:pt x="135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4691144" y="3364004"/>
              <a:ext cx="283822" cy="283822"/>
            </a:xfrm>
            <a:custGeom>
              <a:avLst/>
              <a:gdLst/>
              <a:ahLst/>
              <a:cxnLst/>
              <a:rect l="l" t="t" r="r" b="b"/>
              <a:pathLst>
                <a:path w="2705" h="2705" fill="none" extrusionOk="0">
                  <a:moveTo>
                    <a:pt x="2582" y="1353"/>
                  </a:moveTo>
                  <a:lnTo>
                    <a:pt x="2459" y="1353"/>
                  </a:lnTo>
                  <a:lnTo>
                    <a:pt x="2459" y="1353"/>
                  </a:lnTo>
                  <a:lnTo>
                    <a:pt x="2428" y="1568"/>
                  </a:lnTo>
                  <a:lnTo>
                    <a:pt x="2367" y="1783"/>
                  </a:lnTo>
                  <a:lnTo>
                    <a:pt x="2275" y="1967"/>
                  </a:lnTo>
                  <a:lnTo>
                    <a:pt x="2152" y="2152"/>
                  </a:lnTo>
                  <a:lnTo>
                    <a:pt x="2152" y="2152"/>
                  </a:lnTo>
                  <a:lnTo>
                    <a:pt x="1967" y="2274"/>
                  </a:lnTo>
                  <a:lnTo>
                    <a:pt x="1783" y="2397"/>
                  </a:lnTo>
                  <a:lnTo>
                    <a:pt x="1568" y="2459"/>
                  </a:lnTo>
                  <a:lnTo>
                    <a:pt x="1353" y="2459"/>
                  </a:lnTo>
                  <a:lnTo>
                    <a:pt x="1353" y="2459"/>
                  </a:lnTo>
                  <a:lnTo>
                    <a:pt x="1107" y="2459"/>
                  </a:lnTo>
                  <a:lnTo>
                    <a:pt x="923" y="2397"/>
                  </a:lnTo>
                  <a:lnTo>
                    <a:pt x="708" y="2274"/>
                  </a:lnTo>
                  <a:lnTo>
                    <a:pt x="554" y="2152"/>
                  </a:lnTo>
                  <a:lnTo>
                    <a:pt x="554" y="2152"/>
                  </a:lnTo>
                  <a:lnTo>
                    <a:pt x="431" y="1967"/>
                  </a:lnTo>
                  <a:lnTo>
                    <a:pt x="308" y="1783"/>
                  </a:lnTo>
                  <a:lnTo>
                    <a:pt x="247" y="1568"/>
                  </a:lnTo>
                  <a:lnTo>
                    <a:pt x="216" y="1353"/>
                  </a:lnTo>
                  <a:lnTo>
                    <a:pt x="216" y="1353"/>
                  </a:lnTo>
                  <a:lnTo>
                    <a:pt x="247" y="1138"/>
                  </a:lnTo>
                  <a:lnTo>
                    <a:pt x="308" y="923"/>
                  </a:lnTo>
                  <a:lnTo>
                    <a:pt x="431" y="738"/>
                  </a:lnTo>
                  <a:lnTo>
                    <a:pt x="554" y="554"/>
                  </a:lnTo>
                  <a:lnTo>
                    <a:pt x="554" y="554"/>
                  </a:lnTo>
                  <a:lnTo>
                    <a:pt x="708" y="431"/>
                  </a:lnTo>
                  <a:lnTo>
                    <a:pt x="923" y="308"/>
                  </a:lnTo>
                  <a:lnTo>
                    <a:pt x="1107" y="247"/>
                  </a:lnTo>
                  <a:lnTo>
                    <a:pt x="1353" y="216"/>
                  </a:lnTo>
                  <a:lnTo>
                    <a:pt x="1353" y="216"/>
                  </a:lnTo>
                  <a:lnTo>
                    <a:pt x="1568" y="247"/>
                  </a:lnTo>
                  <a:lnTo>
                    <a:pt x="1783" y="308"/>
                  </a:lnTo>
                  <a:lnTo>
                    <a:pt x="1967" y="431"/>
                  </a:lnTo>
                  <a:lnTo>
                    <a:pt x="2152" y="554"/>
                  </a:lnTo>
                  <a:lnTo>
                    <a:pt x="2152" y="554"/>
                  </a:lnTo>
                  <a:lnTo>
                    <a:pt x="2275" y="738"/>
                  </a:lnTo>
                  <a:lnTo>
                    <a:pt x="2367" y="923"/>
                  </a:lnTo>
                  <a:lnTo>
                    <a:pt x="2428" y="1138"/>
                  </a:lnTo>
                  <a:lnTo>
                    <a:pt x="2459" y="1353"/>
                  </a:lnTo>
                  <a:lnTo>
                    <a:pt x="2582" y="1353"/>
                  </a:lnTo>
                  <a:lnTo>
                    <a:pt x="2705" y="1353"/>
                  </a:lnTo>
                  <a:lnTo>
                    <a:pt x="2705" y="1353"/>
                  </a:lnTo>
                  <a:lnTo>
                    <a:pt x="2674" y="1076"/>
                  </a:lnTo>
                  <a:lnTo>
                    <a:pt x="2582" y="830"/>
                  </a:lnTo>
                  <a:lnTo>
                    <a:pt x="2459" y="585"/>
                  </a:lnTo>
                  <a:lnTo>
                    <a:pt x="2305" y="400"/>
                  </a:lnTo>
                  <a:lnTo>
                    <a:pt x="2090" y="216"/>
                  </a:lnTo>
                  <a:lnTo>
                    <a:pt x="1875" y="93"/>
                  </a:lnTo>
                  <a:lnTo>
                    <a:pt x="1629" y="31"/>
                  </a:lnTo>
                  <a:lnTo>
                    <a:pt x="1353" y="1"/>
                  </a:lnTo>
                  <a:lnTo>
                    <a:pt x="1353" y="1"/>
                  </a:lnTo>
                  <a:lnTo>
                    <a:pt x="1076" y="31"/>
                  </a:lnTo>
                  <a:lnTo>
                    <a:pt x="831" y="93"/>
                  </a:lnTo>
                  <a:lnTo>
                    <a:pt x="585" y="216"/>
                  </a:lnTo>
                  <a:lnTo>
                    <a:pt x="400" y="400"/>
                  </a:lnTo>
                  <a:lnTo>
                    <a:pt x="216" y="585"/>
                  </a:lnTo>
                  <a:lnTo>
                    <a:pt x="93" y="830"/>
                  </a:lnTo>
                  <a:lnTo>
                    <a:pt x="1" y="1076"/>
                  </a:lnTo>
                  <a:lnTo>
                    <a:pt x="1" y="1353"/>
                  </a:lnTo>
                  <a:lnTo>
                    <a:pt x="1" y="1353"/>
                  </a:lnTo>
                  <a:lnTo>
                    <a:pt x="1" y="1629"/>
                  </a:lnTo>
                  <a:lnTo>
                    <a:pt x="93" y="1875"/>
                  </a:lnTo>
                  <a:lnTo>
                    <a:pt x="216" y="2121"/>
                  </a:lnTo>
                  <a:lnTo>
                    <a:pt x="400" y="2305"/>
                  </a:lnTo>
                  <a:lnTo>
                    <a:pt x="585" y="2490"/>
                  </a:lnTo>
                  <a:lnTo>
                    <a:pt x="831" y="2612"/>
                  </a:lnTo>
                  <a:lnTo>
                    <a:pt x="1076" y="2674"/>
                  </a:lnTo>
                  <a:lnTo>
                    <a:pt x="1353" y="2705"/>
                  </a:lnTo>
                  <a:lnTo>
                    <a:pt x="1353" y="2705"/>
                  </a:lnTo>
                  <a:lnTo>
                    <a:pt x="1629" y="2674"/>
                  </a:lnTo>
                  <a:lnTo>
                    <a:pt x="1875" y="2612"/>
                  </a:lnTo>
                  <a:lnTo>
                    <a:pt x="2090" y="2490"/>
                  </a:lnTo>
                  <a:lnTo>
                    <a:pt x="2305" y="2305"/>
                  </a:lnTo>
                  <a:lnTo>
                    <a:pt x="2459" y="2121"/>
                  </a:lnTo>
                  <a:lnTo>
                    <a:pt x="2582" y="1875"/>
                  </a:lnTo>
                  <a:lnTo>
                    <a:pt x="2674" y="1629"/>
                  </a:lnTo>
                  <a:lnTo>
                    <a:pt x="2705" y="1353"/>
                  </a:lnTo>
                  <a:lnTo>
                    <a:pt x="258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4765326" y="3438186"/>
              <a:ext cx="135563" cy="135458"/>
            </a:xfrm>
            <a:custGeom>
              <a:avLst/>
              <a:gdLst/>
              <a:ahLst/>
              <a:cxnLst/>
              <a:rect l="l" t="t" r="r" b="b"/>
              <a:pathLst>
                <a:path w="1292" h="1291" extrusionOk="0">
                  <a:moveTo>
                    <a:pt x="523" y="0"/>
                  </a:moveTo>
                  <a:lnTo>
                    <a:pt x="400"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400" y="1229"/>
                  </a:lnTo>
                  <a:lnTo>
                    <a:pt x="523" y="1260"/>
                  </a:lnTo>
                  <a:lnTo>
                    <a:pt x="646" y="1291"/>
                  </a:lnTo>
                  <a:lnTo>
                    <a:pt x="769" y="1260"/>
                  </a:lnTo>
                  <a:lnTo>
                    <a:pt x="892" y="1229"/>
                  </a:lnTo>
                  <a:lnTo>
                    <a:pt x="984" y="1168"/>
                  </a:lnTo>
                  <a:lnTo>
                    <a:pt x="1107" y="1107"/>
                  </a:lnTo>
                  <a:lnTo>
                    <a:pt x="1168" y="1014"/>
                  </a:lnTo>
                  <a:lnTo>
                    <a:pt x="1230" y="892"/>
                  </a:lnTo>
                  <a:lnTo>
                    <a:pt x="1260" y="769"/>
                  </a:lnTo>
                  <a:lnTo>
                    <a:pt x="1291" y="646"/>
                  </a:lnTo>
                  <a:lnTo>
                    <a:pt x="1260" y="523"/>
                  </a:lnTo>
                  <a:lnTo>
                    <a:pt x="1230" y="400"/>
                  </a:lnTo>
                  <a:lnTo>
                    <a:pt x="1168" y="277"/>
                  </a:lnTo>
                  <a:lnTo>
                    <a:pt x="1107"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6"/>
            <p:cNvSpPr/>
            <p:nvPr/>
          </p:nvSpPr>
          <p:spPr>
            <a:xfrm>
              <a:off x="4820098" y="3376909"/>
              <a:ext cx="25916" cy="258011"/>
            </a:xfrm>
            <a:custGeom>
              <a:avLst/>
              <a:gdLst/>
              <a:ahLst/>
              <a:cxnLst/>
              <a:rect l="l" t="t" r="r" b="b"/>
              <a:pathLst>
                <a:path w="247" h="2459" extrusionOk="0">
                  <a:moveTo>
                    <a:pt x="1" y="1"/>
                  </a:moveTo>
                  <a:lnTo>
                    <a:pt x="1" y="2459"/>
                  </a:lnTo>
                  <a:lnTo>
                    <a:pt x="247" y="2459"/>
                  </a:lnTo>
                  <a:lnTo>
                    <a:pt x="247"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6"/>
            <p:cNvSpPr/>
            <p:nvPr/>
          </p:nvSpPr>
          <p:spPr>
            <a:xfrm>
              <a:off x="4820098" y="3376909"/>
              <a:ext cx="25916" cy="258011"/>
            </a:xfrm>
            <a:custGeom>
              <a:avLst/>
              <a:gdLst/>
              <a:ahLst/>
              <a:cxnLst/>
              <a:rect l="l" t="t" r="r" b="b"/>
              <a:pathLst>
                <a:path w="247" h="2459" fill="none" extrusionOk="0">
                  <a:moveTo>
                    <a:pt x="1" y="1"/>
                  </a:moveTo>
                  <a:lnTo>
                    <a:pt x="1" y="2459"/>
                  </a:lnTo>
                  <a:lnTo>
                    <a:pt x="247" y="2459"/>
                  </a:lnTo>
                  <a:lnTo>
                    <a:pt x="24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4700902"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6"/>
            <p:cNvSpPr/>
            <p:nvPr/>
          </p:nvSpPr>
          <p:spPr>
            <a:xfrm>
              <a:off x="4700902"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6"/>
            <p:cNvSpPr/>
            <p:nvPr/>
          </p:nvSpPr>
          <p:spPr>
            <a:xfrm>
              <a:off x="4729861"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a:off x="4729861"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4729861"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4729861"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6"/>
            <p:cNvSpPr/>
            <p:nvPr/>
          </p:nvSpPr>
          <p:spPr>
            <a:xfrm>
              <a:off x="4716956" y="3405974"/>
              <a:ext cx="258011" cy="241852"/>
            </a:xfrm>
            <a:custGeom>
              <a:avLst/>
              <a:gdLst/>
              <a:ahLst/>
              <a:cxnLst/>
              <a:rect l="l" t="t" r="r" b="b"/>
              <a:pathLst>
                <a:path w="2459" h="2305" extrusionOk="0">
                  <a:moveTo>
                    <a:pt x="2059" y="0"/>
                  </a:moveTo>
                  <a:lnTo>
                    <a:pt x="2182" y="185"/>
                  </a:lnTo>
                  <a:lnTo>
                    <a:pt x="2274" y="369"/>
                  </a:lnTo>
                  <a:lnTo>
                    <a:pt x="2305" y="584"/>
                  </a:lnTo>
                  <a:lnTo>
                    <a:pt x="2336" y="799"/>
                  </a:lnTo>
                  <a:lnTo>
                    <a:pt x="2336" y="830"/>
                  </a:lnTo>
                  <a:lnTo>
                    <a:pt x="2336" y="953"/>
                  </a:lnTo>
                  <a:lnTo>
                    <a:pt x="2336" y="1076"/>
                  </a:lnTo>
                  <a:lnTo>
                    <a:pt x="2305" y="1076"/>
                  </a:lnTo>
                  <a:lnTo>
                    <a:pt x="2274" y="1229"/>
                  </a:lnTo>
                  <a:lnTo>
                    <a:pt x="2182" y="1414"/>
                  </a:lnTo>
                  <a:lnTo>
                    <a:pt x="2121" y="1567"/>
                  </a:lnTo>
                  <a:lnTo>
                    <a:pt x="1998" y="1690"/>
                  </a:lnTo>
                  <a:lnTo>
                    <a:pt x="2059" y="1752"/>
                  </a:lnTo>
                  <a:lnTo>
                    <a:pt x="1875" y="1905"/>
                  </a:lnTo>
                  <a:lnTo>
                    <a:pt x="1844" y="1844"/>
                  </a:lnTo>
                  <a:lnTo>
                    <a:pt x="1691" y="1967"/>
                  </a:lnTo>
                  <a:lnTo>
                    <a:pt x="1537" y="2028"/>
                  </a:lnTo>
                  <a:lnTo>
                    <a:pt x="1383" y="2090"/>
                  </a:lnTo>
                  <a:lnTo>
                    <a:pt x="1230" y="2151"/>
                  </a:lnTo>
                  <a:lnTo>
                    <a:pt x="1230" y="2182"/>
                  </a:lnTo>
                  <a:lnTo>
                    <a:pt x="984" y="2182"/>
                  </a:lnTo>
                  <a:lnTo>
                    <a:pt x="984" y="2151"/>
                  </a:lnTo>
                  <a:lnTo>
                    <a:pt x="707" y="2120"/>
                  </a:lnTo>
                  <a:lnTo>
                    <a:pt x="431" y="2059"/>
                  </a:lnTo>
                  <a:lnTo>
                    <a:pt x="216" y="1905"/>
                  </a:lnTo>
                  <a:lnTo>
                    <a:pt x="1" y="1752"/>
                  </a:lnTo>
                  <a:lnTo>
                    <a:pt x="216" y="1967"/>
                  </a:lnTo>
                  <a:lnTo>
                    <a:pt x="462" y="2151"/>
                  </a:lnTo>
                  <a:lnTo>
                    <a:pt x="615" y="2212"/>
                  </a:lnTo>
                  <a:lnTo>
                    <a:pt x="769" y="2274"/>
                  </a:lnTo>
                  <a:lnTo>
                    <a:pt x="923" y="2305"/>
                  </a:lnTo>
                  <a:lnTo>
                    <a:pt x="1107" y="2305"/>
                  </a:lnTo>
                  <a:lnTo>
                    <a:pt x="1383" y="2274"/>
                  </a:lnTo>
                  <a:lnTo>
                    <a:pt x="1629" y="2212"/>
                  </a:lnTo>
                  <a:lnTo>
                    <a:pt x="1844" y="2059"/>
                  </a:lnTo>
                  <a:lnTo>
                    <a:pt x="2059" y="1905"/>
                  </a:lnTo>
                  <a:lnTo>
                    <a:pt x="2213" y="1721"/>
                  </a:lnTo>
                  <a:lnTo>
                    <a:pt x="2336" y="1475"/>
                  </a:lnTo>
                  <a:lnTo>
                    <a:pt x="2428" y="1229"/>
                  </a:lnTo>
                  <a:lnTo>
                    <a:pt x="2459" y="953"/>
                  </a:lnTo>
                  <a:lnTo>
                    <a:pt x="2428" y="676"/>
                  </a:lnTo>
                  <a:lnTo>
                    <a:pt x="2367" y="430"/>
                  </a:lnTo>
                  <a:lnTo>
                    <a:pt x="2244"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6"/>
            <p:cNvSpPr/>
            <p:nvPr/>
          </p:nvSpPr>
          <p:spPr>
            <a:xfrm>
              <a:off x="4716956"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74" y="277"/>
                  </a:lnTo>
                  <a:lnTo>
                    <a:pt x="2182" y="462"/>
                  </a:lnTo>
                  <a:lnTo>
                    <a:pt x="2121" y="615"/>
                  </a:lnTo>
                  <a:lnTo>
                    <a:pt x="1998" y="738"/>
                  </a:lnTo>
                  <a:lnTo>
                    <a:pt x="2059" y="800"/>
                  </a:lnTo>
                  <a:lnTo>
                    <a:pt x="1875" y="953"/>
                  </a:lnTo>
                  <a:lnTo>
                    <a:pt x="1844" y="892"/>
                  </a:lnTo>
                  <a:lnTo>
                    <a:pt x="1844" y="892"/>
                  </a:lnTo>
                  <a:lnTo>
                    <a:pt x="1691" y="1015"/>
                  </a:lnTo>
                  <a:lnTo>
                    <a:pt x="1537" y="1076"/>
                  </a:lnTo>
                  <a:lnTo>
                    <a:pt x="1383" y="1138"/>
                  </a:lnTo>
                  <a:lnTo>
                    <a:pt x="1230" y="1199"/>
                  </a:lnTo>
                  <a:lnTo>
                    <a:pt x="1230" y="1230"/>
                  </a:lnTo>
                  <a:lnTo>
                    <a:pt x="984" y="1230"/>
                  </a:lnTo>
                  <a:lnTo>
                    <a:pt x="984" y="1199"/>
                  </a:lnTo>
                  <a:lnTo>
                    <a:pt x="984" y="1199"/>
                  </a:lnTo>
                  <a:lnTo>
                    <a:pt x="984" y="1199"/>
                  </a:lnTo>
                  <a:lnTo>
                    <a:pt x="984" y="1199"/>
                  </a:lnTo>
                  <a:lnTo>
                    <a:pt x="707" y="1168"/>
                  </a:lnTo>
                  <a:lnTo>
                    <a:pt x="431" y="1107"/>
                  </a:lnTo>
                  <a:lnTo>
                    <a:pt x="216" y="953"/>
                  </a:lnTo>
                  <a:lnTo>
                    <a:pt x="1" y="800"/>
                  </a:lnTo>
                  <a:lnTo>
                    <a:pt x="1" y="800"/>
                  </a:lnTo>
                  <a:lnTo>
                    <a:pt x="216" y="1015"/>
                  </a:lnTo>
                  <a:lnTo>
                    <a:pt x="462" y="1199"/>
                  </a:lnTo>
                  <a:lnTo>
                    <a:pt x="615" y="1260"/>
                  </a:lnTo>
                  <a:lnTo>
                    <a:pt x="769" y="1322"/>
                  </a:lnTo>
                  <a:lnTo>
                    <a:pt x="923" y="1353"/>
                  </a:lnTo>
                  <a:lnTo>
                    <a:pt x="1107" y="1353"/>
                  </a:lnTo>
                  <a:lnTo>
                    <a:pt x="1107" y="1353"/>
                  </a:lnTo>
                  <a:lnTo>
                    <a:pt x="138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6"/>
            <p:cNvSpPr/>
            <p:nvPr/>
          </p:nvSpPr>
          <p:spPr>
            <a:xfrm>
              <a:off x="4932998" y="3405974"/>
              <a:ext cx="41970" cy="99994"/>
            </a:xfrm>
            <a:custGeom>
              <a:avLst/>
              <a:gdLst/>
              <a:ahLst/>
              <a:cxnLst/>
              <a:rect l="l" t="t" r="r" b="b"/>
              <a:pathLst>
                <a:path w="400" h="953" fill="none" extrusionOk="0">
                  <a:moveTo>
                    <a:pt x="0" y="0"/>
                  </a:moveTo>
                  <a:lnTo>
                    <a:pt x="0" y="0"/>
                  </a:lnTo>
                  <a:lnTo>
                    <a:pt x="123" y="185"/>
                  </a:lnTo>
                  <a:lnTo>
                    <a:pt x="21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308" y="430"/>
                  </a:lnTo>
                  <a:lnTo>
                    <a:pt x="185"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6"/>
            <p:cNvSpPr/>
            <p:nvPr/>
          </p:nvSpPr>
          <p:spPr>
            <a:xfrm>
              <a:off x="4820098" y="3631667"/>
              <a:ext cx="25916" cy="3253"/>
            </a:xfrm>
            <a:custGeom>
              <a:avLst/>
              <a:gdLst/>
              <a:ahLst/>
              <a:cxnLst/>
              <a:rect l="l" t="t" r="r" b="b"/>
              <a:pathLst>
                <a:path w="247" h="31" extrusionOk="0">
                  <a:moveTo>
                    <a:pt x="1" y="0"/>
                  </a:moveTo>
                  <a:lnTo>
                    <a:pt x="1" y="31"/>
                  </a:lnTo>
                  <a:lnTo>
                    <a:pt x="247" y="31"/>
                  </a:lnTo>
                  <a:lnTo>
                    <a:pt x="247"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6"/>
            <p:cNvSpPr/>
            <p:nvPr/>
          </p:nvSpPr>
          <p:spPr>
            <a:xfrm>
              <a:off x="4820098" y="3631667"/>
              <a:ext cx="25916" cy="3253"/>
            </a:xfrm>
            <a:custGeom>
              <a:avLst/>
              <a:gdLst/>
              <a:ahLst/>
              <a:cxnLst/>
              <a:rect l="l" t="t" r="r" b="b"/>
              <a:pathLst>
                <a:path w="247" h="31" fill="none" extrusionOk="0">
                  <a:moveTo>
                    <a:pt x="247" y="0"/>
                  </a:moveTo>
                  <a:lnTo>
                    <a:pt x="247" y="0"/>
                  </a:lnTo>
                  <a:lnTo>
                    <a:pt x="1" y="0"/>
                  </a:lnTo>
                  <a:lnTo>
                    <a:pt x="1" y="31"/>
                  </a:lnTo>
                  <a:lnTo>
                    <a:pt x="247" y="31"/>
                  </a:lnTo>
                  <a:lnTo>
                    <a:pt x="2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6"/>
            <p:cNvSpPr/>
            <p:nvPr/>
          </p:nvSpPr>
          <p:spPr>
            <a:xfrm>
              <a:off x="4958810"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6"/>
            <p:cNvSpPr/>
            <p:nvPr/>
          </p:nvSpPr>
          <p:spPr>
            <a:xfrm>
              <a:off x="4958810"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6"/>
            <p:cNvSpPr/>
            <p:nvPr/>
          </p:nvSpPr>
          <p:spPr>
            <a:xfrm>
              <a:off x="4910439" y="3583297"/>
              <a:ext cx="22664" cy="22664"/>
            </a:xfrm>
            <a:custGeom>
              <a:avLst/>
              <a:gdLst/>
              <a:ahLst/>
              <a:cxnLst/>
              <a:rect l="l" t="t" r="r" b="b"/>
              <a:pathLst>
                <a:path w="216" h="216" extrusionOk="0">
                  <a:moveTo>
                    <a:pt x="154" y="0"/>
                  </a:moveTo>
                  <a:lnTo>
                    <a:pt x="0" y="154"/>
                  </a:lnTo>
                  <a:lnTo>
                    <a:pt x="31" y="215"/>
                  </a:lnTo>
                  <a:lnTo>
                    <a:pt x="215" y="62"/>
                  </a:lnTo>
                  <a:lnTo>
                    <a:pt x="154"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6"/>
            <p:cNvSpPr/>
            <p:nvPr/>
          </p:nvSpPr>
          <p:spPr>
            <a:xfrm>
              <a:off x="4910439" y="3583297"/>
              <a:ext cx="22664" cy="22664"/>
            </a:xfrm>
            <a:custGeom>
              <a:avLst/>
              <a:gdLst/>
              <a:ahLst/>
              <a:cxnLst/>
              <a:rect l="l" t="t" r="r" b="b"/>
              <a:pathLst>
                <a:path w="216" h="216" fill="none" extrusionOk="0">
                  <a:moveTo>
                    <a:pt x="154" y="0"/>
                  </a:moveTo>
                  <a:lnTo>
                    <a:pt x="154" y="0"/>
                  </a:lnTo>
                  <a:lnTo>
                    <a:pt x="0" y="154"/>
                  </a:lnTo>
                  <a:lnTo>
                    <a:pt x="31" y="215"/>
                  </a:lnTo>
                  <a:lnTo>
                    <a:pt x="215" y="62"/>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6"/>
            <p:cNvSpPr/>
            <p:nvPr/>
          </p:nvSpPr>
          <p:spPr>
            <a:xfrm>
              <a:off x="4620214" y="3351098"/>
              <a:ext cx="90445" cy="183934"/>
            </a:xfrm>
            <a:custGeom>
              <a:avLst/>
              <a:gdLst/>
              <a:ahLst/>
              <a:cxnLst/>
              <a:rect l="l" t="t" r="r" b="b"/>
              <a:pathLst>
                <a:path w="862" h="1753" extrusionOk="0">
                  <a:moveTo>
                    <a:pt x="861" y="1"/>
                  </a:moveTo>
                  <a:lnTo>
                    <a:pt x="523" y="247"/>
                  </a:lnTo>
                  <a:lnTo>
                    <a:pt x="247" y="523"/>
                  </a:lnTo>
                  <a:lnTo>
                    <a:pt x="216" y="554"/>
                  </a:lnTo>
                  <a:lnTo>
                    <a:pt x="93" y="861"/>
                  </a:lnTo>
                  <a:lnTo>
                    <a:pt x="62" y="984"/>
                  </a:lnTo>
                  <a:lnTo>
                    <a:pt x="32" y="1138"/>
                  </a:lnTo>
                  <a:lnTo>
                    <a:pt x="1" y="1445"/>
                  </a:lnTo>
                  <a:lnTo>
                    <a:pt x="32" y="1752"/>
                  </a:lnTo>
                  <a:lnTo>
                    <a:pt x="93" y="1445"/>
                  </a:lnTo>
                  <a:lnTo>
                    <a:pt x="155" y="1168"/>
                  </a:lnTo>
                  <a:lnTo>
                    <a:pt x="216" y="892"/>
                  </a:lnTo>
                  <a:lnTo>
                    <a:pt x="339" y="646"/>
                  </a:lnTo>
                  <a:lnTo>
                    <a:pt x="585" y="308"/>
                  </a:lnTo>
                  <a:lnTo>
                    <a:pt x="861" y="1"/>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6"/>
            <p:cNvSpPr/>
            <p:nvPr/>
          </p:nvSpPr>
          <p:spPr>
            <a:xfrm>
              <a:off x="4620214" y="3351098"/>
              <a:ext cx="90445" cy="183934"/>
            </a:xfrm>
            <a:custGeom>
              <a:avLst/>
              <a:gdLst/>
              <a:ahLst/>
              <a:cxnLst/>
              <a:rect l="l" t="t" r="r" b="b"/>
              <a:pathLst>
                <a:path w="862" h="1753" fill="none" extrusionOk="0">
                  <a:moveTo>
                    <a:pt x="861" y="1"/>
                  </a:moveTo>
                  <a:lnTo>
                    <a:pt x="861" y="1"/>
                  </a:lnTo>
                  <a:lnTo>
                    <a:pt x="523" y="247"/>
                  </a:lnTo>
                  <a:lnTo>
                    <a:pt x="247" y="523"/>
                  </a:lnTo>
                  <a:lnTo>
                    <a:pt x="247" y="523"/>
                  </a:lnTo>
                  <a:lnTo>
                    <a:pt x="216" y="554"/>
                  </a:lnTo>
                  <a:lnTo>
                    <a:pt x="216" y="554"/>
                  </a:lnTo>
                  <a:lnTo>
                    <a:pt x="93" y="861"/>
                  </a:lnTo>
                  <a:lnTo>
                    <a:pt x="93" y="861"/>
                  </a:lnTo>
                  <a:lnTo>
                    <a:pt x="62" y="984"/>
                  </a:lnTo>
                  <a:lnTo>
                    <a:pt x="32" y="1138"/>
                  </a:lnTo>
                  <a:lnTo>
                    <a:pt x="32" y="1138"/>
                  </a:lnTo>
                  <a:lnTo>
                    <a:pt x="1" y="1445"/>
                  </a:lnTo>
                  <a:lnTo>
                    <a:pt x="32" y="1752"/>
                  </a:lnTo>
                  <a:lnTo>
                    <a:pt x="32" y="1752"/>
                  </a:lnTo>
                  <a:lnTo>
                    <a:pt x="93" y="1445"/>
                  </a:lnTo>
                  <a:lnTo>
                    <a:pt x="155" y="1168"/>
                  </a:lnTo>
                  <a:lnTo>
                    <a:pt x="155" y="1168"/>
                  </a:lnTo>
                  <a:lnTo>
                    <a:pt x="216" y="892"/>
                  </a:lnTo>
                  <a:lnTo>
                    <a:pt x="339" y="646"/>
                  </a:lnTo>
                  <a:lnTo>
                    <a:pt x="339" y="646"/>
                  </a:lnTo>
                  <a:lnTo>
                    <a:pt x="585" y="308"/>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6"/>
            <p:cNvSpPr/>
            <p:nvPr/>
          </p:nvSpPr>
          <p:spPr>
            <a:xfrm>
              <a:off x="3179162" y="2574129"/>
              <a:ext cx="1931250" cy="1067297"/>
            </a:xfrm>
            <a:custGeom>
              <a:avLst/>
              <a:gdLst/>
              <a:ahLst/>
              <a:cxnLst/>
              <a:rect l="l" t="t" r="r" b="b"/>
              <a:pathLst>
                <a:path w="18406" h="10172" extrusionOk="0">
                  <a:moveTo>
                    <a:pt x="10048" y="1"/>
                  </a:moveTo>
                  <a:lnTo>
                    <a:pt x="9095" y="62"/>
                  </a:lnTo>
                  <a:lnTo>
                    <a:pt x="8297" y="124"/>
                  </a:lnTo>
                  <a:lnTo>
                    <a:pt x="7651" y="247"/>
                  </a:lnTo>
                  <a:lnTo>
                    <a:pt x="7129" y="339"/>
                  </a:lnTo>
                  <a:lnTo>
                    <a:pt x="6791" y="462"/>
                  </a:lnTo>
                  <a:lnTo>
                    <a:pt x="6514" y="554"/>
                  </a:lnTo>
                  <a:lnTo>
                    <a:pt x="4456" y="1937"/>
                  </a:lnTo>
                  <a:lnTo>
                    <a:pt x="2735" y="3074"/>
                  </a:lnTo>
                  <a:lnTo>
                    <a:pt x="1998" y="3627"/>
                  </a:lnTo>
                  <a:lnTo>
                    <a:pt x="1383" y="4057"/>
                  </a:lnTo>
                  <a:lnTo>
                    <a:pt x="953" y="4456"/>
                  </a:lnTo>
                  <a:lnTo>
                    <a:pt x="615" y="4794"/>
                  </a:lnTo>
                  <a:lnTo>
                    <a:pt x="369" y="5132"/>
                  </a:lnTo>
                  <a:lnTo>
                    <a:pt x="216" y="5439"/>
                  </a:lnTo>
                  <a:lnTo>
                    <a:pt x="93" y="5716"/>
                  </a:lnTo>
                  <a:lnTo>
                    <a:pt x="31" y="5900"/>
                  </a:lnTo>
                  <a:lnTo>
                    <a:pt x="1" y="6054"/>
                  </a:lnTo>
                  <a:lnTo>
                    <a:pt x="1" y="7191"/>
                  </a:lnTo>
                  <a:lnTo>
                    <a:pt x="1" y="8082"/>
                  </a:lnTo>
                  <a:lnTo>
                    <a:pt x="62" y="8758"/>
                  </a:lnTo>
                  <a:lnTo>
                    <a:pt x="123" y="9219"/>
                  </a:lnTo>
                  <a:lnTo>
                    <a:pt x="154" y="9557"/>
                  </a:lnTo>
                  <a:lnTo>
                    <a:pt x="216" y="9741"/>
                  </a:lnTo>
                  <a:lnTo>
                    <a:pt x="277" y="9864"/>
                  </a:lnTo>
                  <a:lnTo>
                    <a:pt x="277" y="9618"/>
                  </a:lnTo>
                  <a:lnTo>
                    <a:pt x="308" y="9342"/>
                  </a:lnTo>
                  <a:lnTo>
                    <a:pt x="369" y="9065"/>
                  </a:lnTo>
                  <a:lnTo>
                    <a:pt x="461" y="8789"/>
                  </a:lnTo>
                  <a:lnTo>
                    <a:pt x="554" y="8512"/>
                  </a:lnTo>
                  <a:lnTo>
                    <a:pt x="707" y="8266"/>
                  </a:lnTo>
                  <a:lnTo>
                    <a:pt x="892" y="8020"/>
                  </a:lnTo>
                  <a:lnTo>
                    <a:pt x="1076" y="7775"/>
                  </a:lnTo>
                  <a:lnTo>
                    <a:pt x="1291" y="7559"/>
                  </a:lnTo>
                  <a:lnTo>
                    <a:pt x="1537" y="7375"/>
                  </a:lnTo>
                  <a:lnTo>
                    <a:pt x="1813" y="7222"/>
                  </a:lnTo>
                  <a:lnTo>
                    <a:pt x="2090" y="7129"/>
                  </a:lnTo>
                  <a:lnTo>
                    <a:pt x="2397" y="7068"/>
                  </a:lnTo>
                  <a:lnTo>
                    <a:pt x="2704" y="7037"/>
                  </a:lnTo>
                  <a:lnTo>
                    <a:pt x="3073" y="7099"/>
                  </a:lnTo>
                  <a:lnTo>
                    <a:pt x="3411" y="7191"/>
                  </a:lnTo>
                  <a:lnTo>
                    <a:pt x="3780" y="7344"/>
                  </a:lnTo>
                  <a:lnTo>
                    <a:pt x="4056" y="7529"/>
                  </a:lnTo>
                  <a:lnTo>
                    <a:pt x="4333" y="7744"/>
                  </a:lnTo>
                  <a:lnTo>
                    <a:pt x="4548" y="7959"/>
                  </a:lnTo>
                  <a:lnTo>
                    <a:pt x="4732" y="8205"/>
                  </a:lnTo>
                  <a:lnTo>
                    <a:pt x="4855" y="8451"/>
                  </a:lnTo>
                  <a:lnTo>
                    <a:pt x="4978" y="8696"/>
                  </a:lnTo>
                  <a:lnTo>
                    <a:pt x="5070" y="8942"/>
                  </a:lnTo>
                  <a:lnTo>
                    <a:pt x="5193" y="9403"/>
                  </a:lnTo>
                  <a:lnTo>
                    <a:pt x="5224" y="9802"/>
                  </a:lnTo>
                  <a:lnTo>
                    <a:pt x="5224" y="10171"/>
                  </a:lnTo>
                  <a:lnTo>
                    <a:pt x="13305" y="9925"/>
                  </a:lnTo>
                  <a:lnTo>
                    <a:pt x="13305" y="9649"/>
                  </a:lnTo>
                  <a:lnTo>
                    <a:pt x="13336" y="9342"/>
                  </a:lnTo>
                  <a:lnTo>
                    <a:pt x="13428" y="8942"/>
                  </a:lnTo>
                  <a:lnTo>
                    <a:pt x="13581" y="8543"/>
                  </a:lnTo>
                  <a:lnTo>
                    <a:pt x="13704" y="8328"/>
                  </a:lnTo>
                  <a:lnTo>
                    <a:pt x="13858" y="8113"/>
                  </a:lnTo>
                  <a:lnTo>
                    <a:pt x="14012" y="7897"/>
                  </a:lnTo>
                  <a:lnTo>
                    <a:pt x="14227" y="7682"/>
                  </a:lnTo>
                  <a:lnTo>
                    <a:pt x="14472" y="7498"/>
                  </a:lnTo>
                  <a:lnTo>
                    <a:pt x="14718" y="7314"/>
                  </a:lnTo>
                  <a:lnTo>
                    <a:pt x="15025" y="7160"/>
                  </a:lnTo>
                  <a:lnTo>
                    <a:pt x="15302" y="7037"/>
                  </a:lnTo>
                  <a:lnTo>
                    <a:pt x="15548" y="6976"/>
                  </a:lnTo>
                  <a:lnTo>
                    <a:pt x="15824" y="6945"/>
                  </a:lnTo>
                  <a:lnTo>
                    <a:pt x="16039" y="6914"/>
                  </a:lnTo>
                  <a:lnTo>
                    <a:pt x="16254" y="6945"/>
                  </a:lnTo>
                  <a:lnTo>
                    <a:pt x="16470" y="6976"/>
                  </a:lnTo>
                  <a:lnTo>
                    <a:pt x="16654" y="7037"/>
                  </a:lnTo>
                  <a:lnTo>
                    <a:pt x="16992" y="7160"/>
                  </a:lnTo>
                  <a:lnTo>
                    <a:pt x="17207" y="7314"/>
                  </a:lnTo>
                  <a:lnTo>
                    <a:pt x="17422" y="7467"/>
                  </a:lnTo>
                  <a:lnTo>
                    <a:pt x="17637" y="7682"/>
                  </a:lnTo>
                  <a:lnTo>
                    <a:pt x="17791" y="7867"/>
                  </a:lnTo>
                  <a:lnTo>
                    <a:pt x="17944" y="8082"/>
                  </a:lnTo>
                  <a:lnTo>
                    <a:pt x="18037" y="8266"/>
                  </a:lnTo>
                  <a:lnTo>
                    <a:pt x="18098" y="8420"/>
                  </a:lnTo>
                  <a:lnTo>
                    <a:pt x="18159" y="8573"/>
                  </a:lnTo>
                  <a:lnTo>
                    <a:pt x="18221" y="8850"/>
                  </a:lnTo>
                  <a:lnTo>
                    <a:pt x="18221" y="9065"/>
                  </a:lnTo>
                  <a:lnTo>
                    <a:pt x="18221" y="9188"/>
                  </a:lnTo>
                  <a:lnTo>
                    <a:pt x="18221" y="9249"/>
                  </a:lnTo>
                  <a:lnTo>
                    <a:pt x="18313" y="9188"/>
                  </a:lnTo>
                  <a:lnTo>
                    <a:pt x="18344" y="9127"/>
                  </a:lnTo>
                  <a:lnTo>
                    <a:pt x="18375" y="9034"/>
                  </a:lnTo>
                  <a:lnTo>
                    <a:pt x="18405" y="8789"/>
                  </a:lnTo>
                  <a:lnTo>
                    <a:pt x="18405" y="8512"/>
                  </a:lnTo>
                  <a:lnTo>
                    <a:pt x="18375" y="8174"/>
                  </a:lnTo>
                  <a:lnTo>
                    <a:pt x="18282" y="7836"/>
                  </a:lnTo>
                  <a:lnTo>
                    <a:pt x="18190" y="7498"/>
                  </a:lnTo>
                  <a:lnTo>
                    <a:pt x="18098" y="7222"/>
                  </a:lnTo>
                  <a:lnTo>
                    <a:pt x="17975" y="7006"/>
                  </a:lnTo>
                  <a:lnTo>
                    <a:pt x="17852" y="6822"/>
                  </a:lnTo>
                  <a:lnTo>
                    <a:pt x="17760" y="6638"/>
                  </a:lnTo>
                  <a:lnTo>
                    <a:pt x="17637" y="6300"/>
                  </a:lnTo>
                  <a:lnTo>
                    <a:pt x="17576" y="6054"/>
                  </a:lnTo>
                  <a:lnTo>
                    <a:pt x="17545" y="5962"/>
                  </a:lnTo>
                  <a:lnTo>
                    <a:pt x="17606" y="5532"/>
                  </a:lnTo>
                  <a:lnTo>
                    <a:pt x="17637" y="5132"/>
                  </a:lnTo>
                  <a:lnTo>
                    <a:pt x="17606" y="4733"/>
                  </a:lnTo>
                  <a:lnTo>
                    <a:pt x="17545" y="4303"/>
                  </a:lnTo>
                  <a:lnTo>
                    <a:pt x="17484" y="3934"/>
                  </a:lnTo>
                  <a:lnTo>
                    <a:pt x="17361" y="3534"/>
                  </a:lnTo>
                  <a:lnTo>
                    <a:pt x="17268" y="3166"/>
                  </a:lnTo>
                  <a:lnTo>
                    <a:pt x="17115" y="2828"/>
                  </a:lnTo>
                  <a:lnTo>
                    <a:pt x="16838" y="2213"/>
                  </a:lnTo>
                  <a:lnTo>
                    <a:pt x="16592" y="1691"/>
                  </a:lnTo>
                  <a:lnTo>
                    <a:pt x="16377" y="1322"/>
                  </a:lnTo>
                  <a:lnTo>
                    <a:pt x="16254" y="1138"/>
                  </a:lnTo>
                  <a:lnTo>
                    <a:pt x="16193" y="1046"/>
                  </a:lnTo>
                  <a:lnTo>
                    <a:pt x="16193" y="953"/>
                  </a:lnTo>
                  <a:lnTo>
                    <a:pt x="16193" y="892"/>
                  </a:lnTo>
                  <a:lnTo>
                    <a:pt x="16224" y="831"/>
                  </a:lnTo>
                  <a:lnTo>
                    <a:pt x="16316" y="708"/>
                  </a:lnTo>
                  <a:lnTo>
                    <a:pt x="16347" y="646"/>
                  </a:lnTo>
                  <a:lnTo>
                    <a:pt x="16347" y="615"/>
                  </a:lnTo>
                  <a:lnTo>
                    <a:pt x="16316" y="585"/>
                  </a:lnTo>
                  <a:lnTo>
                    <a:pt x="16254" y="554"/>
                  </a:lnTo>
                  <a:lnTo>
                    <a:pt x="15978" y="493"/>
                  </a:lnTo>
                  <a:lnTo>
                    <a:pt x="15517" y="400"/>
                  </a:lnTo>
                  <a:lnTo>
                    <a:pt x="14903" y="308"/>
                  </a:lnTo>
                  <a:lnTo>
                    <a:pt x="13274" y="155"/>
                  </a:lnTo>
                  <a:lnTo>
                    <a:pt x="12260" y="93"/>
                  </a:lnTo>
                  <a:lnTo>
                    <a:pt x="11123" y="32"/>
                  </a:lnTo>
                  <a:lnTo>
                    <a:pt x="10048"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6"/>
            <p:cNvSpPr/>
            <p:nvPr/>
          </p:nvSpPr>
          <p:spPr>
            <a:xfrm>
              <a:off x="3179162" y="2574129"/>
              <a:ext cx="1931250" cy="1067297"/>
            </a:xfrm>
            <a:custGeom>
              <a:avLst/>
              <a:gdLst/>
              <a:ahLst/>
              <a:cxnLst/>
              <a:rect l="l" t="t" r="r" b="b"/>
              <a:pathLst>
                <a:path w="18406" h="10172" fill="none" extrusionOk="0">
                  <a:moveTo>
                    <a:pt x="1" y="6054"/>
                  </a:moveTo>
                  <a:lnTo>
                    <a:pt x="1" y="6054"/>
                  </a:lnTo>
                  <a:lnTo>
                    <a:pt x="31" y="5900"/>
                  </a:lnTo>
                  <a:lnTo>
                    <a:pt x="93" y="5716"/>
                  </a:lnTo>
                  <a:lnTo>
                    <a:pt x="216" y="5439"/>
                  </a:lnTo>
                  <a:lnTo>
                    <a:pt x="369" y="5132"/>
                  </a:lnTo>
                  <a:lnTo>
                    <a:pt x="615" y="4794"/>
                  </a:lnTo>
                  <a:lnTo>
                    <a:pt x="953" y="4456"/>
                  </a:lnTo>
                  <a:lnTo>
                    <a:pt x="1383" y="4057"/>
                  </a:lnTo>
                  <a:lnTo>
                    <a:pt x="1383" y="4057"/>
                  </a:lnTo>
                  <a:lnTo>
                    <a:pt x="1998" y="3627"/>
                  </a:lnTo>
                  <a:lnTo>
                    <a:pt x="2735" y="3074"/>
                  </a:lnTo>
                  <a:lnTo>
                    <a:pt x="4456" y="1937"/>
                  </a:lnTo>
                  <a:lnTo>
                    <a:pt x="6514" y="554"/>
                  </a:lnTo>
                  <a:lnTo>
                    <a:pt x="6514" y="554"/>
                  </a:lnTo>
                  <a:lnTo>
                    <a:pt x="6791" y="462"/>
                  </a:lnTo>
                  <a:lnTo>
                    <a:pt x="7129" y="339"/>
                  </a:lnTo>
                  <a:lnTo>
                    <a:pt x="7651" y="247"/>
                  </a:lnTo>
                  <a:lnTo>
                    <a:pt x="8297" y="124"/>
                  </a:lnTo>
                  <a:lnTo>
                    <a:pt x="9095" y="62"/>
                  </a:lnTo>
                  <a:lnTo>
                    <a:pt x="10048" y="1"/>
                  </a:lnTo>
                  <a:lnTo>
                    <a:pt x="11123" y="32"/>
                  </a:lnTo>
                  <a:lnTo>
                    <a:pt x="11123" y="32"/>
                  </a:lnTo>
                  <a:lnTo>
                    <a:pt x="12260" y="93"/>
                  </a:lnTo>
                  <a:lnTo>
                    <a:pt x="13274" y="155"/>
                  </a:lnTo>
                  <a:lnTo>
                    <a:pt x="14903" y="308"/>
                  </a:lnTo>
                  <a:lnTo>
                    <a:pt x="15517" y="400"/>
                  </a:lnTo>
                  <a:lnTo>
                    <a:pt x="15978" y="493"/>
                  </a:lnTo>
                  <a:lnTo>
                    <a:pt x="16254" y="554"/>
                  </a:lnTo>
                  <a:lnTo>
                    <a:pt x="16316" y="585"/>
                  </a:lnTo>
                  <a:lnTo>
                    <a:pt x="16347" y="615"/>
                  </a:lnTo>
                  <a:lnTo>
                    <a:pt x="16347" y="615"/>
                  </a:lnTo>
                  <a:lnTo>
                    <a:pt x="16347" y="646"/>
                  </a:lnTo>
                  <a:lnTo>
                    <a:pt x="16316" y="708"/>
                  </a:lnTo>
                  <a:lnTo>
                    <a:pt x="16224" y="831"/>
                  </a:lnTo>
                  <a:lnTo>
                    <a:pt x="16193" y="892"/>
                  </a:lnTo>
                  <a:lnTo>
                    <a:pt x="16193" y="953"/>
                  </a:lnTo>
                  <a:lnTo>
                    <a:pt x="16193" y="1046"/>
                  </a:lnTo>
                  <a:lnTo>
                    <a:pt x="16254" y="1138"/>
                  </a:lnTo>
                  <a:lnTo>
                    <a:pt x="16254" y="1138"/>
                  </a:lnTo>
                  <a:lnTo>
                    <a:pt x="16377" y="1322"/>
                  </a:lnTo>
                  <a:lnTo>
                    <a:pt x="16592" y="1691"/>
                  </a:lnTo>
                  <a:lnTo>
                    <a:pt x="16838" y="2213"/>
                  </a:lnTo>
                  <a:lnTo>
                    <a:pt x="17115" y="2828"/>
                  </a:lnTo>
                  <a:lnTo>
                    <a:pt x="17268" y="3166"/>
                  </a:lnTo>
                  <a:lnTo>
                    <a:pt x="17361" y="3534"/>
                  </a:lnTo>
                  <a:lnTo>
                    <a:pt x="17484" y="3934"/>
                  </a:lnTo>
                  <a:lnTo>
                    <a:pt x="17545" y="4303"/>
                  </a:lnTo>
                  <a:lnTo>
                    <a:pt x="17606" y="4733"/>
                  </a:lnTo>
                  <a:lnTo>
                    <a:pt x="17637" y="5132"/>
                  </a:lnTo>
                  <a:lnTo>
                    <a:pt x="17606" y="5532"/>
                  </a:lnTo>
                  <a:lnTo>
                    <a:pt x="17545" y="5962"/>
                  </a:lnTo>
                  <a:lnTo>
                    <a:pt x="17545" y="5962"/>
                  </a:lnTo>
                  <a:lnTo>
                    <a:pt x="17576" y="6054"/>
                  </a:lnTo>
                  <a:lnTo>
                    <a:pt x="17637" y="6300"/>
                  </a:lnTo>
                  <a:lnTo>
                    <a:pt x="17760" y="6638"/>
                  </a:lnTo>
                  <a:lnTo>
                    <a:pt x="17852" y="6822"/>
                  </a:lnTo>
                  <a:lnTo>
                    <a:pt x="17975" y="7006"/>
                  </a:lnTo>
                  <a:lnTo>
                    <a:pt x="17975" y="7006"/>
                  </a:lnTo>
                  <a:lnTo>
                    <a:pt x="18098" y="7222"/>
                  </a:lnTo>
                  <a:lnTo>
                    <a:pt x="18190" y="7498"/>
                  </a:lnTo>
                  <a:lnTo>
                    <a:pt x="18282" y="7836"/>
                  </a:lnTo>
                  <a:lnTo>
                    <a:pt x="18375" y="8174"/>
                  </a:lnTo>
                  <a:lnTo>
                    <a:pt x="18405" y="8512"/>
                  </a:lnTo>
                  <a:lnTo>
                    <a:pt x="18405" y="8789"/>
                  </a:lnTo>
                  <a:lnTo>
                    <a:pt x="18375" y="9034"/>
                  </a:lnTo>
                  <a:lnTo>
                    <a:pt x="18344" y="9127"/>
                  </a:lnTo>
                  <a:lnTo>
                    <a:pt x="18313" y="9188"/>
                  </a:lnTo>
                  <a:lnTo>
                    <a:pt x="18313" y="9188"/>
                  </a:lnTo>
                  <a:lnTo>
                    <a:pt x="18221" y="9249"/>
                  </a:lnTo>
                  <a:lnTo>
                    <a:pt x="18221" y="9188"/>
                  </a:lnTo>
                  <a:lnTo>
                    <a:pt x="18221" y="9065"/>
                  </a:lnTo>
                  <a:lnTo>
                    <a:pt x="18221" y="8850"/>
                  </a:lnTo>
                  <a:lnTo>
                    <a:pt x="18159" y="8573"/>
                  </a:lnTo>
                  <a:lnTo>
                    <a:pt x="18098" y="8420"/>
                  </a:lnTo>
                  <a:lnTo>
                    <a:pt x="18037" y="8266"/>
                  </a:lnTo>
                  <a:lnTo>
                    <a:pt x="17944" y="8082"/>
                  </a:lnTo>
                  <a:lnTo>
                    <a:pt x="17791" y="7867"/>
                  </a:lnTo>
                  <a:lnTo>
                    <a:pt x="17637" y="7682"/>
                  </a:lnTo>
                  <a:lnTo>
                    <a:pt x="17422" y="7467"/>
                  </a:lnTo>
                  <a:lnTo>
                    <a:pt x="17422" y="7467"/>
                  </a:lnTo>
                  <a:lnTo>
                    <a:pt x="17207" y="7314"/>
                  </a:lnTo>
                  <a:lnTo>
                    <a:pt x="16992" y="7160"/>
                  </a:lnTo>
                  <a:lnTo>
                    <a:pt x="16654" y="7037"/>
                  </a:lnTo>
                  <a:lnTo>
                    <a:pt x="16470" y="6976"/>
                  </a:lnTo>
                  <a:lnTo>
                    <a:pt x="16254" y="6945"/>
                  </a:lnTo>
                  <a:lnTo>
                    <a:pt x="16039" y="6914"/>
                  </a:lnTo>
                  <a:lnTo>
                    <a:pt x="15824" y="6945"/>
                  </a:lnTo>
                  <a:lnTo>
                    <a:pt x="15548" y="6976"/>
                  </a:lnTo>
                  <a:lnTo>
                    <a:pt x="15302" y="7037"/>
                  </a:lnTo>
                  <a:lnTo>
                    <a:pt x="15025" y="7160"/>
                  </a:lnTo>
                  <a:lnTo>
                    <a:pt x="14718" y="7314"/>
                  </a:lnTo>
                  <a:lnTo>
                    <a:pt x="14718" y="7314"/>
                  </a:lnTo>
                  <a:lnTo>
                    <a:pt x="14472" y="7498"/>
                  </a:lnTo>
                  <a:lnTo>
                    <a:pt x="14227" y="7682"/>
                  </a:lnTo>
                  <a:lnTo>
                    <a:pt x="14012" y="7897"/>
                  </a:lnTo>
                  <a:lnTo>
                    <a:pt x="13858" y="8113"/>
                  </a:lnTo>
                  <a:lnTo>
                    <a:pt x="13704" y="8328"/>
                  </a:lnTo>
                  <a:lnTo>
                    <a:pt x="13581" y="8543"/>
                  </a:lnTo>
                  <a:lnTo>
                    <a:pt x="13428" y="8942"/>
                  </a:lnTo>
                  <a:lnTo>
                    <a:pt x="13336" y="9342"/>
                  </a:lnTo>
                  <a:lnTo>
                    <a:pt x="13305" y="9649"/>
                  </a:lnTo>
                  <a:lnTo>
                    <a:pt x="13305" y="9925"/>
                  </a:lnTo>
                  <a:lnTo>
                    <a:pt x="5224" y="10171"/>
                  </a:lnTo>
                  <a:lnTo>
                    <a:pt x="5224" y="10171"/>
                  </a:lnTo>
                  <a:lnTo>
                    <a:pt x="5224" y="9802"/>
                  </a:lnTo>
                  <a:lnTo>
                    <a:pt x="5193" y="9403"/>
                  </a:lnTo>
                  <a:lnTo>
                    <a:pt x="5070" y="8942"/>
                  </a:lnTo>
                  <a:lnTo>
                    <a:pt x="4978" y="8696"/>
                  </a:lnTo>
                  <a:lnTo>
                    <a:pt x="4855" y="8451"/>
                  </a:lnTo>
                  <a:lnTo>
                    <a:pt x="4732" y="8205"/>
                  </a:lnTo>
                  <a:lnTo>
                    <a:pt x="4548" y="7959"/>
                  </a:lnTo>
                  <a:lnTo>
                    <a:pt x="4333" y="7744"/>
                  </a:lnTo>
                  <a:lnTo>
                    <a:pt x="4056" y="7529"/>
                  </a:lnTo>
                  <a:lnTo>
                    <a:pt x="3780" y="7344"/>
                  </a:lnTo>
                  <a:lnTo>
                    <a:pt x="3411" y="7191"/>
                  </a:lnTo>
                  <a:lnTo>
                    <a:pt x="3411" y="7191"/>
                  </a:lnTo>
                  <a:lnTo>
                    <a:pt x="3073" y="7099"/>
                  </a:lnTo>
                  <a:lnTo>
                    <a:pt x="2704" y="7037"/>
                  </a:lnTo>
                  <a:lnTo>
                    <a:pt x="2397" y="7068"/>
                  </a:lnTo>
                  <a:lnTo>
                    <a:pt x="2090" y="7129"/>
                  </a:lnTo>
                  <a:lnTo>
                    <a:pt x="1813" y="7222"/>
                  </a:lnTo>
                  <a:lnTo>
                    <a:pt x="1537" y="7375"/>
                  </a:lnTo>
                  <a:lnTo>
                    <a:pt x="1291" y="7559"/>
                  </a:lnTo>
                  <a:lnTo>
                    <a:pt x="1076" y="7775"/>
                  </a:lnTo>
                  <a:lnTo>
                    <a:pt x="892" y="8020"/>
                  </a:lnTo>
                  <a:lnTo>
                    <a:pt x="707" y="8266"/>
                  </a:lnTo>
                  <a:lnTo>
                    <a:pt x="554" y="8512"/>
                  </a:lnTo>
                  <a:lnTo>
                    <a:pt x="461" y="8789"/>
                  </a:lnTo>
                  <a:lnTo>
                    <a:pt x="369" y="9065"/>
                  </a:lnTo>
                  <a:lnTo>
                    <a:pt x="308" y="9342"/>
                  </a:lnTo>
                  <a:lnTo>
                    <a:pt x="277" y="9618"/>
                  </a:lnTo>
                  <a:lnTo>
                    <a:pt x="277" y="9864"/>
                  </a:lnTo>
                  <a:lnTo>
                    <a:pt x="277" y="9864"/>
                  </a:lnTo>
                  <a:lnTo>
                    <a:pt x="216" y="9741"/>
                  </a:lnTo>
                  <a:lnTo>
                    <a:pt x="154" y="9557"/>
                  </a:lnTo>
                  <a:lnTo>
                    <a:pt x="123" y="9219"/>
                  </a:lnTo>
                  <a:lnTo>
                    <a:pt x="62" y="8758"/>
                  </a:lnTo>
                  <a:lnTo>
                    <a:pt x="1" y="8082"/>
                  </a:lnTo>
                  <a:lnTo>
                    <a:pt x="1" y="7191"/>
                  </a:lnTo>
                  <a:lnTo>
                    <a:pt x="1" y="6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6"/>
            <p:cNvSpPr/>
            <p:nvPr/>
          </p:nvSpPr>
          <p:spPr>
            <a:xfrm>
              <a:off x="3375793" y="2625752"/>
              <a:ext cx="622310" cy="374058"/>
            </a:xfrm>
            <a:custGeom>
              <a:avLst/>
              <a:gdLst/>
              <a:ahLst/>
              <a:cxnLst/>
              <a:rect l="l" t="t" r="r" b="b"/>
              <a:pathLst>
                <a:path w="5931" h="3565" extrusionOk="0">
                  <a:moveTo>
                    <a:pt x="4763" y="1"/>
                  </a:moveTo>
                  <a:lnTo>
                    <a:pt x="4640" y="62"/>
                  </a:lnTo>
                  <a:lnTo>
                    <a:pt x="2920" y="1199"/>
                  </a:lnTo>
                  <a:lnTo>
                    <a:pt x="1414" y="2244"/>
                  </a:lnTo>
                  <a:lnTo>
                    <a:pt x="1" y="3196"/>
                  </a:lnTo>
                  <a:lnTo>
                    <a:pt x="124" y="3319"/>
                  </a:lnTo>
                  <a:lnTo>
                    <a:pt x="216" y="3380"/>
                  </a:lnTo>
                  <a:lnTo>
                    <a:pt x="370" y="3442"/>
                  </a:lnTo>
                  <a:lnTo>
                    <a:pt x="492" y="3503"/>
                  </a:lnTo>
                  <a:lnTo>
                    <a:pt x="800" y="3565"/>
                  </a:lnTo>
                  <a:lnTo>
                    <a:pt x="1383" y="3565"/>
                  </a:lnTo>
                  <a:lnTo>
                    <a:pt x="1629" y="3534"/>
                  </a:lnTo>
                  <a:lnTo>
                    <a:pt x="1844" y="3503"/>
                  </a:lnTo>
                  <a:lnTo>
                    <a:pt x="2643" y="2766"/>
                  </a:lnTo>
                  <a:lnTo>
                    <a:pt x="3381" y="2151"/>
                  </a:lnTo>
                  <a:lnTo>
                    <a:pt x="4057" y="1598"/>
                  </a:lnTo>
                  <a:lnTo>
                    <a:pt x="4671" y="1137"/>
                  </a:lnTo>
                  <a:lnTo>
                    <a:pt x="5593" y="492"/>
                  </a:lnTo>
                  <a:lnTo>
                    <a:pt x="5931" y="277"/>
                  </a:lnTo>
                  <a:lnTo>
                    <a:pt x="4763"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6"/>
            <p:cNvSpPr/>
            <p:nvPr/>
          </p:nvSpPr>
          <p:spPr>
            <a:xfrm>
              <a:off x="3375793" y="2625752"/>
              <a:ext cx="622310" cy="374058"/>
            </a:xfrm>
            <a:custGeom>
              <a:avLst/>
              <a:gdLst/>
              <a:ahLst/>
              <a:cxnLst/>
              <a:rect l="l" t="t" r="r" b="b"/>
              <a:pathLst>
                <a:path w="5931" h="3565" fill="none" extrusionOk="0">
                  <a:moveTo>
                    <a:pt x="1844" y="3503"/>
                  </a:moveTo>
                  <a:lnTo>
                    <a:pt x="1844" y="3503"/>
                  </a:lnTo>
                  <a:lnTo>
                    <a:pt x="2643" y="2766"/>
                  </a:lnTo>
                  <a:lnTo>
                    <a:pt x="3381" y="2151"/>
                  </a:lnTo>
                  <a:lnTo>
                    <a:pt x="4057" y="1598"/>
                  </a:lnTo>
                  <a:lnTo>
                    <a:pt x="4671" y="1137"/>
                  </a:lnTo>
                  <a:lnTo>
                    <a:pt x="5593" y="492"/>
                  </a:lnTo>
                  <a:lnTo>
                    <a:pt x="5931" y="277"/>
                  </a:lnTo>
                  <a:lnTo>
                    <a:pt x="4763" y="1"/>
                  </a:lnTo>
                  <a:lnTo>
                    <a:pt x="4763" y="1"/>
                  </a:lnTo>
                  <a:lnTo>
                    <a:pt x="4640" y="62"/>
                  </a:lnTo>
                  <a:lnTo>
                    <a:pt x="4640" y="62"/>
                  </a:lnTo>
                  <a:lnTo>
                    <a:pt x="2920" y="1199"/>
                  </a:lnTo>
                  <a:lnTo>
                    <a:pt x="1414" y="2244"/>
                  </a:lnTo>
                  <a:lnTo>
                    <a:pt x="1" y="3196"/>
                  </a:lnTo>
                  <a:lnTo>
                    <a:pt x="1" y="3196"/>
                  </a:lnTo>
                  <a:lnTo>
                    <a:pt x="124" y="3319"/>
                  </a:lnTo>
                  <a:lnTo>
                    <a:pt x="216" y="3380"/>
                  </a:lnTo>
                  <a:lnTo>
                    <a:pt x="370" y="3442"/>
                  </a:lnTo>
                  <a:lnTo>
                    <a:pt x="492" y="3503"/>
                  </a:lnTo>
                  <a:lnTo>
                    <a:pt x="800" y="3565"/>
                  </a:lnTo>
                  <a:lnTo>
                    <a:pt x="1107" y="3565"/>
                  </a:lnTo>
                  <a:lnTo>
                    <a:pt x="1383" y="3565"/>
                  </a:lnTo>
                  <a:lnTo>
                    <a:pt x="1629" y="3534"/>
                  </a:lnTo>
                  <a:lnTo>
                    <a:pt x="1844" y="35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6"/>
            <p:cNvSpPr/>
            <p:nvPr/>
          </p:nvSpPr>
          <p:spPr>
            <a:xfrm>
              <a:off x="3385551" y="2629004"/>
              <a:ext cx="622310" cy="374058"/>
            </a:xfrm>
            <a:custGeom>
              <a:avLst/>
              <a:gdLst/>
              <a:ahLst/>
              <a:cxnLst/>
              <a:rect l="l" t="t" r="r" b="b"/>
              <a:pathLst>
                <a:path w="5931" h="3565" extrusionOk="0">
                  <a:moveTo>
                    <a:pt x="4701" y="0"/>
                  </a:moveTo>
                  <a:lnTo>
                    <a:pt x="4855" y="31"/>
                  </a:lnTo>
                  <a:lnTo>
                    <a:pt x="5193" y="123"/>
                  </a:lnTo>
                  <a:lnTo>
                    <a:pt x="5770" y="261"/>
                  </a:lnTo>
                  <a:lnTo>
                    <a:pt x="5770" y="261"/>
                  </a:lnTo>
                  <a:lnTo>
                    <a:pt x="5285" y="584"/>
                  </a:lnTo>
                  <a:lnTo>
                    <a:pt x="4732" y="922"/>
                  </a:lnTo>
                  <a:lnTo>
                    <a:pt x="3687" y="1721"/>
                  </a:lnTo>
                  <a:lnTo>
                    <a:pt x="3195" y="2120"/>
                  </a:lnTo>
                  <a:lnTo>
                    <a:pt x="2704" y="2551"/>
                  </a:lnTo>
                  <a:lnTo>
                    <a:pt x="2212" y="2981"/>
                  </a:lnTo>
                  <a:lnTo>
                    <a:pt x="1721" y="3442"/>
                  </a:lnTo>
                  <a:lnTo>
                    <a:pt x="1751" y="3411"/>
                  </a:lnTo>
                  <a:lnTo>
                    <a:pt x="1751" y="3411"/>
                  </a:lnTo>
                  <a:lnTo>
                    <a:pt x="1290" y="3503"/>
                  </a:lnTo>
                  <a:lnTo>
                    <a:pt x="799" y="3503"/>
                  </a:lnTo>
                  <a:lnTo>
                    <a:pt x="553" y="3472"/>
                  </a:lnTo>
                  <a:lnTo>
                    <a:pt x="338" y="3411"/>
                  </a:lnTo>
                  <a:lnTo>
                    <a:pt x="92" y="3319"/>
                  </a:lnTo>
                  <a:lnTo>
                    <a:pt x="0" y="3257"/>
                  </a:lnTo>
                  <a:lnTo>
                    <a:pt x="0" y="3257"/>
                  </a:lnTo>
                  <a:lnTo>
                    <a:pt x="92" y="3349"/>
                  </a:lnTo>
                  <a:lnTo>
                    <a:pt x="307" y="3442"/>
                  </a:lnTo>
                  <a:lnTo>
                    <a:pt x="553" y="3503"/>
                  </a:lnTo>
                  <a:lnTo>
                    <a:pt x="799" y="3564"/>
                  </a:lnTo>
                  <a:lnTo>
                    <a:pt x="1290" y="3564"/>
                  </a:lnTo>
                  <a:lnTo>
                    <a:pt x="1782" y="3503"/>
                  </a:lnTo>
                  <a:lnTo>
                    <a:pt x="2765" y="2612"/>
                  </a:lnTo>
                  <a:lnTo>
                    <a:pt x="3749" y="1782"/>
                  </a:lnTo>
                  <a:lnTo>
                    <a:pt x="4793" y="1014"/>
                  </a:lnTo>
                  <a:lnTo>
                    <a:pt x="5316" y="646"/>
                  </a:lnTo>
                  <a:lnTo>
                    <a:pt x="5869" y="277"/>
                  </a:lnTo>
                  <a:lnTo>
                    <a:pt x="5930" y="246"/>
                  </a:lnTo>
                  <a:lnTo>
                    <a:pt x="5869" y="215"/>
                  </a:lnTo>
                  <a:lnTo>
                    <a:pt x="5193" y="62"/>
                  </a:lnTo>
                  <a:lnTo>
                    <a:pt x="4855"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6"/>
            <p:cNvSpPr/>
            <p:nvPr/>
          </p:nvSpPr>
          <p:spPr>
            <a:xfrm>
              <a:off x="3375793" y="2629004"/>
              <a:ext cx="632068" cy="374058"/>
            </a:xfrm>
            <a:custGeom>
              <a:avLst/>
              <a:gdLst/>
              <a:ahLst/>
              <a:cxnLst/>
              <a:rect l="l" t="t" r="r" b="b"/>
              <a:pathLst>
                <a:path w="6024" h="3565" fill="none" extrusionOk="0">
                  <a:moveTo>
                    <a:pt x="1" y="3165"/>
                  </a:moveTo>
                  <a:lnTo>
                    <a:pt x="1" y="3165"/>
                  </a:lnTo>
                  <a:lnTo>
                    <a:pt x="93" y="3257"/>
                  </a:lnTo>
                  <a:lnTo>
                    <a:pt x="185" y="3319"/>
                  </a:lnTo>
                  <a:lnTo>
                    <a:pt x="431" y="3411"/>
                  </a:lnTo>
                  <a:lnTo>
                    <a:pt x="431" y="3411"/>
                  </a:lnTo>
                  <a:lnTo>
                    <a:pt x="646" y="3472"/>
                  </a:lnTo>
                  <a:lnTo>
                    <a:pt x="892" y="3503"/>
                  </a:lnTo>
                  <a:lnTo>
                    <a:pt x="892" y="3503"/>
                  </a:lnTo>
                  <a:lnTo>
                    <a:pt x="1383" y="3503"/>
                  </a:lnTo>
                  <a:lnTo>
                    <a:pt x="1844" y="3411"/>
                  </a:lnTo>
                  <a:lnTo>
                    <a:pt x="1814" y="3442"/>
                  </a:lnTo>
                  <a:lnTo>
                    <a:pt x="1814" y="3442"/>
                  </a:lnTo>
                  <a:lnTo>
                    <a:pt x="2305" y="2981"/>
                  </a:lnTo>
                  <a:lnTo>
                    <a:pt x="2797" y="2551"/>
                  </a:lnTo>
                  <a:lnTo>
                    <a:pt x="2797" y="2551"/>
                  </a:lnTo>
                  <a:lnTo>
                    <a:pt x="3288" y="2120"/>
                  </a:lnTo>
                  <a:lnTo>
                    <a:pt x="3780" y="1721"/>
                  </a:lnTo>
                  <a:lnTo>
                    <a:pt x="3780" y="1721"/>
                  </a:lnTo>
                  <a:lnTo>
                    <a:pt x="4825" y="922"/>
                  </a:lnTo>
                  <a:lnTo>
                    <a:pt x="5378" y="584"/>
                  </a:lnTo>
                  <a:lnTo>
                    <a:pt x="5931" y="215"/>
                  </a:lnTo>
                  <a:lnTo>
                    <a:pt x="5931" y="277"/>
                  </a:lnTo>
                  <a:lnTo>
                    <a:pt x="5286" y="123"/>
                  </a:lnTo>
                  <a:lnTo>
                    <a:pt x="4948" y="31"/>
                  </a:lnTo>
                  <a:lnTo>
                    <a:pt x="4948" y="31"/>
                  </a:lnTo>
                  <a:lnTo>
                    <a:pt x="4794" y="0"/>
                  </a:lnTo>
                  <a:lnTo>
                    <a:pt x="4640" y="31"/>
                  </a:lnTo>
                  <a:lnTo>
                    <a:pt x="4640" y="31"/>
                  </a:lnTo>
                  <a:lnTo>
                    <a:pt x="4794" y="0"/>
                  </a:lnTo>
                  <a:lnTo>
                    <a:pt x="4948" y="0"/>
                  </a:lnTo>
                  <a:lnTo>
                    <a:pt x="5286" y="62"/>
                  </a:lnTo>
                  <a:lnTo>
                    <a:pt x="5962" y="215"/>
                  </a:lnTo>
                  <a:lnTo>
                    <a:pt x="6023" y="246"/>
                  </a:lnTo>
                  <a:lnTo>
                    <a:pt x="5962" y="277"/>
                  </a:lnTo>
                  <a:lnTo>
                    <a:pt x="5962" y="277"/>
                  </a:lnTo>
                  <a:lnTo>
                    <a:pt x="5409" y="646"/>
                  </a:lnTo>
                  <a:lnTo>
                    <a:pt x="4886" y="1014"/>
                  </a:lnTo>
                  <a:lnTo>
                    <a:pt x="4886" y="1014"/>
                  </a:lnTo>
                  <a:lnTo>
                    <a:pt x="3842" y="1782"/>
                  </a:lnTo>
                  <a:lnTo>
                    <a:pt x="3842" y="1782"/>
                  </a:lnTo>
                  <a:lnTo>
                    <a:pt x="2858" y="2612"/>
                  </a:lnTo>
                  <a:lnTo>
                    <a:pt x="2858" y="2612"/>
                  </a:lnTo>
                  <a:lnTo>
                    <a:pt x="1875" y="3503"/>
                  </a:lnTo>
                  <a:lnTo>
                    <a:pt x="1875" y="3503"/>
                  </a:lnTo>
                  <a:lnTo>
                    <a:pt x="1875" y="3503"/>
                  </a:lnTo>
                  <a:lnTo>
                    <a:pt x="1875" y="3503"/>
                  </a:lnTo>
                  <a:lnTo>
                    <a:pt x="1383" y="3564"/>
                  </a:lnTo>
                  <a:lnTo>
                    <a:pt x="1383" y="3564"/>
                  </a:lnTo>
                  <a:lnTo>
                    <a:pt x="1138" y="3564"/>
                  </a:lnTo>
                  <a:lnTo>
                    <a:pt x="892" y="3564"/>
                  </a:lnTo>
                  <a:lnTo>
                    <a:pt x="892" y="3564"/>
                  </a:lnTo>
                  <a:lnTo>
                    <a:pt x="646" y="3503"/>
                  </a:lnTo>
                  <a:lnTo>
                    <a:pt x="400" y="3442"/>
                  </a:lnTo>
                  <a:lnTo>
                    <a:pt x="400" y="3442"/>
                  </a:lnTo>
                  <a:lnTo>
                    <a:pt x="185" y="3349"/>
                  </a:lnTo>
                  <a:lnTo>
                    <a:pt x="93" y="3257"/>
                  </a:lnTo>
                  <a:lnTo>
                    <a:pt x="1" y="3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6"/>
            <p:cNvSpPr/>
            <p:nvPr/>
          </p:nvSpPr>
          <p:spPr>
            <a:xfrm>
              <a:off x="3759507" y="2661216"/>
              <a:ext cx="54876" cy="38822"/>
            </a:xfrm>
            <a:custGeom>
              <a:avLst/>
              <a:gdLst/>
              <a:ahLst/>
              <a:cxnLst/>
              <a:rect l="l" t="t" r="r" b="b"/>
              <a:pathLst>
                <a:path w="523" h="370" extrusionOk="0">
                  <a:moveTo>
                    <a:pt x="0" y="369"/>
                  </a:moveTo>
                  <a:lnTo>
                    <a:pt x="0" y="369"/>
                  </a:lnTo>
                  <a:lnTo>
                    <a:pt x="0" y="369"/>
                  </a:lnTo>
                  <a:lnTo>
                    <a:pt x="0" y="369"/>
                  </a:lnTo>
                  <a:lnTo>
                    <a:pt x="0" y="369"/>
                  </a:lnTo>
                  <a:close/>
                  <a:moveTo>
                    <a:pt x="523" y="1"/>
                  </a:moveTo>
                  <a:lnTo>
                    <a:pt x="523" y="1"/>
                  </a:lnTo>
                  <a:lnTo>
                    <a:pt x="0" y="369"/>
                  </a:lnTo>
                  <a:lnTo>
                    <a:pt x="0" y="369"/>
                  </a:lnTo>
                  <a:lnTo>
                    <a:pt x="523" y="1"/>
                  </a:lnTo>
                  <a:lnTo>
                    <a:pt x="523" y="1"/>
                  </a:ln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6"/>
            <p:cNvSpPr/>
            <p:nvPr/>
          </p:nvSpPr>
          <p:spPr>
            <a:xfrm>
              <a:off x="3759507" y="2699934"/>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6"/>
            <p:cNvSpPr/>
            <p:nvPr/>
          </p:nvSpPr>
          <p:spPr>
            <a:xfrm>
              <a:off x="3759507" y="2661216"/>
              <a:ext cx="54876" cy="38822"/>
            </a:xfrm>
            <a:custGeom>
              <a:avLst/>
              <a:gdLst/>
              <a:ahLst/>
              <a:cxnLst/>
              <a:rect l="l" t="t" r="r" b="b"/>
              <a:pathLst>
                <a:path w="523" h="370" fill="none" extrusionOk="0">
                  <a:moveTo>
                    <a:pt x="523" y="1"/>
                  </a:moveTo>
                  <a:lnTo>
                    <a:pt x="523" y="1"/>
                  </a:lnTo>
                  <a:lnTo>
                    <a:pt x="0" y="369"/>
                  </a:lnTo>
                  <a:lnTo>
                    <a:pt x="0" y="369"/>
                  </a:lnTo>
                  <a:lnTo>
                    <a:pt x="523" y="1"/>
                  </a:lnTo>
                  <a:lnTo>
                    <a:pt x="5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6"/>
            <p:cNvSpPr/>
            <p:nvPr/>
          </p:nvSpPr>
          <p:spPr>
            <a:xfrm>
              <a:off x="3743348" y="2661216"/>
              <a:ext cx="71034" cy="48475"/>
            </a:xfrm>
            <a:custGeom>
              <a:avLst/>
              <a:gdLst/>
              <a:ahLst/>
              <a:cxnLst/>
              <a:rect l="l" t="t" r="r" b="b"/>
              <a:pathLst>
                <a:path w="677" h="462" extrusionOk="0">
                  <a:moveTo>
                    <a:pt x="677" y="1"/>
                  </a:moveTo>
                  <a:lnTo>
                    <a:pt x="1" y="461"/>
                  </a:lnTo>
                  <a:lnTo>
                    <a:pt x="1" y="461"/>
                  </a:lnTo>
                  <a:lnTo>
                    <a:pt x="154" y="369"/>
                  </a:lnTo>
                  <a:lnTo>
                    <a:pt x="677"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6"/>
            <p:cNvSpPr/>
            <p:nvPr/>
          </p:nvSpPr>
          <p:spPr>
            <a:xfrm>
              <a:off x="3743348" y="2661216"/>
              <a:ext cx="71034" cy="48475"/>
            </a:xfrm>
            <a:custGeom>
              <a:avLst/>
              <a:gdLst/>
              <a:ahLst/>
              <a:cxnLst/>
              <a:rect l="l" t="t" r="r" b="b"/>
              <a:pathLst>
                <a:path w="677" h="462" fill="none" extrusionOk="0">
                  <a:moveTo>
                    <a:pt x="677" y="1"/>
                  </a:moveTo>
                  <a:lnTo>
                    <a:pt x="677" y="1"/>
                  </a:lnTo>
                  <a:lnTo>
                    <a:pt x="154" y="369"/>
                  </a:lnTo>
                  <a:lnTo>
                    <a:pt x="154" y="369"/>
                  </a:lnTo>
                  <a:lnTo>
                    <a:pt x="154" y="369"/>
                  </a:lnTo>
                  <a:lnTo>
                    <a:pt x="154" y="369"/>
                  </a:lnTo>
                  <a:lnTo>
                    <a:pt x="154" y="369"/>
                  </a:lnTo>
                  <a:lnTo>
                    <a:pt x="154" y="369"/>
                  </a:lnTo>
                  <a:lnTo>
                    <a:pt x="1" y="461"/>
                  </a:lnTo>
                  <a:lnTo>
                    <a:pt x="1" y="461"/>
                  </a:lnTo>
                  <a:lnTo>
                    <a:pt x="677" y="1"/>
                  </a:lnTo>
                  <a:lnTo>
                    <a:pt x="6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6"/>
            <p:cNvSpPr/>
            <p:nvPr/>
          </p:nvSpPr>
          <p:spPr>
            <a:xfrm>
              <a:off x="3453228" y="2661216"/>
              <a:ext cx="361152" cy="335445"/>
            </a:xfrm>
            <a:custGeom>
              <a:avLst/>
              <a:gdLst/>
              <a:ahLst/>
              <a:cxnLst/>
              <a:rect l="l" t="t" r="r" b="b"/>
              <a:pathLst>
                <a:path w="3442" h="3197" extrusionOk="0">
                  <a:moveTo>
                    <a:pt x="3442" y="1"/>
                  </a:moveTo>
                  <a:lnTo>
                    <a:pt x="2766" y="461"/>
                  </a:lnTo>
                  <a:lnTo>
                    <a:pt x="2581" y="584"/>
                  </a:lnTo>
                  <a:lnTo>
                    <a:pt x="0" y="3196"/>
                  </a:lnTo>
                  <a:lnTo>
                    <a:pt x="277" y="3196"/>
                  </a:lnTo>
                  <a:lnTo>
                    <a:pt x="344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6"/>
            <p:cNvSpPr/>
            <p:nvPr/>
          </p:nvSpPr>
          <p:spPr>
            <a:xfrm>
              <a:off x="3453228" y="2661216"/>
              <a:ext cx="361152" cy="335445"/>
            </a:xfrm>
            <a:custGeom>
              <a:avLst/>
              <a:gdLst/>
              <a:ahLst/>
              <a:cxnLst/>
              <a:rect l="l" t="t" r="r" b="b"/>
              <a:pathLst>
                <a:path w="3442" h="3197" fill="none" extrusionOk="0">
                  <a:moveTo>
                    <a:pt x="3442" y="1"/>
                  </a:moveTo>
                  <a:lnTo>
                    <a:pt x="3442" y="1"/>
                  </a:lnTo>
                  <a:lnTo>
                    <a:pt x="2766" y="461"/>
                  </a:lnTo>
                  <a:lnTo>
                    <a:pt x="2766" y="461"/>
                  </a:lnTo>
                  <a:lnTo>
                    <a:pt x="2581" y="584"/>
                  </a:lnTo>
                  <a:lnTo>
                    <a:pt x="0" y="3196"/>
                  </a:lnTo>
                  <a:lnTo>
                    <a:pt x="0" y="3196"/>
                  </a:lnTo>
                  <a:lnTo>
                    <a:pt x="154" y="3196"/>
                  </a:lnTo>
                  <a:lnTo>
                    <a:pt x="154" y="3196"/>
                  </a:lnTo>
                  <a:lnTo>
                    <a:pt x="277" y="3196"/>
                  </a:lnTo>
                  <a:lnTo>
                    <a:pt x="34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3449975" y="2996557"/>
              <a:ext cx="32317" cy="3253"/>
            </a:xfrm>
            <a:custGeom>
              <a:avLst/>
              <a:gdLst/>
              <a:ahLst/>
              <a:cxnLst/>
              <a:rect l="l" t="t" r="r" b="b"/>
              <a:pathLst>
                <a:path w="308" h="31" extrusionOk="0">
                  <a:moveTo>
                    <a:pt x="1" y="0"/>
                  </a:moveTo>
                  <a:lnTo>
                    <a:pt x="277" y="31"/>
                  </a:lnTo>
                  <a:lnTo>
                    <a:pt x="308" y="0"/>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6"/>
            <p:cNvSpPr/>
            <p:nvPr/>
          </p:nvSpPr>
          <p:spPr>
            <a:xfrm>
              <a:off x="3449975" y="2996557"/>
              <a:ext cx="32317" cy="3253"/>
            </a:xfrm>
            <a:custGeom>
              <a:avLst/>
              <a:gdLst/>
              <a:ahLst/>
              <a:cxnLst/>
              <a:rect l="l" t="t" r="r" b="b"/>
              <a:pathLst>
                <a:path w="308" h="31" fill="none" extrusionOk="0">
                  <a:moveTo>
                    <a:pt x="31" y="0"/>
                  </a:moveTo>
                  <a:lnTo>
                    <a:pt x="1" y="0"/>
                  </a:lnTo>
                  <a:lnTo>
                    <a:pt x="1" y="0"/>
                  </a:lnTo>
                  <a:lnTo>
                    <a:pt x="277" y="31"/>
                  </a:lnTo>
                  <a:lnTo>
                    <a:pt x="308" y="0"/>
                  </a:lnTo>
                  <a:lnTo>
                    <a:pt x="308" y="0"/>
                  </a:lnTo>
                  <a:lnTo>
                    <a:pt x="185" y="0"/>
                  </a:lnTo>
                  <a:lnTo>
                    <a:pt x="185" y="0"/>
                  </a:lnTo>
                  <a:lnTo>
                    <a:pt x="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6"/>
            <p:cNvSpPr/>
            <p:nvPr/>
          </p:nvSpPr>
          <p:spPr>
            <a:xfrm>
              <a:off x="3614394" y="2638657"/>
              <a:ext cx="325687" cy="306381"/>
            </a:xfrm>
            <a:custGeom>
              <a:avLst/>
              <a:gdLst/>
              <a:ahLst/>
              <a:cxnLst/>
              <a:rect l="l" t="t" r="r" b="b"/>
              <a:pathLst>
                <a:path w="3104" h="2920" extrusionOk="0">
                  <a:moveTo>
                    <a:pt x="2919" y="0"/>
                  </a:moveTo>
                  <a:lnTo>
                    <a:pt x="1" y="2919"/>
                  </a:lnTo>
                  <a:lnTo>
                    <a:pt x="523" y="2459"/>
                  </a:lnTo>
                  <a:lnTo>
                    <a:pt x="1014" y="2028"/>
                  </a:lnTo>
                  <a:lnTo>
                    <a:pt x="1506" y="1629"/>
                  </a:lnTo>
                  <a:lnTo>
                    <a:pt x="1660" y="1506"/>
                  </a:lnTo>
                  <a:lnTo>
                    <a:pt x="3104" y="62"/>
                  </a:lnTo>
                  <a:lnTo>
                    <a:pt x="3012" y="31"/>
                  </a:lnTo>
                  <a:lnTo>
                    <a:pt x="2919"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6"/>
            <p:cNvSpPr/>
            <p:nvPr/>
          </p:nvSpPr>
          <p:spPr>
            <a:xfrm>
              <a:off x="3614394" y="2638657"/>
              <a:ext cx="325687" cy="306381"/>
            </a:xfrm>
            <a:custGeom>
              <a:avLst/>
              <a:gdLst/>
              <a:ahLst/>
              <a:cxnLst/>
              <a:rect l="l" t="t" r="r" b="b"/>
              <a:pathLst>
                <a:path w="3104" h="2920" fill="none" extrusionOk="0">
                  <a:moveTo>
                    <a:pt x="2919" y="0"/>
                  </a:moveTo>
                  <a:lnTo>
                    <a:pt x="1" y="2919"/>
                  </a:lnTo>
                  <a:lnTo>
                    <a:pt x="1" y="2919"/>
                  </a:lnTo>
                  <a:lnTo>
                    <a:pt x="523" y="2459"/>
                  </a:lnTo>
                  <a:lnTo>
                    <a:pt x="523" y="2459"/>
                  </a:lnTo>
                  <a:lnTo>
                    <a:pt x="1014" y="2028"/>
                  </a:lnTo>
                  <a:lnTo>
                    <a:pt x="1506" y="1629"/>
                  </a:lnTo>
                  <a:lnTo>
                    <a:pt x="1506" y="1629"/>
                  </a:lnTo>
                  <a:lnTo>
                    <a:pt x="1660" y="1506"/>
                  </a:lnTo>
                  <a:lnTo>
                    <a:pt x="3104" y="62"/>
                  </a:lnTo>
                  <a:lnTo>
                    <a:pt x="3012" y="31"/>
                  </a:lnTo>
                  <a:lnTo>
                    <a:pt x="29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6"/>
            <p:cNvSpPr/>
            <p:nvPr/>
          </p:nvSpPr>
          <p:spPr>
            <a:xfrm>
              <a:off x="3566023" y="2635405"/>
              <a:ext cx="377310" cy="358004"/>
            </a:xfrm>
            <a:custGeom>
              <a:avLst/>
              <a:gdLst/>
              <a:ahLst/>
              <a:cxnLst/>
              <a:rect l="l" t="t" r="r" b="b"/>
              <a:pathLst>
                <a:path w="3596" h="3412" extrusionOk="0">
                  <a:moveTo>
                    <a:pt x="3380" y="1"/>
                  </a:moveTo>
                  <a:lnTo>
                    <a:pt x="3380" y="31"/>
                  </a:lnTo>
                  <a:lnTo>
                    <a:pt x="3473" y="62"/>
                  </a:lnTo>
                  <a:lnTo>
                    <a:pt x="3565" y="93"/>
                  </a:lnTo>
                  <a:lnTo>
                    <a:pt x="3596" y="62"/>
                  </a:lnTo>
                  <a:lnTo>
                    <a:pt x="3380" y="1"/>
                  </a:lnTo>
                  <a:close/>
                  <a:moveTo>
                    <a:pt x="2121" y="1537"/>
                  </a:moveTo>
                  <a:lnTo>
                    <a:pt x="1967" y="1660"/>
                  </a:lnTo>
                  <a:lnTo>
                    <a:pt x="1475" y="2059"/>
                  </a:lnTo>
                  <a:lnTo>
                    <a:pt x="984" y="2490"/>
                  </a:lnTo>
                  <a:lnTo>
                    <a:pt x="462" y="2950"/>
                  </a:lnTo>
                  <a:lnTo>
                    <a:pt x="1" y="3411"/>
                  </a:lnTo>
                  <a:lnTo>
                    <a:pt x="31" y="3411"/>
                  </a:lnTo>
                  <a:lnTo>
                    <a:pt x="953" y="2582"/>
                  </a:lnTo>
                  <a:lnTo>
                    <a:pt x="1813" y="1844"/>
                  </a:lnTo>
                  <a:lnTo>
                    <a:pt x="2121" y="1537"/>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6"/>
            <p:cNvSpPr/>
            <p:nvPr/>
          </p:nvSpPr>
          <p:spPr>
            <a:xfrm>
              <a:off x="3566023" y="2796674"/>
              <a:ext cx="222546" cy="196734"/>
            </a:xfrm>
            <a:custGeom>
              <a:avLst/>
              <a:gdLst/>
              <a:ahLst/>
              <a:cxnLst/>
              <a:rect l="l" t="t" r="r" b="b"/>
              <a:pathLst>
                <a:path w="2121" h="1875" fill="none" extrusionOk="0">
                  <a:moveTo>
                    <a:pt x="2121" y="0"/>
                  </a:moveTo>
                  <a:lnTo>
                    <a:pt x="2121" y="0"/>
                  </a:lnTo>
                  <a:lnTo>
                    <a:pt x="1967" y="123"/>
                  </a:lnTo>
                  <a:lnTo>
                    <a:pt x="1967" y="123"/>
                  </a:lnTo>
                  <a:lnTo>
                    <a:pt x="1475" y="522"/>
                  </a:lnTo>
                  <a:lnTo>
                    <a:pt x="984" y="953"/>
                  </a:lnTo>
                  <a:lnTo>
                    <a:pt x="984" y="953"/>
                  </a:lnTo>
                  <a:lnTo>
                    <a:pt x="462" y="1413"/>
                  </a:lnTo>
                  <a:lnTo>
                    <a:pt x="1" y="1874"/>
                  </a:lnTo>
                  <a:lnTo>
                    <a:pt x="1" y="1874"/>
                  </a:lnTo>
                  <a:lnTo>
                    <a:pt x="31" y="1874"/>
                  </a:lnTo>
                  <a:lnTo>
                    <a:pt x="31" y="1874"/>
                  </a:lnTo>
                  <a:lnTo>
                    <a:pt x="953" y="1045"/>
                  </a:lnTo>
                  <a:lnTo>
                    <a:pt x="1813" y="307"/>
                  </a:lnTo>
                  <a:lnTo>
                    <a:pt x="2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6"/>
            <p:cNvSpPr/>
            <p:nvPr/>
          </p:nvSpPr>
          <p:spPr>
            <a:xfrm>
              <a:off x="3920673" y="2635405"/>
              <a:ext cx="22664" cy="9758"/>
            </a:xfrm>
            <a:custGeom>
              <a:avLst/>
              <a:gdLst/>
              <a:ahLst/>
              <a:cxnLst/>
              <a:rect l="l" t="t" r="r" b="b"/>
              <a:pathLst>
                <a:path w="216" h="93" fill="none" extrusionOk="0">
                  <a:moveTo>
                    <a:pt x="0" y="1"/>
                  </a:moveTo>
                  <a:lnTo>
                    <a:pt x="0" y="31"/>
                  </a:lnTo>
                  <a:lnTo>
                    <a:pt x="93" y="62"/>
                  </a:lnTo>
                  <a:lnTo>
                    <a:pt x="185" y="93"/>
                  </a:lnTo>
                  <a:lnTo>
                    <a:pt x="216" y="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6"/>
            <p:cNvSpPr/>
            <p:nvPr/>
          </p:nvSpPr>
          <p:spPr>
            <a:xfrm>
              <a:off x="3179162" y="2935280"/>
              <a:ext cx="1512075" cy="673828"/>
            </a:xfrm>
            <a:custGeom>
              <a:avLst/>
              <a:gdLst/>
              <a:ahLst/>
              <a:cxnLst/>
              <a:rect l="l" t="t" r="r" b="b"/>
              <a:pathLst>
                <a:path w="14411" h="6422" extrusionOk="0">
                  <a:moveTo>
                    <a:pt x="14411" y="0"/>
                  </a:moveTo>
                  <a:lnTo>
                    <a:pt x="12844" y="185"/>
                  </a:lnTo>
                  <a:lnTo>
                    <a:pt x="9249" y="615"/>
                  </a:lnTo>
                  <a:lnTo>
                    <a:pt x="7221" y="830"/>
                  </a:lnTo>
                  <a:lnTo>
                    <a:pt x="5285" y="1014"/>
                  </a:lnTo>
                  <a:lnTo>
                    <a:pt x="3688" y="1106"/>
                  </a:lnTo>
                  <a:lnTo>
                    <a:pt x="3073" y="1137"/>
                  </a:lnTo>
                  <a:lnTo>
                    <a:pt x="2612" y="1137"/>
                  </a:lnTo>
                  <a:lnTo>
                    <a:pt x="2059" y="1106"/>
                  </a:lnTo>
                  <a:lnTo>
                    <a:pt x="1844" y="1045"/>
                  </a:lnTo>
                  <a:lnTo>
                    <a:pt x="1660" y="983"/>
                  </a:lnTo>
                  <a:lnTo>
                    <a:pt x="1537" y="922"/>
                  </a:lnTo>
                  <a:lnTo>
                    <a:pt x="1414" y="861"/>
                  </a:lnTo>
                  <a:lnTo>
                    <a:pt x="1322" y="799"/>
                  </a:lnTo>
                  <a:lnTo>
                    <a:pt x="1291" y="707"/>
                  </a:lnTo>
                  <a:lnTo>
                    <a:pt x="892" y="1076"/>
                  </a:lnTo>
                  <a:lnTo>
                    <a:pt x="584" y="1414"/>
                  </a:lnTo>
                  <a:lnTo>
                    <a:pt x="339" y="1752"/>
                  </a:lnTo>
                  <a:lnTo>
                    <a:pt x="185" y="2028"/>
                  </a:lnTo>
                  <a:lnTo>
                    <a:pt x="93" y="2274"/>
                  </a:lnTo>
                  <a:lnTo>
                    <a:pt x="31" y="2458"/>
                  </a:lnTo>
                  <a:lnTo>
                    <a:pt x="1" y="2612"/>
                  </a:lnTo>
                  <a:lnTo>
                    <a:pt x="1" y="3749"/>
                  </a:lnTo>
                  <a:lnTo>
                    <a:pt x="1" y="4640"/>
                  </a:lnTo>
                  <a:lnTo>
                    <a:pt x="62" y="5316"/>
                  </a:lnTo>
                  <a:lnTo>
                    <a:pt x="123" y="5777"/>
                  </a:lnTo>
                  <a:lnTo>
                    <a:pt x="154" y="6115"/>
                  </a:lnTo>
                  <a:lnTo>
                    <a:pt x="216" y="6299"/>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811" y="3933"/>
                  </a:lnTo>
                  <a:lnTo>
                    <a:pt x="4149" y="4148"/>
                  </a:lnTo>
                  <a:lnTo>
                    <a:pt x="4425" y="4394"/>
                  </a:lnTo>
                  <a:lnTo>
                    <a:pt x="4640" y="4640"/>
                  </a:lnTo>
                  <a:lnTo>
                    <a:pt x="4825" y="4947"/>
                  </a:lnTo>
                  <a:lnTo>
                    <a:pt x="4978" y="5224"/>
                  </a:lnTo>
                  <a:lnTo>
                    <a:pt x="5070" y="5500"/>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6"/>
            <p:cNvSpPr/>
            <p:nvPr/>
          </p:nvSpPr>
          <p:spPr>
            <a:xfrm>
              <a:off x="3179162" y="2935280"/>
              <a:ext cx="1512074" cy="673828"/>
            </a:xfrm>
            <a:custGeom>
              <a:avLst/>
              <a:gdLst/>
              <a:ahLst/>
              <a:cxnLst/>
              <a:rect l="l" t="t" r="r" b="b"/>
              <a:pathLst>
                <a:path w="14411" h="6422" fill="none" extrusionOk="0">
                  <a:moveTo>
                    <a:pt x="2612" y="1137"/>
                  </a:moveTo>
                  <a:lnTo>
                    <a:pt x="2612" y="1137"/>
                  </a:lnTo>
                  <a:lnTo>
                    <a:pt x="2059" y="1106"/>
                  </a:lnTo>
                  <a:lnTo>
                    <a:pt x="1844" y="1045"/>
                  </a:lnTo>
                  <a:lnTo>
                    <a:pt x="1660" y="983"/>
                  </a:lnTo>
                  <a:lnTo>
                    <a:pt x="1537" y="922"/>
                  </a:lnTo>
                  <a:lnTo>
                    <a:pt x="1414" y="861"/>
                  </a:lnTo>
                  <a:lnTo>
                    <a:pt x="1322" y="799"/>
                  </a:lnTo>
                  <a:lnTo>
                    <a:pt x="1291" y="707"/>
                  </a:lnTo>
                  <a:lnTo>
                    <a:pt x="1291" y="707"/>
                  </a:lnTo>
                  <a:lnTo>
                    <a:pt x="892" y="1076"/>
                  </a:lnTo>
                  <a:lnTo>
                    <a:pt x="584" y="1414"/>
                  </a:lnTo>
                  <a:lnTo>
                    <a:pt x="339" y="1752"/>
                  </a:lnTo>
                  <a:lnTo>
                    <a:pt x="185" y="2028"/>
                  </a:lnTo>
                  <a:lnTo>
                    <a:pt x="93" y="2274"/>
                  </a:lnTo>
                  <a:lnTo>
                    <a:pt x="31" y="2458"/>
                  </a:lnTo>
                  <a:lnTo>
                    <a:pt x="1" y="2612"/>
                  </a:lnTo>
                  <a:lnTo>
                    <a:pt x="1" y="2612"/>
                  </a:lnTo>
                  <a:lnTo>
                    <a:pt x="1" y="3749"/>
                  </a:lnTo>
                  <a:lnTo>
                    <a:pt x="1" y="4640"/>
                  </a:lnTo>
                  <a:lnTo>
                    <a:pt x="62" y="5316"/>
                  </a:lnTo>
                  <a:lnTo>
                    <a:pt x="123" y="5777"/>
                  </a:lnTo>
                  <a:lnTo>
                    <a:pt x="154" y="6115"/>
                  </a:lnTo>
                  <a:lnTo>
                    <a:pt x="216" y="6299"/>
                  </a:lnTo>
                  <a:lnTo>
                    <a:pt x="277" y="6422"/>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411" y="3749"/>
                  </a:lnTo>
                  <a:lnTo>
                    <a:pt x="3811" y="3933"/>
                  </a:lnTo>
                  <a:lnTo>
                    <a:pt x="4149" y="4148"/>
                  </a:lnTo>
                  <a:lnTo>
                    <a:pt x="4425" y="4394"/>
                  </a:lnTo>
                  <a:lnTo>
                    <a:pt x="4640" y="4640"/>
                  </a:lnTo>
                  <a:lnTo>
                    <a:pt x="4825" y="4947"/>
                  </a:lnTo>
                  <a:lnTo>
                    <a:pt x="4978" y="5224"/>
                  </a:lnTo>
                  <a:lnTo>
                    <a:pt x="5070" y="5500"/>
                  </a:lnTo>
                  <a:lnTo>
                    <a:pt x="5132" y="5777"/>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lnTo>
                    <a:pt x="14411" y="0"/>
                  </a:lnTo>
                  <a:lnTo>
                    <a:pt x="12844" y="185"/>
                  </a:lnTo>
                  <a:lnTo>
                    <a:pt x="9249" y="615"/>
                  </a:lnTo>
                  <a:lnTo>
                    <a:pt x="7221" y="830"/>
                  </a:lnTo>
                  <a:lnTo>
                    <a:pt x="5285" y="1014"/>
                  </a:lnTo>
                  <a:lnTo>
                    <a:pt x="3688" y="1106"/>
                  </a:lnTo>
                  <a:lnTo>
                    <a:pt x="3073" y="1137"/>
                  </a:lnTo>
                  <a:lnTo>
                    <a:pt x="2612"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6"/>
            <p:cNvSpPr/>
            <p:nvPr/>
          </p:nvSpPr>
          <p:spPr>
            <a:xfrm>
              <a:off x="4536483" y="2935280"/>
              <a:ext cx="154764" cy="19411"/>
            </a:xfrm>
            <a:custGeom>
              <a:avLst/>
              <a:gdLst/>
              <a:ahLst/>
              <a:cxnLst/>
              <a:rect l="l" t="t" r="r" b="b"/>
              <a:pathLst>
                <a:path w="1475" h="185" extrusionOk="0">
                  <a:moveTo>
                    <a:pt x="1475" y="0"/>
                  </a:moveTo>
                  <a:lnTo>
                    <a:pt x="1475" y="0"/>
                  </a:lnTo>
                  <a:lnTo>
                    <a:pt x="0" y="185"/>
                  </a:lnTo>
                  <a:lnTo>
                    <a:pt x="0" y="185"/>
                  </a:lnTo>
                  <a:lnTo>
                    <a:pt x="0" y="185"/>
                  </a:lnTo>
                  <a:lnTo>
                    <a:pt x="1475" y="0"/>
                  </a:lnTo>
                  <a:close/>
                </a:path>
              </a:pathLst>
            </a:custGeom>
            <a:solidFill>
              <a:srgbClr val="0E1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6"/>
            <p:cNvSpPr/>
            <p:nvPr/>
          </p:nvSpPr>
          <p:spPr>
            <a:xfrm>
              <a:off x="4536483" y="2935280"/>
              <a:ext cx="154764" cy="19411"/>
            </a:xfrm>
            <a:custGeom>
              <a:avLst/>
              <a:gdLst/>
              <a:ahLst/>
              <a:cxnLst/>
              <a:rect l="l" t="t" r="r" b="b"/>
              <a:pathLst>
                <a:path w="1475" h="185" fill="none" extrusionOk="0">
                  <a:moveTo>
                    <a:pt x="1475" y="0"/>
                  </a:moveTo>
                  <a:lnTo>
                    <a:pt x="1475" y="0"/>
                  </a:lnTo>
                  <a:lnTo>
                    <a:pt x="0" y="185"/>
                  </a:lnTo>
                  <a:lnTo>
                    <a:pt x="0" y="185"/>
                  </a:lnTo>
                  <a:lnTo>
                    <a:pt x="0" y="185"/>
                  </a:lnTo>
                  <a:lnTo>
                    <a:pt x="14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6"/>
            <p:cNvSpPr/>
            <p:nvPr/>
          </p:nvSpPr>
          <p:spPr>
            <a:xfrm>
              <a:off x="3707883" y="3502610"/>
              <a:ext cx="9758" cy="35570"/>
            </a:xfrm>
            <a:custGeom>
              <a:avLst/>
              <a:gdLst/>
              <a:ahLst/>
              <a:cxnLst/>
              <a:rect l="l" t="t" r="r" b="b"/>
              <a:pathLst>
                <a:path w="93" h="339" extrusionOk="0">
                  <a:moveTo>
                    <a:pt x="1" y="1"/>
                  </a:moveTo>
                  <a:lnTo>
                    <a:pt x="1" y="1"/>
                  </a:lnTo>
                  <a:lnTo>
                    <a:pt x="1" y="1"/>
                  </a:lnTo>
                  <a:lnTo>
                    <a:pt x="1" y="1"/>
                  </a:lnTo>
                  <a:lnTo>
                    <a:pt x="93" y="339"/>
                  </a:lnTo>
                  <a:lnTo>
                    <a:pt x="93" y="339"/>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6"/>
            <p:cNvSpPr/>
            <p:nvPr/>
          </p:nvSpPr>
          <p:spPr>
            <a:xfrm>
              <a:off x="3707883" y="3502610"/>
              <a:ext cx="9758" cy="35570"/>
            </a:xfrm>
            <a:custGeom>
              <a:avLst/>
              <a:gdLst/>
              <a:ahLst/>
              <a:cxnLst/>
              <a:rect l="l" t="t" r="r" b="b"/>
              <a:pathLst>
                <a:path w="93" h="339" fill="none" extrusionOk="0">
                  <a:moveTo>
                    <a:pt x="1" y="1"/>
                  </a:moveTo>
                  <a:lnTo>
                    <a:pt x="1" y="1"/>
                  </a:lnTo>
                  <a:lnTo>
                    <a:pt x="1" y="1"/>
                  </a:lnTo>
                  <a:lnTo>
                    <a:pt x="1" y="1"/>
                  </a:lnTo>
                  <a:lnTo>
                    <a:pt x="93" y="339"/>
                  </a:lnTo>
                  <a:lnTo>
                    <a:pt x="93"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6"/>
            <p:cNvSpPr/>
            <p:nvPr/>
          </p:nvSpPr>
          <p:spPr>
            <a:xfrm>
              <a:off x="3691725" y="3460745"/>
              <a:ext cx="16263" cy="41970"/>
            </a:xfrm>
            <a:custGeom>
              <a:avLst/>
              <a:gdLst/>
              <a:ahLst/>
              <a:cxnLst/>
              <a:rect l="l" t="t" r="r" b="b"/>
              <a:pathLst>
                <a:path w="155" h="400" extrusionOk="0">
                  <a:moveTo>
                    <a:pt x="1" y="1"/>
                  </a:moveTo>
                  <a:lnTo>
                    <a:pt x="1" y="1"/>
                  </a:lnTo>
                  <a:lnTo>
                    <a:pt x="1" y="1"/>
                  </a:lnTo>
                  <a:lnTo>
                    <a:pt x="1" y="1"/>
                  </a:lnTo>
                  <a:lnTo>
                    <a:pt x="155" y="400"/>
                  </a:lnTo>
                  <a:lnTo>
                    <a:pt x="155" y="400"/>
                  </a:lnTo>
                  <a:lnTo>
                    <a:pt x="155" y="400"/>
                  </a:lnTo>
                  <a:lnTo>
                    <a:pt x="155" y="400"/>
                  </a:lnTo>
                  <a:lnTo>
                    <a:pt x="1" y="1"/>
                  </a:lnTo>
                  <a:close/>
                </a:path>
              </a:pathLst>
            </a:custGeom>
            <a:solidFill>
              <a:srgbClr val="1B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6"/>
            <p:cNvSpPr/>
            <p:nvPr/>
          </p:nvSpPr>
          <p:spPr>
            <a:xfrm>
              <a:off x="3691725" y="3460745"/>
              <a:ext cx="16263" cy="41970"/>
            </a:xfrm>
            <a:custGeom>
              <a:avLst/>
              <a:gdLst/>
              <a:ahLst/>
              <a:cxnLst/>
              <a:rect l="l" t="t" r="r" b="b"/>
              <a:pathLst>
                <a:path w="155" h="400" fill="none" extrusionOk="0">
                  <a:moveTo>
                    <a:pt x="1" y="1"/>
                  </a:moveTo>
                  <a:lnTo>
                    <a:pt x="1" y="1"/>
                  </a:lnTo>
                  <a:lnTo>
                    <a:pt x="1" y="1"/>
                  </a:lnTo>
                  <a:lnTo>
                    <a:pt x="1" y="1"/>
                  </a:lnTo>
                  <a:lnTo>
                    <a:pt x="155" y="400"/>
                  </a:lnTo>
                  <a:lnTo>
                    <a:pt x="155" y="400"/>
                  </a:lnTo>
                  <a:lnTo>
                    <a:pt x="155" y="400"/>
                  </a:lnTo>
                  <a:lnTo>
                    <a:pt x="155" y="4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6"/>
            <p:cNvSpPr/>
            <p:nvPr/>
          </p:nvSpPr>
          <p:spPr>
            <a:xfrm>
              <a:off x="3717536" y="3538074"/>
              <a:ext cx="105" cy="3358"/>
            </a:xfrm>
            <a:custGeom>
              <a:avLst/>
              <a:gdLst/>
              <a:ahLst/>
              <a:cxnLst/>
              <a:rect l="l" t="t" r="r" b="b"/>
              <a:pathLst>
                <a:path w="1" h="32" extrusionOk="0">
                  <a:moveTo>
                    <a:pt x="1" y="32"/>
                  </a:moveTo>
                  <a:lnTo>
                    <a:pt x="1" y="32"/>
                  </a:lnTo>
                  <a:lnTo>
                    <a:pt x="1" y="32"/>
                  </a:lnTo>
                  <a:lnTo>
                    <a:pt x="1" y="32"/>
                  </a:lnTo>
                  <a:lnTo>
                    <a:pt x="1" y="32"/>
                  </a:lnTo>
                  <a:close/>
                  <a:moveTo>
                    <a:pt x="1" y="1"/>
                  </a:moveTo>
                  <a:lnTo>
                    <a:pt x="1" y="1"/>
                  </a:lnTo>
                  <a:lnTo>
                    <a:pt x="1" y="32"/>
                  </a:lnTo>
                  <a:lnTo>
                    <a:pt x="1" y="32"/>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6"/>
            <p:cNvSpPr/>
            <p:nvPr/>
          </p:nvSpPr>
          <p:spPr>
            <a:xfrm>
              <a:off x="3717536" y="3541327"/>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6"/>
            <p:cNvSpPr/>
            <p:nvPr/>
          </p:nvSpPr>
          <p:spPr>
            <a:xfrm>
              <a:off x="3717536" y="3538074"/>
              <a:ext cx="105" cy="3358"/>
            </a:xfrm>
            <a:custGeom>
              <a:avLst/>
              <a:gdLst/>
              <a:ahLst/>
              <a:cxnLst/>
              <a:rect l="l" t="t" r="r" b="b"/>
              <a:pathLst>
                <a:path w="1" h="32" fill="none" extrusionOk="0">
                  <a:moveTo>
                    <a:pt x="1" y="1"/>
                  </a:moveTo>
                  <a:lnTo>
                    <a:pt x="1" y="1"/>
                  </a:lnTo>
                  <a:lnTo>
                    <a:pt x="1" y="32"/>
                  </a:lnTo>
                  <a:lnTo>
                    <a:pt x="1" y="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6"/>
            <p:cNvSpPr/>
            <p:nvPr/>
          </p:nvSpPr>
          <p:spPr>
            <a:xfrm>
              <a:off x="3691725" y="2935280"/>
              <a:ext cx="999516" cy="606152"/>
            </a:xfrm>
            <a:custGeom>
              <a:avLst/>
              <a:gdLst/>
              <a:ahLst/>
              <a:cxnLst/>
              <a:rect l="l" t="t" r="r" b="b"/>
              <a:pathLst>
                <a:path w="9526" h="5777" extrusionOk="0">
                  <a:moveTo>
                    <a:pt x="9526" y="0"/>
                  </a:move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4825" y="4271"/>
                  </a:lnTo>
                  <a:lnTo>
                    <a:pt x="4241" y="4486"/>
                  </a:lnTo>
                  <a:lnTo>
                    <a:pt x="3596" y="4640"/>
                  </a:lnTo>
                  <a:lnTo>
                    <a:pt x="2889" y="4763"/>
                  </a:lnTo>
                  <a:lnTo>
                    <a:pt x="2182" y="4855"/>
                  </a:lnTo>
                  <a:lnTo>
                    <a:pt x="1445" y="4947"/>
                  </a:lnTo>
                  <a:lnTo>
                    <a:pt x="708" y="4978"/>
                  </a:lnTo>
                  <a:lnTo>
                    <a:pt x="1" y="5009"/>
                  </a:lnTo>
                  <a:lnTo>
                    <a:pt x="155" y="5408"/>
                  </a:lnTo>
                  <a:lnTo>
                    <a:pt x="247" y="5746"/>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6"/>
            <p:cNvSpPr/>
            <p:nvPr/>
          </p:nvSpPr>
          <p:spPr>
            <a:xfrm>
              <a:off x="3691725" y="2935280"/>
              <a:ext cx="999516" cy="606152"/>
            </a:xfrm>
            <a:custGeom>
              <a:avLst/>
              <a:gdLst/>
              <a:ahLst/>
              <a:cxnLst/>
              <a:rect l="l" t="t" r="r" b="b"/>
              <a:pathLst>
                <a:path w="9526" h="5777" fill="none" extrusionOk="0">
                  <a:moveTo>
                    <a:pt x="9526" y="0"/>
                  </a:moveTo>
                  <a:lnTo>
                    <a:pt x="9526" y="0"/>
                  </a:lnTo>
                  <a:lnTo>
                    <a:pt x="9526" y="0"/>
                  </a:lnTo>
                  <a:lnTo>
                    <a:pt x="9526" y="0"/>
                  </a:lnTo>
                  <a:lnTo>
                    <a:pt x="8051" y="185"/>
                  </a:ln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5347" y="4056"/>
                  </a:lnTo>
                  <a:lnTo>
                    <a:pt x="4825" y="4271"/>
                  </a:lnTo>
                  <a:lnTo>
                    <a:pt x="4241" y="4486"/>
                  </a:lnTo>
                  <a:lnTo>
                    <a:pt x="3596" y="4640"/>
                  </a:lnTo>
                  <a:lnTo>
                    <a:pt x="2889" y="4763"/>
                  </a:lnTo>
                  <a:lnTo>
                    <a:pt x="2182" y="4855"/>
                  </a:lnTo>
                  <a:lnTo>
                    <a:pt x="1445" y="4947"/>
                  </a:lnTo>
                  <a:lnTo>
                    <a:pt x="708" y="4978"/>
                  </a:lnTo>
                  <a:lnTo>
                    <a:pt x="1" y="5009"/>
                  </a:lnTo>
                  <a:lnTo>
                    <a:pt x="1" y="5009"/>
                  </a:lnTo>
                  <a:lnTo>
                    <a:pt x="155" y="5408"/>
                  </a:lnTo>
                  <a:lnTo>
                    <a:pt x="155" y="5408"/>
                  </a:lnTo>
                  <a:lnTo>
                    <a:pt x="155" y="5408"/>
                  </a:lnTo>
                  <a:lnTo>
                    <a:pt x="247" y="5746"/>
                  </a:lnTo>
                  <a:lnTo>
                    <a:pt x="247" y="5746"/>
                  </a:lnTo>
                  <a:lnTo>
                    <a:pt x="247" y="5746"/>
                  </a:lnTo>
                  <a:lnTo>
                    <a:pt x="247" y="5746"/>
                  </a:lnTo>
                  <a:lnTo>
                    <a:pt x="247" y="5777"/>
                  </a:lnTo>
                  <a:lnTo>
                    <a:pt x="247" y="5777"/>
                  </a:lnTo>
                  <a:lnTo>
                    <a:pt x="247" y="5777"/>
                  </a:lnTo>
                  <a:lnTo>
                    <a:pt x="247" y="5777"/>
                  </a:lnTo>
                  <a:lnTo>
                    <a:pt x="247" y="5777"/>
                  </a:lnTo>
                  <a:lnTo>
                    <a:pt x="247" y="5777"/>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6"/>
            <p:cNvSpPr/>
            <p:nvPr/>
          </p:nvSpPr>
          <p:spPr>
            <a:xfrm>
              <a:off x="3672418" y="2657964"/>
              <a:ext cx="1012421" cy="345098"/>
            </a:xfrm>
            <a:custGeom>
              <a:avLst/>
              <a:gdLst/>
              <a:ahLst/>
              <a:cxnLst/>
              <a:rect l="l" t="t" r="r" b="b"/>
              <a:pathLst>
                <a:path w="9649" h="3289" extrusionOk="0">
                  <a:moveTo>
                    <a:pt x="5992" y="1"/>
                  </a:moveTo>
                  <a:lnTo>
                    <a:pt x="5255" y="32"/>
                  </a:lnTo>
                  <a:lnTo>
                    <a:pt x="4487" y="154"/>
                  </a:lnTo>
                  <a:lnTo>
                    <a:pt x="4149" y="247"/>
                  </a:lnTo>
                  <a:lnTo>
                    <a:pt x="3780" y="339"/>
                  </a:lnTo>
                  <a:lnTo>
                    <a:pt x="3473" y="462"/>
                  </a:lnTo>
                  <a:lnTo>
                    <a:pt x="3165" y="615"/>
                  </a:lnTo>
                  <a:lnTo>
                    <a:pt x="2889" y="769"/>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375" y="62"/>
                  </a:lnTo>
                  <a:lnTo>
                    <a:pt x="6699"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6"/>
            <p:cNvSpPr/>
            <p:nvPr/>
          </p:nvSpPr>
          <p:spPr>
            <a:xfrm>
              <a:off x="3672418" y="2657964"/>
              <a:ext cx="1012421" cy="345098"/>
            </a:xfrm>
            <a:custGeom>
              <a:avLst/>
              <a:gdLst/>
              <a:ahLst/>
              <a:cxnLst/>
              <a:rect l="l" t="t" r="r" b="b"/>
              <a:pathLst>
                <a:path w="9649" h="3289" fill="none" extrusionOk="0">
                  <a:moveTo>
                    <a:pt x="9648" y="2367"/>
                  </a:move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959" y="185"/>
                  </a:lnTo>
                  <a:lnTo>
                    <a:pt x="7375" y="62"/>
                  </a:lnTo>
                  <a:lnTo>
                    <a:pt x="6699" y="1"/>
                  </a:lnTo>
                  <a:lnTo>
                    <a:pt x="5992" y="1"/>
                  </a:lnTo>
                  <a:lnTo>
                    <a:pt x="5255" y="32"/>
                  </a:lnTo>
                  <a:lnTo>
                    <a:pt x="4487" y="154"/>
                  </a:lnTo>
                  <a:lnTo>
                    <a:pt x="4149" y="247"/>
                  </a:lnTo>
                  <a:lnTo>
                    <a:pt x="3780" y="339"/>
                  </a:lnTo>
                  <a:lnTo>
                    <a:pt x="3473" y="462"/>
                  </a:lnTo>
                  <a:lnTo>
                    <a:pt x="3165" y="615"/>
                  </a:lnTo>
                  <a:lnTo>
                    <a:pt x="2889" y="769"/>
                  </a:lnTo>
                  <a:lnTo>
                    <a:pt x="2612" y="953"/>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6"/>
            <p:cNvSpPr/>
            <p:nvPr/>
          </p:nvSpPr>
          <p:spPr>
            <a:xfrm>
              <a:off x="3672418" y="2861098"/>
              <a:ext cx="154869" cy="141964"/>
            </a:xfrm>
            <a:custGeom>
              <a:avLst/>
              <a:gdLst/>
              <a:ahLst/>
              <a:cxnLst/>
              <a:rect l="l" t="t" r="r" b="b"/>
              <a:pathLst>
                <a:path w="1476" h="1353" extrusionOk="0">
                  <a:moveTo>
                    <a:pt x="1475" y="1"/>
                  </a:moveTo>
                  <a:lnTo>
                    <a:pt x="431" y="953"/>
                  </a:lnTo>
                  <a:lnTo>
                    <a:pt x="1" y="1352"/>
                  </a:lnTo>
                  <a:lnTo>
                    <a:pt x="1475" y="1291"/>
                  </a:lnTo>
                  <a:lnTo>
                    <a:pt x="147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6"/>
            <p:cNvSpPr/>
            <p:nvPr/>
          </p:nvSpPr>
          <p:spPr>
            <a:xfrm>
              <a:off x="3907767" y="2990051"/>
              <a:ext cx="6610" cy="3358"/>
            </a:xfrm>
            <a:custGeom>
              <a:avLst/>
              <a:gdLst/>
              <a:ahLst/>
              <a:cxnLst/>
              <a:rect l="l" t="t" r="r" b="b"/>
              <a:pathLst>
                <a:path w="63" h="32" extrusionOk="0">
                  <a:moveTo>
                    <a:pt x="62" y="1"/>
                  </a:moveTo>
                  <a:lnTo>
                    <a:pt x="62" y="1"/>
                  </a:lnTo>
                  <a:lnTo>
                    <a:pt x="1" y="31"/>
                  </a:lnTo>
                  <a:lnTo>
                    <a:pt x="1" y="31"/>
                  </a:lnTo>
                  <a:lnTo>
                    <a:pt x="62"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6"/>
            <p:cNvSpPr/>
            <p:nvPr/>
          </p:nvSpPr>
          <p:spPr>
            <a:xfrm>
              <a:off x="3907767" y="2990051"/>
              <a:ext cx="6610" cy="3358"/>
            </a:xfrm>
            <a:custGeom>
              <a:avLst/>
              <a:gdLst/>
              <a:ahLst/>
              <a:cxnLst/>
              <a:rect l="l" t="t" r="r" b="b"/>
              <a:pathLst>
                <a:path w="63" h="32" fill="none" extrusionOk="0">
                  <a:moveTo>
                    <a:pt x="62" y="1"/>
                  </a:moveTo>
                  <a:lnTo>
                    <a:pt x="62" y="1"/>
                  </a:lnTo>
                  <a:lnTo>
                    <a:pt x="1" y="31"/>
                  </a:lnTo>
                  <a:lnTo>
                    <a:pt x="1" y="3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6"/>
            <p:cNvSpPr/>
            <p:nvPr/>
          </p:nvSpPr>
          <p:spPr>
            <a:xfrm>
              <a:off x="3907767" y="2657964"/>
              <a:ext cx="351499" cy="335445"/>
            </a:xfrm>
            <a:custGeom>
              <a:avLst/>
              <a:gdLst/>
              <a:ahLst/>
              <a:cxnLst/>
              <a:rect l="l" t="t" r="r" b="b"/>
              <a:pathLst>
                <a:path w="3350" h="3197" extrusionOk="0">
                  <a:moveTo>
                    <a:pt x="3350" y="1"/>
                  </a:moveTo>
                  <a:lnTo>
                    <a:pt x="3165" y="32"/>
                  </a:lnTo>
                  <a:lnTo>
                    <a:pt x="1" y="3196"/>
                  </a:lnTo>
                  <a:lnTo>
                    <a:pt x="62" y="3166"/>
                  </a:lnTo>
                  <a:lnTo>
                    <a:pt x="185" y="3166"/>
                  </a:lnTo>
                  <a:lnTo>
                    <a:pt x="3350"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6"/>
            <p:cNvSpPr/>
            <p:nvPr/>
          </p:nvSpPr>
          <p:spPr>
            <a:xfrm>
              <a:off x="3907767" y="2657964"/>
              <a:ext cx="351499" cy="335445"/>
            </a:xfrm>
            <a:custGeom>
              <a:avLst/>
              <a:gdLst/>
              <a:ahLst/>
              <a:cxnLst/>
              <a:rect l="l" t="t" r="r" b="b"/>
              <a:pathLst>
                <a:path w="3350" h="3197" fill="none" extrusionOk="0">
                  <a:moveTo>
                    <a:pt x="3350" y="1"/>
                  </a:moveTo>
                  <a:lnTo>
                    <a:pt x="3350" y="1"/>
                  </a:lnTo>
                  <a:lnTo>
                    <a:pt x="3165" y="32"/>
                  </a:lnTo>
                  <a:lnTo>
                    <a:pt x="1" y="3196"/>
                  </a:lnTo>
                  <a:lnTo>
                    <a:pt x="1" y="3196"/>
                  </a:lnTo>
                  <a:lnTo>
                    <a:pt x="1" y="3196"/>
                  </a:lnTo>
                  <a:lnTo>
                    <a:pt x="1" y="3196"/>
                  </a:lnTo>
                  <a:lnTo>
                    <a:pt x="62" y="3166"/>
                  </a:lnTo>
                  <a:lnTo>
                    <a:pt x="62" y="3166"/>
                  </a:lnTo>
                  <a:lnTo>
                    <a:pt x="185" y="3166"/>
                  </a:lnTo>
                  <a:lnTo>
                    <a:pt x="33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6"/>
            <p:cNvSpPr/>
            <p:nvPr/>
          </p:nvSpPr>
          <p:spPr>
            <a:xfrm>
              <a:off x="4104398" y="2661216"/>
              <a:ext cx="348351" cy="319287"/>
            </a:xfrm>
            <a:custGeom>
              <a:avLst/>
              <a:gdLst/>
              <a:ahLst/>
              <a:cxnLst/>
              <a:rect l="l" t="t" r="r" b="b"/>
              <a:pathLst>
                <a:path w="3320" h="3043" extrusionOk="0">
                  <a:moveTo>
                    <a:pt x="3012" y="1"/>
                  </a:moveTo>
                  <a:lnTo>
                    <a:pt x="1" y="3042"/>
                  </a:lnTo>
                  <a:lnTo>
                    <a:pt x="370" y="3012"/>
                  </a:lnTo>
                  <a:lnTo>
                    <a:pt x="3319" y="31"/>
                  </a:lnTo>
                  <a:lnTo>
                    <a:pt x="301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6"/>
            <p:cNvSpPr/>
            <p:nvPr/>
          </p:nvSpPr>
          <p:spPr>
            <a:xfrm>
              <a:off x="4104398" y="2661216"/>
              <a:ext cx="348351" cy="319287"/>
            </a:xfrm>
            <a:custGeom>
              <a:avLst/>
              <a:gdLst/>
              <a:ahLst/>
              <a:cxnLst/>
              <a:rect l="l" t="t" r="r" b="b"/>
              <a:pathLst>
                <a:path w="3320" h="3043" fill="none" extrusionOk="0">
                  <a:moveTo>
                    <a:pt x="3012" y="1"/>
                  </a:moveTo>
                  <a:lnTo>
                    <a:pt x="1" y="3042"/>
                  </a:lnTo>
                  <a:lnTo>
                    <a:pt x="1" y="3042"/>
                  </a:lnTo>
                  <a:lnTo>
                    <a:pt x="370" y="3012"/>
                  </a:lnTo>
                  <a:lnTo>
                    <a:pt x="3319" y="31"/>
                  </a:lnTo>
                  <a:lnTo>
                    <a:pt x="3319" y="31"/>
                  </a:lnTo>
                  <a:lnTo>
                    <a:pt x="30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6"/>
            <p:cNvSpPr/>
            <p:nvPr/>
          </p:nvSpPr>
          <p:spPr>
            <a:xfrm>
              <a:off x="4478459" y="2783769"/>
              <a:ext cx="164522" cy="158017"/>
            </a:xfrm>
            <a:custGeom>
              <a:avLst/>
              <a:gdLst/>
              <a:ahLst/>
              <a:cxnLst/>
              <a:rect l="l" t="t" r="r" b="b"/>
              <a:pathLst>
                <a:path w="1568" h="1506" extrusionOk="0">
                  <a:moveTo>
                    <a:pt x="1506" y="0"/>
                  </a:moveTo>
                  <a:lnTo>
                    <a:pt x="0" y="1506"/>
                  </a:lnTo>
                  <a:lnTo>
                    <a:pt x="184" y="1475"/>
                  </a:lnTo>
                  <a:lnTo>
                    <a:pt x="1567" y="92"/>
                  </a:lnTo>
                  <a:lnTo>
                    <a:pt x="1506"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6"/>
            <p:cNvSpPr/>
            <p:nvPr/>
          </p:nvSpPr>
          <p:spPr>
            <a:xfrm>
              <a:off x="4478459" y="2783769"/>
              <a:ext cx="164522" cy="158017"/>
            </a:xfrm>
            <a:custGeom>
              <a:avLst/>
              <a:gdLst/>
              <a:ahLst/>
              <a:cxnLst/>
              <a:rect l="l" t="t" r="r" b="b"/>
              <a:pathLst>
                <a:path w="1568" h="1506" fill="none" extrusionOk="0">
                  <a:moveTo>
                    <a:pt x="1506" y="0"/>
                  </a:moveTo>
                  <a:lnTo>
                    <a:pt x="0" y="1506"/>
                  </a:lnTo>
                  <a:lnTo>
                    <a:pt x="0" y="1506"/>
                  </a:lnTo>
                  <a:lnTo>
                    <a:pt x="184" y="1475"/>
                  </a:lnTo>
                  <a:lnTo>
                    <a:pt x="1567" y="92"/>
                  </a:lnTo>
                  <a:lnTo>
                    <a:pt x="1567" y="92"/>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6"/>
            <p:cNvSpPr/>
            <p:nvPr/>
          </p:nvSpPr>
          <p:spPr>
            <a:xfrm>
              <a:off x="4488112" y="2670869"/>
              <a:ext cx="9758" cy="270916"/>
            </a:xfrm>
            <a:custGeom>
              <a:avLst/>
              <a:gdLst/>
              <a:ahLst/>
              <a:cxnLst/>
              <a:rect l="l" t="t" r="r" b="b"/>
              <a:pathLst>
                <a:path w="93" h="2582" extrusionOk="0">
                  <a:moveTo>
                    <a:pt x="0" y="1"/>
                  </a:moveTo>
                  <a:lnTo>
                    <a:pt x="0" y="2582"/>
                  </a:lnTo>
                  <a:lnTo>
                    <a:pt x="92" y="2582"/>
                  </a:lnTo>
                  <a:lnTo>
                    <a:pt x="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4488112" y="2670869"/>
              <a:ext cx="9758" cy="270916"/>
            </a:xfrm>
            <a:custGeom>
              <a:avLst/>
              <a:gdLst/>
              <a:ahLst/>
              <a:cxnLst/>
              <a:rect l="l" t="t" r="r" b="b"/>
              <a:pathLst>
                <a:path w="93" h="2582" fill="none" extrusionOk="0">
                  <a:moveTo>
                    <a:pt x="0" y="1"/>
                  </a:moveTo>
                  <a:lnTo>
                    <a:pt x="0" y="2582"/>
                  </a:lnTo>
                  <a:lnTo>
                    <a:pt x="92" y="258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3240438" y="3080287"/>
              <a:ext cx="206387" cy="113004"/>
            </a:xfrm>
            <a:custGeom>
              <a:avLst/>
              <a:gdLst/>
              <a:ahLst/>
              <a:cxnLst/>
              <a:rect l="l" t="t" r="r" b="b"/>
              <a:pathLst>
                <a:path w="1967" h="1077" extrusionOk="0">
                  <a:moveTo>
                    <a:pt x="1291" y="1"/>
                  </a:moveTo>
                  <a:lnTo>
                    <a:pt x="1106" y="62"/>
                  </a:lnTo>
                  <a:lnTo>
                    <a:pt x="953" y="93"/>
                  </a:lnTo>
                  <a:lnTo>
                    <a:pt x="799" y="155"/>
                  </a:lnTo>
                  <a:lnTo>
                    <a:pt x="523" y="339"/>
                  </a:lnTo>
                  <a:lnTo>
                    <a:pt x="338" y="493"/>
                  </a:lnTo>
                  <a:lnTo>
                    <a:pt x="185" y="677"/>
                  </a:lnTo>
                  <a:lnTo>
                    <a:pt x="93" y="830"/>
                  </a:lnTo>
                  <a:lnTo>
                    <a:pt x="0" y="984"/>
                  </a:lnTo>
                  <a:lnTo>
                    <a:pt x="338" y="1046"/>
                  </a:lnTo>
                  <a:lnTo>
                    <a:pt x="646" y="1076"/>
                  </a:lnTo>
                  <a:lnTo>
                    <a:pt x="922" y="1046"/>
                  </a:lnTo>
                  <a:lnTo>
                    <a:pt x="1168" y="984"/>
                  </a:lnTo>
                  <a:lnTo>
                    <a:pt x="1383" y="892"/>
                  </a:lnTo>
                  <a:lnTo>
                    <a:pt x="1567" y="800"/>
                  </a:lnTo>
                  <a:lnTo>
                    <a:pt x="1752" y="677"/>
                  </a:lnTo>
                  <a:lnTo>
                    <a:pt x="1844" y="523"/>
                  </a:lnTo>
                  <a:lnTo>
                    <a:pt x="1936" y="431"/>
                  </a:lnTo>
                  <a:lnTo>
                    <a:pt x="1967" y="339"/>
                  </a:lnTo>
                  <a:lnTo>
                    <a:pt x="1967" y="247"/>
                  </a:lnTo>
                  <a:lnTo>
                    <a:pt x="1936" y="155"/>
                  </a:lnTo>
                  <a:lnTo>
                    <a:pt x="1875" y="93"/>
                  </a:lnTo>
                  <a:lnTo>
                    <a:pt x="1782" y="32"/>
                  </a:lnTo>
                  <a:lnTo>
                    <a:pt x="1660" y="1"/>
                  </a:lnTo>
                  <a:close/>
                </a:path>
              </a:pathLst>
            </a:custGeom>
            <a:solidFill>
              <a:srgbClr val="DCD6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3240438" y="3080287"/>
              <a:ext cx="206387" cy="113004"/>
            </a:xfrm>
            <a:custGeom>
              <a:avLst/>
              <a:gdLst/>
              <a:ahLst/>
              <a:cxnLst/>
              <a:rect l="l" t="t" r="r" b="b"/>
              <a:pathLst>
                <a:path w="1967" h="1077" fill="none" extrusionOk="0">
                  <a:moveTo>
                    <a:pt x="0" y="984"/>
                  </a:moveTo>
                  <a:lnTo>
                    <a:pt x="0" y="984"/>
                  </a:lnTo>
                  <a:lnTo>
                    <a:pt x="93" y="830"/>
                  </a:lnTo>
                  <a:lnTo>
                    <a:pt x="185" y="677"/>
                  </a:lnTo>
                  <a:lnTo>
                    <a:pt x="338" y="493"/>
                  </a:lnTo>
                  <a:lnTo>
                    <a:pt x="523" y="339"/>
                  </a:lnTo>
                  <a:lnTo>
                    <a:pt x="799" y="155"/>
                  </a:lnTo>
                  <a:lnTo>
                    <a:pt x="953" y="93"/>
                  </a:lnTo>
                  <a:lnTo>
                    <a:pt x="1106" y="62"/>
                  </a:lnTo>
                  <a:lnTo>
                    <a:pt x="1291" y="1"/>
                  </a:lnTo>
                  <a:lnTo>
                    <a:pt x="1506" y="1"/>
                  </a:lnTo>
                  <a:lnTo>
                    <a:pt x="1506" y="1"/>
                  </a:lnTo>
                  <a:lnTo>
                    <a:pt x="1660" y="1"/>
                  </a:lnTo>
                  <a:lnTo>
                    <a:pt x="1782" y="32"/>
                  </a:lnTo>
                  <a:lnTo>
                    <a:pt x="1875" y="93"/>
                  </a:lnTo>
                  <a:lnTo>
                    <a:pt x="1936" y="155"/>
                  </a:lnTo>
                  <a:lnTo>
                    <a:pt x="1967" y="247"/>
                  </a:lnTo>
                  <a:lnTo>
                    <a:pt x="1967" y="339"/>
                  </a:lnTo>
                  <a:lnTo>
                    <a:pt x="1936" y="431"/>
                  </a:lnTo>
                  <a:lnTo>
                    <a:pt x="1844" y="523"/>
                  </a:lnTo>
                  <a:lnTo>
                    <a:pt x="1844" y="523"/>
                  </a:lnTo>
                  <a:lnTo>
                    <a:pt x="1752" y="677"/>
                  </a:lnTo>
                  <a:lnTo>
                    <a:pt x="1567" y="800"/>
                  </a:lnTo>
                  <a:lnTo>
                    <a:pt x="1383" y="892"/>
                  </a:lnTo>
                  <a:lnTo>
                    <a:pt x="1168" y="984"/>
                  </a:lnTo>
                  <a:lnTo>
                    <a:pt x="922" y="1046"/>
                  </a:lnTo>
                  <a:lnTo>
                    <a:pt x="646" y="1076"/>
                  </a:lnTo>
                  <a:lnTo>
                    <a:pt x="338" y="1046"/>
                  </a:lnTo>
                  <a:lnTo>
                    <a:pt x="0" y="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3298462" y="3160974"/>
              <a:ext cx="109752" cy="32317"/>
            </a:xfrm>
            <a:custGeom>
              <a:avLst/>
              <a:gdLst/>
              <a:ahLst/>
              <a:cxnLst/>
              <a:rect l="l" t="t" r="r" b="b"/>
              <a:pathLst>
                <a:path w="1046" h="308" extrusionOk="0">
                  <a:moveTo>
                    <a:pt x="1014" y="31"/>
                  </a:moveTo>
                  <a:lnTo>
                    <a:pt x="1014" y="31"/>
                  </a:lnTo>
                  <a:lnTo>
                    <a:pt x="830" y="123"/>
                  </a:lnTo>
                  <a:lnTo>
                    <a:pt x="584" y="215"/>
                  </a:lnTo>
                  <a:lnTo>
                    <a:pt x="338" y="277"/>
                  </a:lnTo>
                  <a:lnTo>
                    <a:pt x="62" y="307"/>
                  </a:lnTo>
                  <a:lnTo>
                    <a:pt x="62" y="307"/>
                  </a:lnTo>
                  <a:lnTo>
                    <a:pt x="0" y="307"/>
                  </a:lnTo>
                  <a:lnTo>
                    <a:pt x="0" y="307"/>
                  </a:lnTo>
                  <a:lnTo>
                    <a:pt x="62" y="307"/>
                  </a:lnTo>
                  <a:lnTo>
                    <a:pt x="62" y="307"/>
                  </a:lnTo>
                  <a:lnTo>
                    <a:pt x="338" y="277"/>
                  </a:lnTo>
                  <a:lnTo>
                    <a:pt x="584" y="215"/>
                  </a:lnTo>
                  <a:lnTo>
                    <a:pt x="830" y="123"/>
                  </a:lnTo>
                  <a:lnTo>
                    <a:pt x="1014" y="31"/>
                  </a:lnTo>
                  <a:close/>
                  <a:moveTo>
                    <a:pt x="1014" y="31"/>
                  </a:moveTo>
                  <a:lnTo>
                    <a:pt x="1014" y="31"/>
                  </a:lnTo>
                  <a:lnTo>
                    <a:pt x="1014" y="31"/>
                  </a:lnTo>
                  <a:lnTo>
                    <a:pt x="1014" y="31"/>
                  </a:lnTo>
                  <a:lnTo>
                    <a:pt x="1014" y="31"/>
                  </a:lnTo>
                  <a:close/>
                  <a:moveTo>
                    <a:pt x="1045" y="0"/>
                  </a:moveTo>
                  <a:lnTo>
                    <a:pt x="1045" y="0"/>
                  </a:lnTo>
                  <a:lnTo>
                    <a:pt x="1045" y="31"/>
                  </a:lnTo>
                  <a:lnTo>
                    <a:pt x="1045" y="31"/>
                  </a:lnTo>
                  <a:lnTo>
                    <a:pt x="1045" y="0"/>
                  </a:lnTo>
                  <a:close/>
                </a:path>
              </a:pathLst>
            </a:custGeom>
            <a:solidFill>
              <a:srgbClr val="F2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6"/>
            <p:cNvSpPr/>
            <p:nvPr/>
          </p:nvSpPr>
          <p:spPr>
            <a:xfrm>
              <a:off x="3298462" y="3164122"/>
              <a:ext cx="106499" cy="29169"/>
            </a:xfrm>
            <a:custGeom>
              <a:avLst/>
              <a:gdLst/>
              <a:ahLst/>
              <a:cxnLst/>
              <a:rect l="l" t="t" r="r" b="b"/>
              <a:pathLst>
                <a:path w="1015" h="278" fill="none" extrusionOk="0">
                  <a:moveTo>
                    <a:pt x="1014" y="1"/>
                  </a:moveTo>
                  <a:lnTo>
                    <a:pt x="1014" y="1"/>
                  </a:lnTo>
                  <a:lnTo>
                    <a:pt x="830" y="93"/>
                  </a:lnTo>
                  <a:lnTo>
                    <a:pt x="584" y="185"/>
                  </a:lnTo>
                  <a:lnTo>
                    <a:pt x="338" y="247"/>
                  </a:lnTo>
                  <a:lnTo>
                    <a:pt x="62" y="277"/>
                  </a:lnTo>
                  <a:lnTo>
                    <a:pt x="62" y="277"/>
                  </a:lnTo>
                  <a:lnTo>
                    <a:pt x="0" y="277"/>
                  </a:lnTo>
                  <a:lnTo>
                    <a:pt x="0" y="277"/>
                  </a:lnTo>
                  <a:lnTo>
                    <a:pt x="62" y="277"/>
                  </a:lnTo>
                  <a:lnTo>
                    <a:pt x="62" y="277"/>
                  </a:lnTo>
                  <a:lnTo>
                    <a:pt x="338" y="247"/>
                  </a:lnTo>
                  <a:lnTo>
                    <a:pt x="584" y="185"/>
                  </a:lnTo>
                  <a:lnTo>
                    <a:pt x="830" y="93"/>
                  </a:lnTo>
                  <a:lnTo>
                    <a:pt x="10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6"/>
            <p:cNvSpPr/>
            <p:nvPr/>
          </p:nvSpPr>
          <p:spPr>
            <a:xfrm>
              <a:off x="3404857" y="3164122"/>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6"/>
            <p:cNvSpPr/>
            <p:nvPr/>
          </p:nvSpPr>
          <p:spPr>
            <a:xfrm>
              <a:off x="3408110" y="3160974"/>
              <a:ext cx="105" cy="3253"/>
            </a:xfrm>
            <a:custGeom>
              <a:avLst/>
              <a:gdLst/>
              <a:ahLst/>
              <a:cxnLst/>
              <a:rect l="l" t="t" r="r" b="b"/>
              <a:pathLst>
                <a:path w="1" h="31" fill="none" extrusionOk="0">
                  <a:moveTo>
                    <a:pt x="0" y="0"/>
                  </a:moveTo>
                  <a:lnTo>
                    <a:pt x="0" y="0"/>
                  </a:lnTo>
                  <a:lnTo>
                    <a:pt x="0" y="31"/>
                  </a:lnTo>
                  <a:lnTo>
                    <a:pt x="0"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6"/>
            <p:cNvSpPr/>
            <p:nvPr/>
          </p:nvSpPr>
          <p:spPr>
            <a:xfrm>
              <a:off x="3240438" y="3080287"/>
              <a:ext cx="206387" cy="113004"/>
            </a:xfrm>
            <a:custGeom>
              <a:avLst/>
              <a:gdLst/>
              <a:ahLst/>
              <a:cxnLst/>
              <a:rect l="l" t="t" r="r" b="b"/>
              <a:pathLst>
                <a:path w="1967" h="1077" extrusionOk="0">
                  <a:moveTo>
                    <a:pt x="1844" y="62"/>
                  </a:moveTo>
                  <a:lnTo>
                    <a:pt x="1913" y="108"/>
                  </a:lnTo>
                  <a:lnTo>
                    <a:pt x="1913" y="108"/>
                  </a:lnTo>
                  <a:lnTo>
                    <a:pt x="1905" y="93"/>
                  </a:lnTo>
                  <a:lnTo>
                    <a:pt x="1844" y="62"/>
                  </a:lnTo>
                  <a:close/>
                  <a:moveTo>
                    <a:pt x="1721" y="1"/>
                  </a:moveTo>
                  <a:lnTo>
                    <a:pt x="1721" y="124"/>
                  </a:lnTo>
                  <a:lnTo>
                    <a:pt x="1690" y="216"/>
                  </a:lnTo>
                  <a:lnTo>
                    <a:pt x="1844" y="62"/>
                  </a:lnTo>
                  <a:lnTo>
                    <a:pt x="1721" y="1"/>
                  </a:lnTo>
                  <a:close/>
                  <a:moveTo>
                    <a:pt x="1913" y="108"/>
                  </a:moveTo>
                  <a:lnTo>
                    <a:pt x="1936" y="155"/>
                  </a:lnTo>
                  <a:lnTo>
                    <a:pt x="1096" y="994"/>
                  </a:lnTo>
                  <a:lnTo>
                    <a:pt x="1096" y="994"/>
                  </a:lnTo>
                  <a:lnTo>
                    <a:pt x="1137" y="984"/>
                  </a:lnTo>
                  <a:lnTo>
                    <a:pt x="1383" y="892"/>
                  </a:lnTo>
                  <a:lnTo>
                    <a:pt x="1567" y="800"/>
                  </a:lnTo>
                  <a:lnTo>
                    <a:pt x="1598" y="800"/>
                  </a:lnTo>
                  <a:lnTo>
                    <a:pt x="1598" y="769"/>
                  </a:lnTo>
                  <a:lnTo>
                    <a:pt x="1721" y="677"/>
                  </a:lnTo>
                  <a:lnTo>
                    <a:pt x="1844" y="554"/>
                  </a:lnTo>
                  <a:lnTo>
                    <a:pt x="1905" y="431"/>
                  </a:lnTo>
                  <a:lnTo>
                    <a:pt x="1967" y="339"/>
                  </a:lnTo>
                  <a:lnTo>
                    <a:pt x="1967" y="216"/>
                  </a:lnTo>
                  <a:lnTo>
                    <a:pt x="1936" y="124"/>
                  </a:lnTo>
                  <a:lnTo>
                    <a:pt x="1913" y="108"/>
                  </a:lnTo>
                  <a:close/>
                  <a:moveTo>
                    <a:pt x="1096" y="994"/>
                  </a:moveTo>
                  <a:lnTo>
                    <a:pt x="932" y="1035"/>
                  </a:lnTo>
                  <a:lnTo>
                    <a:pt x="932" y="1035"/>
                  </a:lnTo>
                  <a:lnTo>
                    <a:pt x="1076" y="1015"/>
                  </a:lnTo>
                  <a:lnTo>
                    <a:pt x="1096" y="994"/>
                  </a:lnTo>
                  <a:close/>
                  <a:moveTo>
                    <a:pt x="93" y="830"/>
                  </a:moveTo>
                  <a:lnTo>
                    <a:pt x="0" y="984"/>
                  </a:lnTo>
                  <a:lnTo>
                    <a:pt x="308" y="1046"/>
                  </a:lnTo>
                  <a:lnTo>
                    <a:pt x="406" y="1058"/>
                  </a:lnTo>
                  <a:lnTo>
                    <a:pt x="406" y="1058"/>
                  </a:lnTo>
                  <a:lnTo>
                    <a:pt x="369" y="1046"/>
                  </a:lnTo>
                  <a:lnTo>
                    <a:pt x="584" y="830"/>
                  </a:lnTo>
                  <a:lnTo>
                    <a:pt x="584" y="830"/>
                  </a:lnTo>
                  <a:lnTo>
                    <a:pt x="369" y="861"/>
                  </a:lnTo>
                  <a:lnTo>
                    <a:pt x="93" y="830"/>
                  </a:lnTo>
                  <a:close/>
                  <a:moveTo>
                    <a:pt x="406" y="1058"/>
                  </a:moveTo>
                  <a:lnTo>
                    <a:pt x="461" y="1076"/>
                  </a:lnTo>
                  <a:lnTo>
                    <a:pt x="471" y="1066"/>
                  </a:lnTo>
                  <a:lnTo>
                    <a:pt x="471" y="1066"/>
                  </a:lnTo>
                  <a:lnTo>
                    <a:pt x="406" y="1058"/>
                  </a:lnTo>
                  <a:close/>
                  <a:moveTo>
                    <a:pt x="1322" y="585"/>
                  </a:moveTo>
                  <a:lnTo>
                    <a:pt x="1045" y="738"/>
                  </a:lnTo>
                  <a:lnTo>
                    <a:pt x="707" y="830"/>
                  </a:lnTo>
                  <a:lnTo>
                    <a:pt x="471" y="1066"/>
                  </a:lnTo>
                  <a:lnTo>
                    <a:pt x="471" y="1066"/>
                  </a:lnTo>
                  <a:lnTo>
                    <a:pt x="553" y="1076"/>
                  </a:lnTo>
                  <a:lnTo>
                    <a:pt x="615" y="1076"/>
                  </a:lnTo>
                  <a:lnTo>
                    <a:pt x="891" y="1046"/>
                  </a:lnTo>
                  <a:lnTo>
                    <a:pt x="932" y="1035"/>
                  </a:lnTo>
                  <a:lnTo>
                    <a:pt x="932" y="1035"/>
                  </a:lnTo>
                  <a:lnTo>
                    <a:pt x="861" y="1046"/>
                  </a:lnTo>
                  <a:lnTo>
                    <a:pt x="1322" y="585"/>
                  </a:lnTo>
                  <a:close/>
                </a:path>
              </a:pathLst>
            </a:custGeom>
            <a:solidFill>
              <a:srgbClr val="D1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6"/>
            <p:cNvSpPr/>
            <p:nvPr/>
          </p:nvSpPr>
          <p:spPr>
            <a:xfrm>
              <a:off x="3240438" y="3080287"/>
              <a:ext cx="206387" cy="113004"/>
            </a:xfrm>
            <a:custGeom>
              <a:avLst/>
              <a:gdLst/>
              <a:ahLst/>
              <a:cxnLst/>
              <a:rect l="l" t="t" r="r" b="b"/>
              <a:pathLst>
                <a:path w="1967" h="1077" fill="none" extrusionOk="0">
                  <a:moveTo>
                    <a:pt x="1721" y="1"/>
                  </a:moveTo>
                  <a:lnTo>
                    <a:pt x="1721" y="1"/>
                  </a:lnTo>
                  <a:lnTo>
                    <a:pt x="1721" y="124"/>
                  </a:lnTo>
                  <a:lnTo>
                    <a:pt x="1690" y="216"/>
                  </a:lnTo>
                  <a:lnTo>
                    <a:pt x="1844" y="62"/>
                  </a:lnTo>
                  <a:lnTo>
                    <a:pt x="1844" y="62"/>
                  </a:lnTo>
                  <a:lnTo>
                    <a:pt x="1905" y="93"/>
                  </a:lnTo>
                  <a:lnTo>
                    <a:pt x="1936" y="155"/>
                  </a:lnTo>
                  <a:lnTo>
                    <a:pt x="1076" y="1015"/>
                  </a:lnTo>
                  <a:lnTo>
                    <a:pt x="1076" y="1015"/>
                  </a:lnTo>
                  <a:lnTo>
                    <a:pt x="861" y="1046"/>
                  </a:lnTo>
                  <a:lnTo>
                    <a:pt x="1322" y="585"/>
                  </a:lnTo>
                  <a:lnTo>
                    <a:pt x="1322" y="585"/>
                  </a:lnTo>
                  <a:lnTo>
                    <a:pt x="1045" y="738"/>
                  </a:lnTo>
                  <a:lnTo>
                    <a:pt x="707" y="830"/>
                  </a:lnTo>
                  <a:lnTo>
                    <a:pt x="461" y="1076"/>
                  </a:lnTo>
                  <a:lnTo>
                    <a:pt x="461" y="1076"/>
                  </a:lnTo>
                  <a:lnTo>
                    <a:pt x="369" y="1046"/>
                  </a:lnTo>
                  <a:lnTo>
                    <a:pt x="584" y="830"/>
                  </a:lnTo>
                  <a:lnTo>
                    <a:pt x="584" y="830"/>
                  </a:lnTo>
                  <a:lnTo>
                    <a:pt x="369" y="861"/>
                  </a:lnTo>
                  <a:lnTo>
                    <a:pt x="369" y="861"/>
                  </a:lnTo>
                  <a:lnTo>
                    <a:pt x="93" y="830"/>
                  </a:lnTo>
                  <a:lnTo>
                    <a:pt x="93" y="830"/>
                  </a:lnTo>
                  <a:lnTo>
                    <a:pt x="0" y="984"/>
                  </a:lnTo>
                  <a:lnTo>
                    <a:pt x="0" y="984"/>
                  </a:lnTo>
                  <a:lnTo>
                    <a:pt x="0" y="984"/>
                  </a:lnTo>
                  <a:lnTo>
                    <a:pt x="308" y="1046"/>
                  </a:lnTo>
                  <a:lnTo>
                    <a:pt x="553" y="1076"/>
                  </a:lnTo>
                  <a:lnTo>
                    <a:pt x="553" y="1076"/>
                  </a:lnTo>
                  <a:lnTo>
                    <a:pt x="615" y="1076"/>
                  </a:lnTo>
                  <a:lnTo>
                    <a:pt x="615" y="1076"/>
                  </a:lnTo>
                  <a:lnTo>
                    <a:pt x="891" y="1046"/>
                  </a:lnTo>
                  <a:lnTo>
                    <a:pt x="1137" y="984"/>
                  </a:lnTo>
                  <a:lnTo>
                    <a:pt x="1383" y="892"/>
                  </a:lnTo>
                  <a:lnTo>
                    <a:pt x="1567" y="800"/>
                  </a:lnTo>
                  <a:lnTo>
                    <a:pt x="1567" y="800"/>
                  </a:lnTo>
                  <a:lnTo>
                    <a:pt x="1567" y="800"/>
                  </a:lnTo>
                  <a:lnTo>
                    <a:pt x="1567" y="800"/>
                  </a:lnTo>
                  <a:lnTo>
                    <a:pt x="1567" y="800"/>
                  </a:lnTo>
                  <a:lnTo>
                    <a:pt x="1567" y="800"/>
                  </a:lnTo>
                  <a:lnTo>
                    <a:pt x="1598" y="800"/>
                  </a:lnTo>
                  <a:lnTo>
                    <a:pt x="1598" y="800"/>
                  </a:lnTo>
                  <a:lnTo>
                    <a:pt x="1598" y="769"/>
                  </a:lnTo>
                  <a:lnTo>
                    <a:pt x="1598" y="769"/>
                  </a:lnTo>
                  <a:lnTo>
                    <a:pt x="1721" y="677"/>
                  </a:lnTo>
                  <a:lnTo>
                    <a:pt x="1844" y="554"/>
                  </a:lnTo>
                  <a:lnTo>
                    <a:pt x="1905" y="431"/>
                  </a:lnTo>
                  <a:lnTo>
                    <a:pt x="1967" y="339"/>
                  </a:lnTo>
                  <a:lnTo>
                    <a:pt x="1967" y="216"/>
                  </a:lnTo>
                  <a:lnTo>
                    <a:pt x="1936" y="124"/>
                  </a:lnTo>
                  <a:lnTo>
                    <a:pt x="1844" y="62"/>
                  </a:lnTo>
                  <a:lnTo>
                    <a:pt x="1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6"/>
            <p:cNvSpPr/>
            <p:nvPr/>
          </p:nvSpPr>
          <p:spPr>
            <a:xfrm>
              <a:off x="3301715" y="3080287"/>
              <a:ext cx="99994" cy="87193"/>
            </a:xfrm>
            <a:custGeom>
              <a:avLst/>
              <a:gdLst/>
              <a:ahLst/>
              <a:cxnLst/>
              <a:rect l="l" t="t" r="r" b="b"/>
              <a:pathLst>
                <a:path w="953" h="831" extrusionOk="0">
                  <a:moveTo>
                    <a:pt x="830" y="1"/>
                  </a:moveTo>
                  <a:lnTo>
                    <a:pt x="0" y="830"/>
                  </a:lnTo>
                  <a:lnTo>
                    <a:pt x="123" y="830"/>
                  </a:lnTo>
                  <a:lnTo>
                    <a:pt x="953"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3301715" y="3080287"/>
              <a:ext cx="99994" cy="87193"/>
            </a:xfrm>
            <a:custGeom>
              <a:avLst/>
              <a:gdLst/>
              <a:ahLst/>
              <a:cxnLst/>
              <a:rect l="l" t="t" r="r" b="b"/>
              <a:pathLst>
                <a:path w="953" h="831" fill="none" extrusionOk="0">
                  <a:moveTo>
                    <a:pt x="922" y="1"/>
                  </a:moveTo>
                  <a:lnTo>
                    <a:pt x="922" y="1"/>
                  </a:lnTo>
                  <a:lnTo>
                    <a:pt x="922" y="1"/>
                  </a:lnTo>
                  <a:lnTo>
                    <a:pt x="922" y="1"/>
                  </a:lnTo>
                  <a:lnTo>
                    <a:pt x="922" y="1"/>
                  </a:lnTo>
                  <a:lnTo>
                    <a:pt x="922" y="1"/>
                  </a:lnTo>
                  <a:lnTo>
                    <a:pt x="830" y="1"/>
                  </a:lnTo>
                  <a:lnTo>
                    <a:pt x="0" y="830"/>
                  </a:lnTo>
                  <a:lnTo>
                    <a:pt x="0" y="830"/>
                  </a:lnTo>
                  <a:lnTo>
                    <a:pt x="123" y="830"/>
                  </a:lnTo>
                  <a:lnTo>
                    <a:pt x="953" y="1"/>
                  </a:lnTo>
                  <a:lnTo>
                    <a:pt x="953" y="1"/>
                  </a:lnTo>
                  <a:lnTo>
                    <a:pt x="953" y="1"/>
                  </a:lnTo>
                  <a:lnTo>
                    <a:pt x="953" y="1"/>
                  </a:lnTo>
                  <a:lnTo>
                    <a:pt x="953" y="1"/>
                  </a:lnTo>
                  <a:lnTo>
                    <a:pt x="953" y="1"/>
                  </a:lnTo>
                  <a:lnTo>
                    <a:pt x="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3279156" y="3167374"/>
              <a:ext cx="35570" cy="25916"/>
            </a:xfrm>
            <a:custGeom>
              <a:avLst/>
              <a:gdLst/>
              <a:ahLst/>
              <a:cxnLst/>
              <a:rect l="l" t="t" r="r" b="b"/>
              <a:pathLst>
                <a:path w="339" h="247" extrusionOk="0">
                  <a:moveTo>
                    <a:pt x="215" y="0"/>
                  </a:moveTo>
                  <a:lnTo>
                    <a:pt x="0" y="216"/>
                  </a:lnTo>
                  <a:lnTo>
                    <a:pt x="92" y="246"/>
                  </a:lnTo>
                  <a:lnTo>
                    <a:pt x="338"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3279156" y="3167374"/>
              <a:ext cx="35570" cy="25916"/>
            </a:xfrm>
            <a:custGeom>
              <a:avLst/>
              <a:gdLst/>
              <a:ahLst/>
              <a:cxnLst/>
              <a:rect l="l" t="t" r="r" b="b"/>
              <a:pathLst>
                <a:path w="339" h="247" fill="none" extrusionOk="0">
                  <a:moveTo>
                    <a:pt x="338" y="0"/>
                  </a:moveTo>
                  <a:lnTo>
                    <a:pt x="338" y="0"/>
                  </a:lnTo>
                  <a:lnTo>
                    <a:pt x="215" y="0"/>
                  </a:lnTo>
                  <a:lnTo>
                    <a:pt x="0" y="216"/>
                  </a:lnTo>
                  <a:lnTo>
                    <a:pt x="0" y="216"/>
                  </a:lnTo>
                  <a:lnTo>
                    <a:pt x="92" y="246"/>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3379046" y="3102845"/>
              <a:ext cx="38822" cy="38822"/>
            </a:xfrm>
            <a:custGeom>
              <a:avLst/>
              <a:gdLst/>
              <a:ahLst/>
              <a:cxnLst/>
              <a:rect l="l" t="t" r="r" b="b"/>
              <a:pathLst>
                <a:path w="370" h="370" extrusionOk="0">
                  <a:moveTo>
                    <a:pt x="369" y="1"/>
                  </a:moveTo>
                  <a:lnTo>
                    <a:pt x="1" y="370"/>
                  </a:lnTo>
                  <a:lnTo>
                    <a:pt x="216" y="185"/>
                  </a:lnTo>
                  <a:lnTo>
                    <a:pt x="369"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6"/>
            <p:cNvSpPr/>
            <p:nvPr/>
          </p:nvSpPr>
          <p:spPr>
            <a:xfrm>
              <a:off x="3379046" y="3102845"/>
              <a:ext cx="38822" cy="38822"/>
            </a:xfrm>
            <a:custGeom>
              <a:avLst/>
              <a:gdLst/>
              <a:ahLst/>
              <a:cxnLst/>
              <a:rect l="l" t="t" r="r" b="b"/>
              <a:pathLst>
                <a:path w="370" h="370" fill="none" extrusionOk="0">
                  <a:moveTo>
                    <a:pt x="369" y="1"/>
                  </a:moveTo>
                  <a:lnTo>
                    <a:pt x="1" y="370"/>
                  </a:lnTo>
                  <a:lnTo>
                    <a:pt x="1" y="370"/>
                  </a:lnTo>
                  <a:lnTo>
                    <a:pt x="216" y="185"/>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6"/>
            <p:cNvSpPr/>
            <p:nvPr/>
          </p:nvSpPr>
          <p:spPr>
            <a:xfrm>
              <a:off x="3330675" y="3086792"/>
              <a:ext cx="113004" cy="103246"/>
            </a:xfrm>
            <a:custGeom>
              <a:avLst/>
              <a:gdLst/>
              <a:ahLst/>
              <a:cxnLst/>
              <a:rect l="l" t="t" r="r" b="b"/>
              <a:pathLst>
                <a:path w="1077" h="984" extrusionOk="0">
                  <a:moveTo>
                    <a:pt x="984" y="0"/>
                  </a:moveTo>
                  <a:lnTo>
                    <a:pt x="830" y="154"/>
                  </a:lnTo>
                  <a:lnTo>
                    <a:pt x="677" y="338"/>
                  </a:lnTo>
                  <a:lnTo>
                    <a:pt x="462" y="523"/>
                  </a:lnTo>
                  <a:lnTo>
                    <a:pt x="1" y="984"/>
                  </a:lnTo>
                  <a:lnTo>
                    <a:pt x="216" y="953"/>
                  </a:lnTo>
                  <a:lnTo>
                    <a:pt x="1076" y="93"/>
                  </a:lnTo>
                  <a:lnTo>
                    <a:pt x="1045" y="31"/>
                  </a:lnTo>
                  <a:lnTo>
                    <a:pt x="984"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3330675" y="3086792"/>
              <a:ext cx="113004" cy="103246"/>
            </a:xfrm>
            <a:custGeom>
              <a:avLst/>
              <a:gdLst/>
              <a:ahLst/>
              <a:cxnLst/>
              <a:rect l="l" t="t" r="r" b="b"/>
              <a:pathLst>
                <a:path w="1077" h="984" fill="none" extrusionOk="0">
                  <a:moveTo>
                    <a:pt x="984" y="0"/>
                  </a:moveTo>
                  <a:lnTo>
                    <a:pt x="830" y="154"/>
                  </a:lnTo>
                  <a:lnTo>
                    <a:pt x="830" y="154"/>
                  </a:lnTo>
                  <a:lnTo>
                    <a:pt x="677" y="338"/>
                  </a:lnTo>
                  <a:lnTo>
                    <a:pt x="462" y="523"/>
                  </a:lnTo>
                  <a:lnTo>
                    <a:pt x="1" y="984"/>
                  </a:lnTo>
                  <a:lnTo>
                    <a:pt x="1" y="984"/>
                  </a:lnTo>
                  <a:lnTo>
                    <a:pt x="216" y="953"/>
                  </a:lnTo>
                  <a:lnTo>
                    <a:pt x="1076" y="93"/>
                  </a:lnTo>
                  <a:lnTo>
                    <a:pt x="1076" y="93"/>
                  </a:lnTo>
                  <a:lnTo>
                    <a:pt x="1045" y="31"/>
                  </a:lnTo>
                  <a:lnTo>
                    <a:pt x="9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6"/>
            <p:cNvSpPr/>
            <p:nvPr/>
          </p:nvSpPr>
          <p:spPr>
            <a:xfrm>
              <a:off x="3179162" y="3212492"/>
              <a:ext cx="61381" cy="132310"/>
            </a:xfrm>
            <a:custGeom>
              <a:avLst/>
              <a:gdLst/>
              <a:ahLst/>
              <a:cxnLst/>
              <a:rect l="l" t="t" r="r" b="b"/>
              <a:pathLst>
                <a:path w="585" h="1261" extrusionOk="0">
                  <a:moveTo>
                    <a:pt x="1" y="1"/>
                  </a:moveTo>
                  <a:lnTo>
                    <a:pt x="1" y="1076"/>
                  </a:lnTo>
                  <a:lnTo>
                    <a:pt x="123" y="1168"/>
                  </a:lnTo>
                  <a:lnTo>
                    <a:pt x="246" y="1230"/>
                  </a:lnTo>
                  <a:lnTo>
                    <a:pt x="369" y="1260"/>
                  </a:lnTo>
                  <a:lnTo>
                    <a:pt x="461" y="1168"/>
                  </a:lnTo>
                  <a:lnTo>
                    <a:pt x="492" y="1045"/>
                  </a:lnTo>
                  <a:lnTo>
                    <a:pt x="554" y="769"/>
                  </a:lnTo>
                  <a:lnTo>
                    <a:pt x="584" y="554"/>
                  </a:lnTo>
                  <a:lnTo>
                    <a:pt x="584" y="462"/>
                  </a:lnTo>
                  <a:lnTo>
                    <a:pt x="400" y="369"/>
                  </a:lnTo>
                  <a:lnTo>
                    <a:pt x="246" y="246"/>
                  </a:lnTo>
                  <a:lnTo>
                    <a:pt x="93" y="124"/>
                  </a:lnTo>
                  <a:lnTo>
                    <a:pt x="1" y="1"/>
                  </a:lnTo>
                  <a:close/>
                </a:path>
              </a:pathLst>
            </a:custGeom>
            <a:solidFill>
              <a:srgbClr val="08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6"/>
            <p:cNvSpPr/>
            <p:nvPr/>
          </p:nvSpPr>
          <p:spPr>
            <a:xfrm>
              <a:off x="4571948" y="3212492"/>
              <a:ext cx="538475" cy="332193"/>
            </a:xfrm>
            <a:custGeom>
              <a:avLst/>
              <a:gdLst/>
              <a:ahLst/>
              <a:cxnLst/>
              <a:rect l="l" t="t" r="r" b="b"/>
              <a:pathLst>
                <a:path w="5132" h="3166" extrusionOk="0">
                  <a:moveTo>
                    <a:pt x="4302" y="1"/>
                  </a:moveTo>
                  <a:lnTo>
                    <a:pt x="3779" y="31"/>
                  </a:lnTo>
                  <a:lnTo>
                    <a:pt x="3011" y="93"/>
                  </a:lnTo>
                  <a:lnTo>
                    <a:pt x="2612" y="185"/>
                  </a:lnTo>
                  <a:lnTo>
                    <a:pt x="2212" y="277"/>
                  </a:lnTo>
                  <a:lnTo>
                    <a:pt x="1813" y="431"/>
                  </a:lnTo>
                  <a:lnTo>
                    <a:pt x="1444" y="615"/>
                  </a:lnTo>
                  <a:lnTo>
                    <a:pt x="1075" y="892"/>
                  </a:lnTo>
                  <a:lnTo>
                    <a:pt x="738" y="1199"/>
                  </a:lnTo>
                  <a:lnTo>
                    <a:pt x="430" y="1537"/>
                  </a:lnTo>
                  <a:lnTo>
                    <a:pt x="215" y="1875"/>
                  </a:lnTo>
                  <a:lnTo>
                    <a:pt x="62" y="2213"/>
                  </a:lnTo>
                  <a:lnTo>
                    <a:pt x="0" y="2367"/>
                  </a:lnTo>
                  <a:lnTo>
                    <a:pt x="0" y="2489"/>
                  </a:lnTo>
                  <a:lnTo>
                    <a:pt x="0" y="2643"/>
                  </a:lnTo>
                  <a:lnTo>
                    <a:pt x="0" y="2766"/>
                  </a:lnTo>
                  <a:lnTo>
                    <a:pt x="62" y="2858"/>
                  </a:lnTo>
                  <a:lnTo>
                    <a:pt x="154" y="2920"/>
                  </a:lnTo>
                  <a:lnTo>
                    <a:pt x="215" y="2705"/>
                  </a:lnTo>
                  <a:lnTo>
                    <a:pt x="307" y="2489"/>
                  </a:lnTo>
                  <a:lnTo>
                    <a:pt x="400" y="2274"/>
                  </a:lnTo>
                  <a:lnTo>
                    <a:pt x="553" y="2059"/>
                  </a:lnTo>
                  <a:lnTo>
                    <a:pt x="738" y="1813"/>
                  </a:lnTo>
                  <a:lnTo>
                    <a:pt x="922" y="1598"/>
                  </a:lnTo>
                  <a:lnTo>
                    <a:pt x="1168" y="1414"/>
                  </a:lnTo>
                  <a:lnTo>
                    <a:pt x="1444" y="1230"/>
                  </a:lnTo>
                  <a:lnTo>
                    <a:pt x="1751" y="1076"/>
                  </a:lnTo>
                  <a:lnTo>
                    <a:pt x="2028" y="953"/>
                  </a:lnTo>
                  <a:lnTo>
                    <a:pt x="2274" y="892"/>
                  </a:lnTo>
                  <a:lnTo>
                    <a:pt x="2550" y="861"/>
                  </a:lnTo>
                  <a:lnTo>
                    <a:pt x="2765" y="830"/>
                  </a:lnTo>
                  <a:lnTo>
                    <a:pt x="2980" y="861"/>
                  </a:lnTo>
                  <a:lnTo>
                    <a:pt x="3196" y="892"/>
                  </a:lnTo>
                  <a:lnTo>
                    <a:pt x="3380" y="953"/>
                  </a:lnTo>
                  <a:lnTo>
                    <a:pt x="3718" y="1076"/>
                  </a:lnTo>
                  <a:lnTo>
                    <a:pt x="3933" y="1230"/>
                  </a:lnTo>
                  <a:lnTo>
                    <a:pt x="4148" y="1383"/>
                  </a:lnTo>
                  <a:lnTo>
                    <a:pt x="4363" y="1598"/>
                  </a:lnTo>
                  <a:lnTo>
                    <a:pt x="4517" y="1783"/>
                  </a:lnTo>
                  <a:lnTo>
                    <a:pt x="4670" y="1998"/>
                  </a:lnTo>
                  <a:lnTo>
                    <a:pt x="4763" y="2182"/>
                  </a:lnTo>
                  <a:lnTo>
                    <a:pt x="4824" y="2336"/>
                  </a:lnTo>
                  <a:lnTo>
                    <a:pt x="4885" y="2489"/>
                  </a:lnTo>
                  <a:lnTo>
                    <a:pt x="4947" y="2766"/>
                  </a:lnTo>
                  <a:lnTo>
                    <a:pt x="4947" y="2981"/>
                  </a:lnTo>
                  <a:lnTo>
                    <a:pt x="4947" y="3104"/>
                  </a:lnTo>
                  <a:lnTo>
                    <a:pt x="4947" y="3165"/>
                  </a:lnTo>
                  <a:lnTo>
                    <a:pt x="5039" y="3104"/>
                  </a:lnTo>
                  <a:lnTo>
                    <a:pt x="5070" y="3043"/>
                  </a:lnTo>
                  <a:lnTo>
                    <a:pt x="5101" y="2950"/>
                  </a:lnTo>
                  <a:lnTo>
                    <a:pt x="5131" y="2705"/>
                  </a:lnTo>
                  <a:lnTo>
                    <a:pt x="5131" y="2428"/>
                  </a:lnTo>
                  <a:lnTo>
                    <a:pt x="5101" y="2090"/>
                  </a:lnTo>
                  <a:lnTo>
                    <a:pt x="5008" y="1752"/>
                  </a:lnTo>
                  <a:lnTo>
                    <a:pt x="4916" y="1414"/>
                  </a:lnTo>
                  <a:lnTo>
                    <a:pt x="4824" y="1138"/>
                  </a:lnTo>
                  <a:lnTo>
                    <a:pt x="4701" y="922"/>
                  </a:lnTo>
                  <a:lnTo>
                    <a:pt x="4548" y="646"/>
                  </a:lnTo>
                  <a:lnTo>
                    <a:pt x="4425" y="400"/>
                  </a:lnTo>
                  <a:lnTo>
                    <a:pt x="4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4578348" y="2857846"/>
              <a:ext cx="112899" cy="167775"/>
            </a:xfrm>
            <a:custGeom>
              <a:avLst/>
              <a:gdLst/>
              <a:ahLst/>
              <a:cxnLst/>
              <a:rect l="l" t="t" r="r" b="b"/>
              <a:pathLst>
                <a:path w="1076" h="1599" extrusionOk="0">
                  <a:moveTo>
                    <a:pt x="892" y="1"/>
                  </a:moveTo>
                  <a:lnTo>
                    <a:pt x="738" y="62"/>
                  </a:lnTo>
                  <a:lnTo>
                    <a:pt x="400" y="216"/>
                  </a:lnTo>
                  <a:lnTo>
                    <a:pt x="246" y="339"/>
                  </a:lnTo>
                  <a:lnTo>
                    <a:pt x="93" y="462"/>
                  </a:lnTo>
                  <a:lnTo>
                    <a:pt x="1" y="615"/>
                  </a:lnTo>
                  <a:lnTo>
                    <a:pt x="1" y="708"/>
                  </a:lnTo>
                  <a:lnTo>
                    <a:pt x="1" y="800"/>
                  </a:lnTo>
                  <a:lnTo>
                    <a:pt x="93" y="984"/>
                  </a:lnTo>
                  <a:lnTo>
                    <a:pt x="216" y="1138"/>
                  </a:lnTo>
                  <a:lnTo>
                    <a:pt x="369" y="1261"/>
                  </a:lnTo>
                  <a:lnTo>
                    <a:pt x="523" y="1383"/>
                  </a:lnTo>
                  <a:lnTo>
                    <a:pt x="830" y="1537"/>
                  </a:lnTo>
                  <a:lnTo>
                    <a:pt x="953" y="1599"/>
                  </a:lnTo>
                  <a:lnTo>
                    <a:pt x="984" y="1445"/>
                  </a:lnTo>
                  <a:lnTo>
                    <a:pt x="1076" y="1015"/>
                  </a:lnTo>
                  <a:lnTo>
                    <a:pt x="1076" y="769"/>
                  </a:lnTo>
                  <a:lnTo>
                    <a:pt x="1076" y="492"/>
                  </a:lnTo>
                  <a:lnTo>
                    <a:pt x="1014" y="247"/>
                  </a:lnTo>
                  <a:lnTo>
                    <a:pt x="953" y="124"/>
                  </a:lnTo>
                  <a:lnTo>
                    <a:pt x="8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6"/>
            <p:cNvSpPr/>
            <p:nvPr/>
          </p:nvSpPr>
          <p:spPr>
            <a:xfrm>
              <a:off x="4755673" y="3102845"/>
              <a:ext cx="99994" cy="100098"/>
            </a:xfrm>
            <a:custGeom>
              <a:avLst/>
              <a:gdLst/>
              <a:ahLst/>
              <a:cxnLst/>
              <a:rect l="l" t="t" r="r" b="b"/>
              <a:pathLst>
                <a:path w="953" h="954" extrusionOk="0">
                  <a:moveTo>
                    <a:pt x="369" y="1"/>
                  </a:moveTo>
                  <a:lnTo>
                    <a:pt x="277" y="32"/>
                  </a:lnTo>
                  <a:lnTo>
                    <a:pt x="123" y="124"/>
                  </a:lnTo>
                  <a:lnTo>
                    <a:pt x="31" y="278"/>
                  </a:lnTo>
                  <a:lnTo>
                    <a:pt x="0" y="370"/>
                  </a:lnTo>
                  <a:lnTo>
                    <a:pt x="0" y="462"/>
                  </a:lnTo>
                  <a:lnTo>
                    <a:pt x="0" y="554"/>
                  </a:lnTo>
                  <a:lnTo>
                    <a:pt x="31" y="646"/>
                  </a:lnTo>
                  <a:lnTo>
                    <a:pt x="123" y="800"/>
                  </a:lnTo>
                  <a:lnTo>
                    <a:pt x="277" y="923"/>
                  </a:lnTo>
                  <a:lnTo>
                    <a:pt x="369" y="923"/>
                  </a:lnTo>
                  <a:lnTo>
                    <a:pt x="461" y="953"/>
                  </a:lnTo>
                  <a:lnTo>
                    <a:pt x="584" y="923"/>
                  </a:lnTo>
                  <a:lnTo>
                    <a:pt x="676" y="923"/>
                  </a:lnTo>
                  <a:lnTo>
                    <a:pt x="799" y="800"/>
                  </a:lnTo>
                  <a:lnTo>
                    <a:pt x="922" y="646"/>
                  </a:lnTo>
                  <a:lnTo>
                    <a:pt x="953" y="554"/>
                  </a:lnTo>
                  <a:lnTo>
                    <a:pt x="953" y="462"/>
                  </a:lnTo>
                  <a:lnTo>
                    <a:pt x="953" y="370"/>
                  </a:lnTo>
                  <a:lnTo>
                    <a:pt x="922" y="278"/>
                  </a:lnTo>
                  <a:lnTo>
                    <a:pt x="799" y="124"/>
                  </a:lnTo>
                  <a:lnTo>
                    <a:pt x="676" y="32"/>
                  </a:lnTo>
                  <a:lnTo>
                    <a:pt x="584"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6"/>
            <p:cNvSpPr/>
            <p:nvPr/>
          </p:nvSpPr>
          <p:spPr>
            <a:xfrm>
              <a:off x="4774980" y="3119004"/>
              <a:ext cx="61381" cy="64634"/>
            </a:xfrm>
            <a:custGeom>
              <a:avLst/>
              <a:gdLst/>
              <a:ahLst/>
              <a:cxnLst/>
              <a:rect l="l" t="t" r="r" b="b"/>
              <a:pathLst>
                <a:path w="585" h="616" extrusionOk="0">
                  <a:moveTo>
                    <a:pt x="277" y="1"/>
                  </a:moveTo>
                  <a:lnTo>
                    <a:pt x="185" y="31"/>
                  </a:lnTo>
                  <a:lnTo>
                    <a:pt x="62" y="93"/>
                  </a:lnTo>
                  <a:lnTo>
                    <a:pt x="1" y="185"/>
                  </a:lnTo>
                  <a:lnTo>
                    <a:pt x="1" y="308"/>
                  </a:lnTo>
                  <a:lnTo>
                    <a:pt x="1" y="431"/>
                  </a:lnTo>
                  <a:lnTo>
                    <a:pt x="62" y="523"/>
                  </a:lnTo>
                  <a:lnTo>
                    <a:pt x="185" y="584"/>
                  </a:lnTo>
                  <a:lnTo>
                    <a:pt x="277" y="615"/>
                  </a:lnTo>
                  <a:lnTo>
                    <a:pt x="400" y="584"/>
                  </a:lnTo>
                  <a:lnTo>
                    <a:pt x="492" y="523"/>
                  </a:lnTo>
                  <a:lnTo>
                    <a:pt x="554" y="431"/>
                  </a:lnTo>
                  <a:lnTo>
                    <a:pt x="585" y="308"/>
                  </a:lnTo>
                  <a:lnTo>
                    <a:pt x="554" y="185"/>
                  </a:lnTo>
                  <a:lnTo>
                    <a:pt x="492" y="93"/>
                  </a:lnTo>
                  <a:lnTo>
                    <a:pt x="400" y="31"/>
                  </a:lnTo>
                  <a:lnTo>
                    <a:pt x="277" y="1"/>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6"/>
            <p:cNvSpPr/>
            <p:nvPr/>
          </p:nvSpPr>
          <p:spPr>
            <a:xfrm>
              <a:off x="4658932" y="2632257"/>
              <a:ext cx="338593" cy="309529"/>
            </a:xfrm>
            <a:custGeom>
              <a:avLst/>
              <a:gdLst/>
              <a:ahLst/>
              <a:cxnLst/>
              <a:rect l="l" t="t" r="r" b="b"/>
              <a:pathLst>
                <a:path w="3227" h="2950" extrusionOk="0">
                  <a:moveTo>
                    <a:pt x="1" y="0"/>
                  </a:moveTo>
                  <a:lnTo>
                    <a:pt x="93" y="61"/>
                  </a:lnTo>
                  <a:lnTo>
                    <a:pt x="216" y="184"/>
                  </a:lnTo>
                  <a:lnTo>
                    <a:pt x="369" y="399"/>
                  </a:lnTo>
                  <a:lnTo>
                    <a:pt x="707" y="891"/>
                  </a:lnTo>
                  <a:lnTo>
                    <a:pt x="1015" y="1352"/>
                  </a:lnTo>
                  <a:lnTo>
                    <a:pt x="1353" y="1813"/>
                  </a:lnTo>
                  <a:lnTo>
                    <a:pt x="1721" y="2274"/>
                  </a:lnTo>
                  <a:lnTo>
                    <a:pt x="1906" y="2458"/>
                  </a:lnTo>
                  <a:lnTo>
                    <a:pt x="2151" y="2642"/>
                  </a:lnTo>
                  <a:lnTo>
                    <a:pt x="2397" y="2796"/>
                  </a:lnTo>
                  <a:lnTo>
                    <a:pt x="2674" y="2919"/>
                  </a:lnTo>
                  <a:lnTo>
                    <a:pt x="2950" y="2950"/>
                  </a:lnTo>
                  <a:lnTo>
                    <a:pt x="3227" y="2950"/>
                  </a:lnTo>
                  <a:lnTo>
                    <a:pt x="2950" y="2919"/>
                  </a:lnTo>
                  <a:lnTo>
                    <a:pt x="2674" y="2858"/>
                  </a:lnTo>
                  <a:lnTo>
                    <a:pt x="2428" y="2735"/>
                  </a:lnTo>
                  <a:lnTo>
                    <a:pt x="2182" y="2581"/>
                  </a:lnTo>
                  <a:lnTo>
                    <a:pt x="1967" y="2397"/>
                  </a:lnTo>
                  <a:lnTo>
                    <a:pt x="1783" y="2212"/>
                  </a:lnTo>
                  <a:lnTo>
                    <a:pt x="1414" y="1751"/>
                  </a:lnTo>
                  <a:lnTo>
                    <a:pt x="1076" y="1290"/>
                  </a:lnTo>
                  <a:lnTo>
                    <a:pt x="769" y="830"/>
                  </a:lnTo>
                  <a:lnTo>
                    <a:pt x="431" y="369"/>
                  </a:lnTo>
                  <a:lnTo>
                    <a:pt x="216" y="154"/>
                  </a:lnTo>
                  <a:lnTo>
                    <a:pt x="124" y="61"/>
                  </a:lnTo>
                  <a:lnTo>
                    <a:pt x="1"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4658932" y="2632257"/>
              <a:ext cx="338593" cy="309529"/>
            </a:xfrm>
            <a:custGeom>
              <a:avLst/>
              <a:gdLst/>
              <a:ahLst/>
              <a:cxnLst/>
              <a:rect l="l" t="t" r="r" b="b"/>
              <a:pathLst>
                <a:path w="3227" h="2950" fill="none" extrusionOk="0">
                  <a:moveTo>
                    <a:pt x="1" y="0"/>
                  </a:moveTo>
                  <a:lnTo>
                    <a:pt x="1" y="0"/>
                  </a:lnTo>
                  <a:lnTo>
                    <a:pt x="124" y="61"/>
                  </a:lnTo>
                  <a:lnTo>
                    <a:pt x="216" y="154"/>
                  </a:lnTo>
                  <a:lnTo>
                    <a:pt x="216" y="154"/>
                  </a:lnTo>
                  <a:lnTo>
                    <a:pt x="431" y="369"/>
                  </a:lnTo>
                  <a:lnTo>
                    <a:pt x="431" y="369"/>
                  </a:lnTo>
                  <a:lnTo>
                    <a:pt x="769" y="830"/>
                  </a:lnTo>
                  <a:lnTo>
                    <a:pt x="769" y="830"/>
                  </a:lnTo>
                  <a:lnTo>
                    <a:pt x="1076" y="1290"/>
                  </a:lnTo>
                  <a:lnTo>
                    <a:pt x="1414" y="1751"/>
                  </a:lnTo>
                  <a:lnTo>
                    <a:pt x="1414" y="1751"/>
                  </a:lnTo>
                  <a:lnTo>
                    <a:pt x="1783" y="2212"/>
                  </a:lnTo>
                  <a:lnTo>
                    <a:pt x="1967" y="2397"/>
                  </a:lnTo>
                  <a:lnTo>
                    <a:pt x="2182" y="2581"/>
                  </a:lnTo>
                  <a:lnTo>
                    <a:pt x="2182" y="2581"/>
                  </a:lnTo>
                  <a:lnTo>
                    <a:pt x="2428" y="2735"/>
                  </a:lnTo>
                  <a:lnTo>
                    <a:pt x="2674" y="2858"/>
                  </a:lnTo>
                  <a:lnTo>
                    <a:pt x="2674" y="2858"/>
                  </a:lnTo>
                  <a:lnTo>
                    <a:pt x="2950" y="2919"/>
                  </a:lnTo>
                  <a:lnTo>
                    <a:pt x="3227" y="2950"/>
                  </a:lnTo>
                  <a:lnTo>
                    <a:pt x="3227" y="2950"/>
                  </a:lnTo>
                  <a:lnTo>
                    <a:pt x="2950" y="2950"/>
                  </a:lnTo>
                  <a:lnTo>
                    <a:pt x="2674" y="2919"/>
                  </a:lnTo>
                  <a:lnTo>
                    <a:pt x="2674" y="2919"/>
                  </a:lnTo>
                  <a:lnTo>
                    <a:pt x="2397" y="2796"/>
                  </a:lnTo>
                  <a:lnTo>
                    <a:pt x="2151" y="2642"/>
                  </a:lnTo>
                  <a:lnTo>
                    <a:pt x="2151" y="2642"/>
                  </a:lnTo>
                  <a:lnTo>
                    <a:pt x="1906" y="2458"/>
                  </a:lnTo>
                  <a:lnTo>
                    <a:pt x="1906" y="2458"/>
                  </a:lnTo>
                  <a:lnTo>
                    <a:pt x="1721" y="2274"/>
                  </a:lnTo>
                  <a:lnTo>
                    <a:pt x="1721" y="2274"/>
                  </a:lnTo>
                  <a:lnTo>
                    <a:pt x="1353" y="1813"/>
                  </a:lnTo>
                  <a:lnTo>
                    <a:pt x="1353" y="1813"/>
                  </a:lnTo>
                  <a:lnTo>
                    <a:pt x="1015" y="1352"/>
                  </a:lnTo>
                  <a:lnTo>
                    <a:pt x="707" y="891"/>
                  </a:lnTo>
                  <a:lnTo>
                    <a:pt x="707" y="891"/>
                  </a:lnTo>
                  <a:lnTo>
                    <a:pt x="369" y="399"/>
                  </a:lnTo>
                  <a:lnTo>
                    <a:pt x="369" y="399"/>
                  </a:lnTo>
                  <a:lnTo>
                    <a:pt x="216" y="184"/>
                  </a:lnTo>
                  <a:lnTo>
                    <a:pt x="216" y="184"/>
                  </a:lnTo>
                  <a:lnTo>
                    <a:pt x="93"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6"/>
            <p:cNvSpPr/>
            <p:nvPr/>
          </p:nvSpPr>
          <p:spPr>
            <a:xfrm>
              <a:off x="4742767" y="2677375"/>
              <a:ext cx="216146" cy="232199"/>
            </a:xfrm>
            <a:custGeom>
              <a:avLst/>
              <a:gdLst/>
              <a:ahLst/>
              <a:cxnLst/>
              <a:rect l="l" t="t" r="r" b="b"/>
              <a:pathLst>
                <a:path w="2060" h="2213" extrusionOk="0">
                  <a:moveTo>
                    <a:pt x="154" y="0"/>
                  </a:moveTo>
                  <a:lnTo>
                    <a:pt x="62" y="31"/>
                  </a:lnTo>
                  <a:lnTo>
                    <a:pt x="31" y="92"/>
                  </a:lnTo>
                  <a:lnTo>
                    <a:pt x="1" y="185"/>
                  </a:lnTo>
                  <a:lnTo>
                    <a:pt x="31" y="246"/>
                  </a:lnTo>
                  <a:lnTo>
                    <a:pt x="922" y="1414"/>
                  </a:lnTo>
                  <a:lnTo>
                    <a:pt x="1137" y="1690"/>
                  </a:lnTo>
                  <a:lnTo>
                    <a:pt x="1352" y="1905"/>
                  </a:lnTo>
                  <a:lnTo>
                    <a:pt x="1568" y="2028"/>
                  </a:lnTo>
                  <a:lnTo>
                    <a:pt x="1721" y="2120"/>
                  </a:lnTo>
                  <a:lnTo>
                    <a:pt x="1844" y="2182"/>
                  </a:lnTo>
                  <a:lnTo>
                    <a:pt x="1967" y="2212"/>
                  </a:lnTo>
                  <a:lnTo>
                    <a:pt x="2059" y="2212"/>
                  </a:lnTo>
                  <a:lnTo>
                    <a:pt x="1168" y="307"/>
                  </a:lnTo>
                  <a:lnTo>
                    <a:pt x="1107" y="185"/>
                  </a:lnTo>
                  <a:lnTo>
                    <a:pt x="984" y="92"/>
                  </a:lnTo>
                  <a:lnTo>
                    <a:pt x="861" y="31"/>
                  </a:lnTo>
                  <a:lnTo>
                    <a:pt x="707" y="31"/>
                  </a:lnTo>
                  <a:lnTo>
                    <a:pt x="154" y="0"/>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6"/>
            <p:cNvSpPr/>
            <p:nvPr/>
          </p:nvSpPr>
          <p:spPr>
            <a:xfrm>
              <a:off x="4742767" y="2677375"/>
              <a:ext cx="216146" cy="232199"/>
            </a:xfrm>
            <a:custGeom>
              <a:avLst/>
              <a:gdLst/>
              <a:ahLst/>
              <a:cxnLst/>
              <a:rect l="l" t="t" r="r" b="b"/>
              <a:pathLst>
                <a:path w="2060" h="2213" fill="none" extrusionOk="0">
                  <a:moveTo>
                    <a:pt x="154" y="0"/>
                  </a:moveTo>
                  <a:lnTo>
                    <a:pt x="707" y="31"/>
                  </a:lnTo>
                  <a:lnTo>
                    <a:pt x="707" y="31"/>
                  </a:lnTo>
                  <a:lnTo>
                    <a:pt x="861" y="31"/>
                  </a:lnTo>
                  <a:lnTo>
                    <a:pt x="984" y="92"/>
                  </a:lnTo>
                  <a:lnTo>
                    <a:pt x="1107" y="185"/>
                  </a:lnTo>
                  <a:lnTo>
                    <a:pt x="1168" y="307"/>
                  </a:lnTo>
                  <a:lnTo>
                    <a:pt x="2059" y="2212"/>
                  </a:lnTo>
                  <a:lnTo>
                    <a:pt x="2059" y="2212"/>
                  </a:lnTo>
                  <a:lnTo>
                    <a:pt x="1967" y="2212"/>
                  </a:lnTo>
                  <a:lnTo>
                    <a:pt x="1844" y="2182"/>
                  </a:lnTo>
                  <a:lnTo>
                    <a:pt x="1721" y="2120"/>
                  </a:lnTo>
                  <a:lnTo>
                    <a:pt x="1568" y="2028"/>
                  </a:lnTo>
                  <a:lnTo>
                    <a:pt x="1352" y="1905"/>
                  </a:lnTo>
                  <a:lnTo>
                    <a:pt x="1137" y="1690"/>
                  </a:lnTo>
                  <a:lnTo>
                    <a:pt x="922" y="1414"/>
                  </a:lnTo>
                  <a:lnTo>
                    <a:pt x="922" y="1414"/>
                  </a:lnTo>
                  <a:lnTo>
                    <a:pt x="31" y="246"/>
                  </a:lnTo>
                  <a:lnTo>
                    <a:pt x="31" y="246"/>
                  </a:lnTo>
                  <a:lnTo>
                    <a:pt x="1" y="185"/>
                  </a:lnTo>
                  <a:lnTo>
                    <a:pt x="31" y="92"/>
                  </a:lnTo>
                  <a:lnTo>
                    <a:pt x="62" y="31"/>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6"/>
            <p:cNvSpPr/>
            <p:nvPr/>
          </p:nvSpPr>
          <p:spPr>
            <a:xfrm>
              <a:off x="4816950" y="2735398"/>
              <a:ext cx="67782" cy="80687"/>
            </a:xfrm>
            <a:custGeom>
              <a:avLst/>
              <a:gdLst/>
              <a:ahLst/>
              <a:cxnLst/>
              <a:rect l="l" t="t" r="r" b="b"/>
              <a:pathLst>
                <a:path w="646" h="769" extrusionOk="0">
                  <a:moveTo>
                    <a:pt x="0" y="584"/>
                  </a:moveTo>
                  <a:lnTo>
                    <a:pt x="0" y="584"/>
                  </a:lnTo>
                  <a:lnTo>
                    <a:pt x="0" y="584"/>
                  </a:lnTo>
                  <a:lnTo>
                    <a:pt x="154" y="768"/>
                  </a:lnTo>
                  <a:lnTo>
                    <a:pt x="154" y="768"/>
                  </a:lnTo>
                  <a:lnTo>
                    <a:pt x="154" y="768"/>
                  </a:lnTo>
                  <a:lnTo>
                    <a:pt x="0" y="584"/>
                  </a:lnTo>
                  <a:close/>
                  <a:moveTo>
                    <a:pt x="584" y="0"/>
                  </a:moveTo>
                  <a:lnTo>
                    <a:pt x="584" y="0"/>
                  </a:lnTo>
                  <a:lnTo>
                    <a:pt x="645" y="154"/>
                  </a:lnTo>
                  <a:lnTo>
                    <a:pt x="584" y="0"/>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6"/>
            <p:cNvSpPr/>
            <p:nvPr/>
          </p:nvSpPr>
          <p:spPr>
            <a:xfrm>
              <a:off x="4816950" y="2796674"/>
              <a:ext cx="16158" cy="19411"/>
            </a:xfrm>
            <a:custGeom>
              <a:avLst/>
              <a:gdLst/>
              <a:ahLst/>
              <a:cxnLst/>
              <a:rect l="l" t="t" r="r" b="b"/>
              <a:pathLst>
                <a:path w="154" h="185" fill="none" extrusionOk="0">
                  <a:moveTo>
                    <a:pt x="0" y="0"/>
                  </a:moveTo>
                  <a:lnTo>
                    <a:pt x="0" y="0"/>
                  </a:lnTo>
                  <a:lnTo>
                    <a:pt x="0" y="0"/>
                  </a:lnTo>
                  <a:lnTo>
                    <a:pt x="154" y="184"/>
                  </a:lnTo>
                  <a:lnTo>
                    <a:pt x="154" y="184"/>
                  </a:lnTo>
                  <a:lnTo>
                    <a:pt x="154" y="1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6"/>
            <p:cNvSpPr/>
            <p:nvPr/>
          </p:nvSpPr>
          <p:spPr>
            <a:xfrm>
              <a:off x="4878227" y="2735398"/>
              <a:ext cx="6505" cy="16158"/>
            </a:xfrm>
            <a:custGeom>
              <a:avLst/>
              <a:gdLst/>
              <a:ahLst/>
              <a:cxnLst/>
              <a:rect l="l" t="t" r="r" b="b"/>
              <a:pathLst>
                <a:path w="62" h="154" fill="none" extrusionOk="0">
                  <a:moveTo>
                    <a:pt x="0" y="0"/>
                  </a:moveTo>
                  <a:lnTo>
                    <a:pt x="0" y="0"/>
                  </a:lnTo>
                  <a:lnTo>
                    <a:pt x="61" y="1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6"/>
            <p:cNvSpPr/>
            <p:nvPr/>
          </p:nvSpPr>
          <p:spPr>
            <a:xfrm>
              <a:off x="4816950" y="2735398"/>
              <a:ext cx="71034" cy="80687"/>
            </a:xfrm>
            <a:custGeom>
              <a:avLst/>
              <a:gdLst/>
              <a:ahLst/>
              <a:cxnLst/>
              <a:rect l="l" t="t" r="r" b="b"/>
              <a:pathLst>
                <a:path w="677" h="769" extrusionOk="0">
                  <a:moveTo>
                    <a:pt x="584" y="0"/>
                  </a:moveTo>
                  <a:lnTo>
                    <a:pt x="0" y="584"/>
                  </a:lnTo>
                  <a:lnTo>
                    <a:pt x="154" y="768"/>
                  </a:lnTo>
                  <a:lnTo>
                    <a:pt x="676" y="246"/>
                  </a:lnTo>
                  <a:lnTo>
                    <a:pt x="645" y="154"/>
                  </a:lnTo>
                  <a:lnTo>
                    <a:pt x="584"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6"/>
            <p:cNvSpPr/>
            <p:nvPr/>
          </p:nvSpPr>
          <p:spPr>
            <a:xfrm>
              <a:off x="4816950" y="2735398"/>
              <a:ext cx="71034" cy="80687"/>
            </a:xfrm>
            <a:custGeom>
              <a:avLst/>
              <a:gdLst/>
              <a:ahLst/>
              <a:cxnLst/>
              <a:rect l="l" t="t" r="r" b="b"/>
              <a:pathLst>
                <a:path w="677" h="769" fill="none" extrusionOk="0">
                  <a:moveTo>
                    <a:pt x="584" y="0"/>
                  </a:moveTo>
                  <a:lnTo>
                    <a:pt x="0" y="584"/>
                  </a:lnTo>
                  <a:lnTo>
                    <a:pt x="0" y="584"/>
                  </a:lnTo>
                  <a:lnTo>
                    <a:pt x="154" y="768"/>
                  </a:lnTo>
                  <a:lnTo>
                    <a:pt x="676" y="246"/>
                  </a:lnTo>
                  <a:lnTo>
                    <a:pt x="645" y="154"/>
                  </a:lnTo>
                  <a:lnTo>
                    <a:pt x="5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4858815" y="2799822"/>
              <a:ext cx="54981" cy="58128"/>
            </a:xfrm>
            <a:custGeom>
              <a:avLst/>
              <a:gdLst/>
              <a:ahLst/>
              <a:cxnLst/>
              <a:rect l="l" t="t" r="r" b="b"/>
              <a:pathLst>
                <a:path w="524" h="554" extrusionOk="0">
                  <a:moveTo>
                    <a:pt x="462" y="1"/>
                  </a:moveTo>
                  <a:lnTo>
                    <a:pt x="1" y="462"/>
                  </a:lnTo>
                  <a:lnTo>
                    <a:pt x="93" y="554"/>
                  </a:lnTo>
                  <a:lnTo>
                    <a:pt x="523" y="124"/>
                  </a:lnTo>
                  <a:lnTo>
                    <a:pt x="462" y="31"/>
                  </a:lnTo>
                  <a:lnTo>
                    <a:pt x="46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6"/>
            <p:cNvSpPr/>
            <p:nvPr/>
          </p:nvSpPr>
          <p:spPr>
            <a:xfrm>
              <a:off x="4858815" y="2799822"/>
              <a:ext cx="54981" cy="58128"/>
            </a:xfrm>
            <a:custGeom>
              <a:avLst/>
              <a:gdLst/>
              <a:ahLst/>
              <a:cxnLst/>
              <a:rect l="l" t="t" r="r" b="b"/>
              <a:pathLst>
                <a:path w="524" h="554" fill="none" extrusionOk="0">
                  <a:moveTo>
                    <a:pt x="462" y="1"/>
                  </a:moveTo>
                  <a:lnTo>
                    <a:pt x="1" y="462"/>
                  </a:lnTo>
                  <a:lnTo>
                    <a:pt x="1" y="462"/>
                  </a:lnTo>
                  <a:lnTo>
                    <a:pt x="93" y="554"/>
                  </a:lnTo>
                  <a:lnTo>
                    <a:pt x="523" y="124"/>
                  </a:lnTo>
                  <a:lnTo>
                    <a:pt x="462" y="31"/>
                  </a:lnTo>
                  <a:lnTo>
                    <a:pt x="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6"/>
            <p:cNvSpPr/>
            <p:nvPr/>
          </p:nvSpPr>
          <p:spPr>
            <a:xfrm>
              <a:off x="3717536" y="3038422"/>
              <a:ext cx="80687" cy="496610"/>
            </a:xfrm>
            <a:custGeom>
              <a:avLst/>
              <a:gdLst/>
              <a:ahLst/>
              <a:cxnLst/>
              <a:rect l="l" t="t" r="r" b="b"/>
              <a:pathLst>
                <a:path w="769" h="4733" extrusionOk="0">
                  <a:moveTo>
                    <a:pt x="216" y="0"/>
                  </a:moveTo>
                  <a:lnTo>
                    <a:pt x="124" y="277"/>
                  </a:lnTo>
                  <a:lnTo>
                    <a:pt x="62" y="584"/>
                  </a:lnTo>
                  <a:lnTo>
                    <a:pt x="1" y="1199"/>
                  </a:lnTo>
                  <a:lnTo>
                    <a:pt x="1" y="1813"/>
                  </a:lnTo>
                  <a:lnTo>
                    <a:pt x="62" y="2428"/>
                  </a:lnTo>
                  <a:lnTo>
                    <a:pt x="124" y="2704"/>
                  </a:lnTo>
                  <a:lnTo>
                    <a:pt x="154" y="3012"/>
                  </a:lnTo>
                  <a:lnTo>
                    <a:pt x="247" y="3319"/>
                  </a:lnTo>
                  <a:lnTo>
                    <a:pt x="308" y="3595"/>
                  </a:lnTo>
                  <a:lnTo>
                    <a:pt x="369" y="3749"/>
                  </a:lnTo>
                  <a:lnTo>
                    <a:pt x="431" y="3903"/>
                  </a:lnTo>
                  <a:lnTo>
                    <a:pt x="523" y="4179"/>
                  </a:lnTo>
                  <a:lnTo>
                    <a:pt x="769" y="4732"/>
                  </a:lnTo>
                  <a:lnTo>
                    <a:pt x="585" y="4179"/>
                  </a:lnTo>
                  <a:lnTo>
                    <a:pt x="492" y="3872"/>
                  </a:lnTo>
                  <a:lnTo>
                    <a:pt x="431" y="3749"/>
                  </a:lnTo>
                  <a:lnTo>
                    <a:pt x="400" y="3595"/>
                  </a:lnTo>
                  <a:lnTo>
                    <a:pt x="277" y="3012"/>
                  </a:lnTo>
                  <a:lnTo>
                    <a:pt x="154" y="2397"/>
                  </a:lnTo>
                  <a:lnTo>
                    <a:pt x="124" y="1813"/>
                  </a:lnTo>
                  <a:lnTo>
                    <a:pt x="93" y="1199"/>
                  </a:lnTo>
                  <a:lnTo>
                    <a:pt x="93" y="892"/>
                  </a:lnTo>
                  <a:lnTo>
                    <a:pt x="124" y="584"/>
                  </a:lnTo>
                  <a:lnTo>
                    <a:pt x="154" y="308"/>
                  </a:lnTo>
                  <a:lnTo>
                    <a:pt x="216" y="0"/>
                  </a:ln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6"/>
            <p:cNvSpPr/>
            <p:nvPr/>
          </p:nvSpPr>
          <p:spPr>
            <a:xfrm>
              <a:off x="3881955" y="2574129"/>
              <a:ext cx="1012421" cy="80792"/>
            </a:xfrm>
            <a:custGeom>
              <a:avLst/>
              <a:gdLst/>
              <a:ahLst/>
              <a:cxnLst/>
              <a:rect l="l" t="t" r="r" b="b"/>
              <a:pathLst>
                <a:path w="9649" h="770" extrusionOk="0">
                  <a:moveTo>
                    <a:pt x="3565" y="1"/>
                  </a:moveTo>
                  <a:lnTo>
                    <a:pt x="2766" y="32"/>
                  </a:lnTo>
                  <a:lnTo>
                    <a:pt x="2059" y="93"/>
                  </a:lnTo>
                  <a:lnTo>
                    <a:pt x="1476" y="155"/>
                  </a:lnTo>
                  <a:lnTo>
                    <a:pt x="953" y="247"/>
                  </a:lnTo>
                  <a:lnTo>
                    <a:pt x="554" y="339"/>
                  </a:lnTo>
                  <a:lnTo>
                    <a:pt x="1" y="493"/>
                  </a:lnTo>
                  <a:lnTo>
                    <a:pt x="1107" y="769"/>
                  </a:lnTo>
                  <a:lnTo>
                    <a:pt x="1322" y="677"/>
                  </a:lnTo>
                  <a:lnTo>
                    <a:pt x="1629" y="585"/>
                  </a:lnTo>
                  <a:lnTo>
                    <a:pt x="2059" y="523"/>
                  </a:lnTo>
                  <a:lnTo>
                    <a:pt x="2705" y="431"/>
                  </a:lnTo>
                  <a:lnTo>
                    <a:pt x="3565" y="370"/>
                  </a:lnTo>
                  <a:lnTo>
                    <a:pt x="4671" y="370"/>
                  </a:lnTo>
                  <a:lnTo>
                    <a:pt x="6054" y="431"/>
                  </a:lnTo>
                  <a:lnTo>
                    <a:pt x="7283" y="523"/>
                  </a:lnTo>
                  <a:lnTo>
                    <a:pt x="8266" y="585"/>
                  </a:lnTo>
                  <a:lnTo>
                    <a:pt x="9034" y="677"/>
                  </a:lnTo>
                  <a:lnTo>
                    <a:pt x="9587" y="769"/>
                  </a:lnTo>
                  <a:lnTo>
                    <a:pt x="9649" y="677"/>
                  </a:lnTo>
                  <a:lnTo>
                    <a:pt x="9649" y="615"/>
                  </a:lnTo>
                  <a:lnTo>
                    <a:pt x="9618" y="585"/>
                  </a:lnTo>
                  <a:lnTo>
                    <a:pt x="9556" y="554"/>
                  </a:lnTo>
                  <a:lnTo>
                    <a:pt x="9280" y="493"/>
                  </a:lnTo>
                  <a:lnTo>
                    <a:pt x="8819" y="400"/>
                  </a:lnTo>
                  <a:lnTo>
                    <a:pt x="8205" y="308"/>
                  </a:lnTo>
                  <a:lnTo>
                    <a:pt x="6576" y="155"/>
                  </a:lnTo>
                  <a:lnTo>
                    <a:pt x="5562" y="93"/>
                  </a:lnTo>
                  <a:lnTo>
                    <a:pt x="4425" y="32"/>
                  </a:lnTo>
                  <a:lnTo>
                    <a:pt x="356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6"/>
            <p:cNvSpPr/>
            <p:nvPr/>
          </p:nvSpPr>
          <p:spPr>
            <a:xfrm>
              <a:off x="3649859" y="3222145"/>
              <a:ext cx="48475" cy="42075"/>
            </a:xfrm>
            <a:custGeom>
              <a:avLst/>
              <a:gdLst/>
              <a:ahLst/>
              <a:cxnLst/>
              <a:rect l="l" t="t" r="r" b="b"/>
              <a:pathLst>
                <a:path w="462" h="401" extrusionOk="0">
                  <a:moveTo>
                    <a:pt x="185" y="1"/>
                  </a:moveTo>
                  <a:lnTo>
                    <a:pt x="123" y="32"/>
                  </a:lnTo>
                  <a:lnTo>
                    <a:pt x="62" y="62"/>
                  </a:lnTo>
                  <a:lnTo>
                    <a:pt x="31" y="124"/>
                  </a:lnTo>
                  <a:lnTo>
                    <a:pt x="1" y="216"/>
                  </a:lnTo>
                  <a:lnTo>
                    <a:pt x="31" y="277"/>
                  </a:lnTo>
                  <a:lnTo>
                    <a:pt x="62" y="339"/>
                  </a:lnTo>
                  <a:lnTo>
                    <a:pt x="123" y="370"/>
                  </a:lnTo>
                  <a:lnTo>
                    <a:pt x="185" y="400"/>
                  </a:lnTo>
                  <a:lnTo>
                    <a:pt x="277" y="400"/>
                  </a:lnTo>
                  <a:lnTo>
                    <a:pt x="339" y="370"/>
                  </a:lnTo>
                  <a:lnTo>
                    <a:pt x="400" y="339"/>
                  </a:lnTo>
                  <a:lnTo>
                    <a:pt x="431" y="277"/>
                  </a:lnTo>
                  <a:lnTo>
                    <a:pt x="461" y="216"/>
                  </a:lnTo>
                  <a:lnTo>
                    <a:pt x="431" y="124"/>
                  </a:lnTo>
                  <a:lnTo>
                    <a:pt x="400" y="62"/>
                  </a:lnTo>
                  <a:lnTo>
                    <a:pt x="339" y="32"/>
                  </a:lnTo>
                  <a:lnTo>
                    <a:pt x="277"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6"/>
            <p:cNvSpPr/>
            <p:nvPr/>
          </p:nvSpPr>
          <p:spPr>
            <a:xfrm>
              <a:off x="3659512" y="2651563"/>
              <a:ext cx="1031728" cy="357899"/>
            </a:xfrm>
            <a:custGeom>
              <a:avLst/>
              <a:gdLst/>
              <a:ahLst/>
              <a:cxnLst/>
              <a:rect l="l" t="t" r="r" b="b"/>
              <a:pathLst>
                <a:path w="9833" h="3411" extrusionOk="0">
                  <a:moveTo>
                    <a:pt x="6361" y="93"/>
                  </a:moveTo>
                  <a:lnTo>
                    <a:pt x="6822" y="123"/>
                  </a:lnTo>
                  <a:lnTo>
                    <a:pt x="7283" y="154"/>
                  </a:lnTo>
                  <a:lnTo>
                    <a:pt x="7682" y="215"/>
                  </a:lnTo>
                  <a:lnTo>
                    <a:pt x="8051" y="277"/>
                  </a:lnTo>
                  <a:lnTo>
                    <a:pt x="8297" y="369"/>
                  </a:lnTo>
                  <a:lnTo>
                    <a:pt x="8512" y="492"/>
                  </a:lnTo>
                  <a:lnTo>
                    <a:pt x="8696" y="615"/>
                  </a:lnTo>
                  <a:lnTo>
                    <a:pt x="8880" y="769"/>
                  </a:lnTo>
                  <a:lnTo>
                    <a:pt x="9034" y="953"/>
                  </a:lnTo>
                  <a:lnTo>
                    <a:pt x="9157" y="1137"/>
                  </a:lnTo>
                  <a:lnTo>
                    <a:pt x="9372" y="1506"/>
                  </a:lnTo>
                  <a:lnTo>
                    <a:pt x="9556" y="1844"/>
                  </a:lnTo>
                  <a:lnTo>
                    <a:pt x="9649" y="2151"/>
                  </a:lnTo>
                  <a:lnTo>
                    <a:pt x="9710" y="2366"/>
                  </a:lnTo>
                  <a:lnTo>
                    <a:pt x="9710" y="2379"/>
                  </a:lnTo>
                  <a:lnTo>
                    <a:pt x="9710" y="2379"/>
                  </a:lnTo>
                  <a:lnTo>
                    <a:pt x="9034" y="2520"/>
                  </a:lnTo>
                  <a:lnTo>
                    <a:pt x="8266" y="2643"/>
                  </a:lnTo>
                  <a:lnTo>
                    <a:pt x="6668" y="2827"/>
                  </a:lnTo>
                  <a:lnTo>
                    <a:pt x="5070" y="2981"/>
                  </a:lnTo>
                  <a:lnTo>
                    <a:pt x="3534" y="3104"/>
                  </a:lnTo>
                  <a:lnTo>
                    <a:pt x="1107" y="3257"/>
                  </a:lnTo>
                  <a:lnTo>
                    <a:pt x="400" y="3288"/>
                  </a:lnTo>
                  <a:lnTo>
                    <a:pt x="260" y="3288"/>
                  </a:lnTo>
                  <a:lnTo>
                    <a:pt x="400" y="3165"/>
                  </a:lnTo>
                  <a:lnTo>
                    <a:pt x="1414" y="2243"/>
                  </a:lnTo>
                  <a:lnTo>
                    <a:pt x="2059" y="1629"/>
                  </a:lnTo>
                  <a:lnTo>
                    <a:pt x="2766" y="1045"/>
                  </a:lnTo>
                  <a:lnTo>
                    <a:pt x="3104" y="799"/>
                  </a:lnTo>
                  <a:lnTo>
                    <a:pt x="3503" y="615"/>
                  </a:lnTo>
                  <a:lnTo>
                    <a:pt x="3934" y="461"/>
                  </a:lnTo>
                  <a:lnTo>
                    <a:pt x="4394" y="308"/>
                  </a:lnTo>
                  <a:lnTo>
                    <a:pt x="4886" y="215"/>
                  </a:lnTo>
                  <a:lnTo>
                    <a:pt x="5378" y="154"/>
                  </a:lnTo>
                  <a:lnTo>
                    <a:pt x="5869" y="123"/>
                  </a:lnTo>
                  <a:lnTo>
                    <a:pt x="6361" y="93"/>
                  </a:lnTo>
                  <a:close/>
                  <a:moveTo>
                    <a:pt x="5869" y="0"/>
                  </a:moveTo>
                  <a:lnTo>
                    <a:pt x="5347" y="31"/>
                  </a:lnTo>
                  <a:lnTo>
                    <a:pt x="4855" y="123"/>
                  </a:lnTo>
                  <a:lnTo>
                    <a:pt x="4364" y="215"/>
                  </a:lnTo>
                  <a:lnTo>
                    <a:pt x="3903" y="338"/>
                  </a:lnTo>
                  <a:lnTo>
                    <a:pt x="3473" y="523"/>
                  </a:lnTo>
                  <a:lnTo>
                    <a:pt x="3073" y="707"/>
                  </a:lnTo>
                  <a:lnTo>
                    <a:pt x="2705" y="953"/>
                  </a:lnTo>
                  <a:lnTo>
                    <a:pt x="1752" y="1752"/>
                  </a:lnTo>
                  <a:lnTo>
                    <a:pt x="922" y="2520"/>
                  </a:lnTo>
                  <a:lnTo>
                    <a:pt x="125" y="3288"/>
                  </a:lnTo>
                  <a:lnTo>
                    <a:pt x="124" y="3288"/>
                  </a:lnTo>
                  <a:lnTo>
                    <a:pt x="124" y="3289"/>
                  </a:lnTo>
                  <a:lnTo>
                    <a:pt x="124" y="3289"/>
                  </a:lnTo>
                  <a:lnTo>
                    <a:pt x="93" y="3319"/>
                  </a:lnTo>
                  <a:lnTo>
                    <a:pt x="1" y="3411"/>
                  </a:lnTo>
                  <a:lnTo>
                    <a:pt x="124" y="3411"/>
                  </a:lnTo>
                  <a:lnTo>
                    <a:pt x="1107" y="3349"/>
                  </a:lnTo>
                  <a:lnTo>
                    <a:pt x="3534" y="3227"/>
                  </a:lnTo>
                  <a:lnTo>
                    <a:pt x="5070" y="3104"/>
                  </a:lnTo>
                  <a:lnTo>
                    <a:pt x="6699" y="2950"/>
                  </a:lnTo>
                  <a:lnTo>
                    <a:pt x="8297" y="2735"/>
                  </a:lnTo>
                  <a:lnTo>
                    <a:pt x="9065" y="2612"/>
                  </a:lnTo>
                  <a:lnTo>
                    <a:pt x="9771" y="2489"/>
                  </a:lnTo>
                  <a:lnTo>
                    <a:pt x="9833" y="2489"/>
                  </a:lnTo>
                  <a:lnTo>
                    <a:pt x="9833" y="2428"/>
                  </a:lnTo>
                  <a:lnTo>
                    <a:pt x="9741" y="2120"/>
                  </a:lnTo>
                  <a:lnTo>
                    <a:pt x="9649" y="1813"/>
                  </a:lnTo>
                  <a:lnTo>
                    <a:pt x="9495" y="1444"/>
                  </a:lnTo>
                  <a:lnTo>
                    <a:pt x="9249" y="1045"/>
                  </a:lnTo>
                  <a:lnTo>
                    <a:pt x="9126" y="861"/>
                  </a:lnTo>
                  <a:lnTo>
                    <a:pt x="8942" y="707"/>
                  </a:lnTo>
                  <a:lnTo>
                    <a:pt x="8758" y="523"/>
                  </a:lnTo>
                  <a:lnTo>
                    <a:pt x="8573" y="400"/>
                  </a:lnTo>
                  <a:lnTo>
                    <a:pt x="8327" y="277"/>
                  </a:lnTo>
                  <a:lnTo>
                    <a:pt x="8082" y="185"/>
                  </a:lnTo>
                  <a:lnTo>
                    <a:pt x="7713" y="93"/>
                  </a:lnTo>
                  <a:lnTo>
                    <a:pt x="7283" y="31"/>
                  </a:lnTo>
                  <a:lnTo>
                    <a:pt x="6853"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6"/>
            <p:cNvSpPr/>
            <p:nvPr/>
          </p:nvSpPr>
          <p:spPr>
            <a:xfrm>
              <a:off x="3778813" y="2922375"/>
              <a:ext cx="80687" cy="93593"/>
            </a:xfrm>
            <a:custGeom>
              <a:avLst/>
              <a:gdLst/>
              <a:ahLst/>
              <a:cxnLst/>
              <a:rect l="l" t="t" r="r" b="b"/>
              <a:pathLst>
                <a:path w="769" h="892" extrusionOk="0">
                  <a:moveTo>
                    <a:pt x="154" y="0"/>
                  </a:moveTo>
                  <a:lnTo>
                    <a:pt x="93" y="31"/>
                  </a:lnTo>
                  <a:lnTo>
                    <a:pt x="62" y="62"/>
                  </a:lnTo>
                  <a:lnTo>
                    <a:pt x="31" y="93"/>
                  </a:lnTo>
                  <a:lnTo>
                    <a:pt x="1" y="154"/>
                  </a:lnTo>
                  <a:lnTo>
                    <a:pt x="1" y="768"/>
                  </a:lnTo>
                  <a:lnTo>
                    <a:pt x="31" y="799"/>
                  </a:lnTo>
                  <a:lnTo>
                    <a:pt x="62" y="861"/>
                  </a:lnTo>
                  <a:lnTo>
                    <a:pt x="93" y="891"/>
                  </a:lnTo>
                  <a:lnTo>
                    <a:pt x="677" y="891"/>
                  </a:lnTo>
                  <a:lnTo>
                    <a:pt x="707" y="861"/>
                  </a:lnTo>
                  <a:lnTo>
                    <a:pt x="738" y="799"/>
                  </a:lnTo>
                  <a:lnTo>
                    <a:pt x="769" y="768"/>
                  </a:lnTo>
                  <a:lnTo>
                    <a:pt x="769" y="615"/>
                  </a:lnTo>
                  <a:lnTo>
                    <a:pt x="738" y="492"/>
                  </a:lnTo>
                  <a:lnTo>
                    <a:pt x="707" y="400"/>
                  </a:lnTo>
                  <a:lnTo>
                    <a:pt x="646" y="277"/>
                  </a:lnTo>
                  <a:lnTo>
                    <a:pt x="584" y="185"/>
                  </a:lnTo>
                  <a:lnTo>
                    <a:pt x="492" y="123"/>
                  </a:lnTo>
                  <a:lnTo>
                    <a:pt x="369" y="62"/>
                  </a:lnTo>
                  <a:lnTo>
                    <a:pt x="277" y="31"/>
                  </a:lnTo>
                  <a:lnTo>
                    <a:pt x="154" y="0"/>
                  </a:lnTo>
                  <a:close/>
                </a:path>
              </a:pathLst>
            </a:custGeom>
            <a:solidFill>
              <a:srgbClr val="07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6"/>
            <p:cNvSpPr/>
            <p:nvPr/>
          </p:nvSpPr>
          <p:spPr>
            <a:xfrm>
              <a:off x="4736367" y="2674122"/>
              <a:ext cx="228946" cy="241852"/>
            </a:xfrm>
            <a:custGeom>
              <a:avLst/>
              <a:gdLst/>
              <a:ahLst/>
              <a:cxnLst/>
              <a:rect l="l" t="t" r="r" b="b"/>
              <a:pathLst>
                <a:path w="2182" h="2305" extrusionOk="0">
                  <a:moveTo>
                    <a:pt x="768" y="93"/>
                  </a:moveTo>
                  <a:lnTo>
                    <a:pt x="891" y="123"/>
                  </a:lnTo>
                  <a:lnTo>
                    <a:pt x="1014" y="185"/>
                  </a:lnTo>
                  <a:lnTo>
                    <a:pt x="1106" y="246"/>
                  </a:lnTo>
                  <a:lnTo>
                    <a:pt x="1168" y="369"/>
                  </a:lnTo>
                  <a:lnTo>
                    <a:pt x="2016" y="2182"/>
                  </a:lnTo>
                  <a:lnTo>
                    <a:pt x="1997" y="2182"/>
                  </a:lnTo>
                  <a:lnTo>
                    <a:pt x="1874" y="2151"/>
                  </a:lnTo>
                  <a:lnTo>
                    <a:pt x="1751" y="2090"/>
                  </a:lnTo>
                  <a:lnTo>
                    <a:pt x="1598" y="1998"/>
                  </a:lnTo>
                  <a:lnTo>
                    <a:pt x="1413" y="1844"/>
                  </a:lnTo>
                  <a:lnTo>
                    <a:pt x="1229" y="1660"/>
                  </a:lnTo>
                  <a:lnTo>
                    <a:pt x="1045" y="1414"/>
                  </a:lnTo>
                  <a:lnTo>
                    <a:pt x="154" y="246"/>
                  </a:lnTo>
                  <a:lnTo>
                    <a:pt x="123" y="185"/>
                  </a:lnTo>
                  <a:lnTo>
                    <a:pt x="154" y="123"/>
                  </a:lnTo>
                  <a:lnTo>
                    <a:pt x="215" y="93"/>
                  </a:lnTo>
                  <a:close/>
                  <a:moveTo>
                    <a:pt x="123" y="0"/>
                  </a:moveTo>
                  <a:lnTo>
                    <a:pt x="62" y="62"/>
                  </a:lnTo>
                  <a:lnTo>
                    <a:pt x="31" y="123"/>
                  </a:lnTo>
                  <a:lnTo>
                    <a:pt x="0" y="185"/>
                  </a:lnTo>
                  <a:lnTo>
                    <a:pt x="31" y="246"/>
                  </a:lnTo>
                  <a:lnTo>
                    <a:pt x="62" y="308"/>
                  </a:lnTo>
                  <a:lnTo>
                    <a:pt x="953" y="1475"/>
                  </a:lnTo>
                  <a:lnTo>
                    <a:pt x="1168" y="1752"/>
                  </a:lnTo>
                  <a:lnTo>
                    <a:pt x="1352" y="1936"/>
                  </a:lnTo>
                  <a:lnTo>
                    <a:pt x="1536" y="2090"/>
                  </a:lnTo>
                  <a:lnTo>
                    <a:pt x="1690" y="2182"/>
                  </a:lnTo>
                  <a:lnTo>
                    <a:pt x="1844" y="2243"/>
                  </a:lnTo>
                  <a:lnTo>
                    <a:pt x="1967" y="2274"/>
                  </a:lnTo>
                  <a:lnTo>
                    <a:pt x="2089" y="2305"/>
                  </a:lnTo>
                  <a:lnTo>
                    <a:pt x="2182" y="2305"/>
                  </a:lnTo>
                  <a:lnTo>
                    <a:pt x="1291" y="308"/>
                  </a:lnTo>
                  <a:lnTo>
                    <a:pt x="1198" y="185"/>
                  </a:lnTo>
                  <a:lnTo>
                    <a:pt x="1076" y="93"/>
                  </a:lnTo>
                  <a:lnTo>
                    <a:pt x="922" y="31"/>
                  </a:lnTo>
                  <a:lnTo>
                    <a:pt x="768"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EFAA5EE-9C70-A8AF-B8D9-EEAEFDEA48F1}"/>
              </a:ext>
            </a:extLst>
          </p:cNvPr>
          <p:cNvPicPr>
            <a:picLocks noChangeAspect="1"/>
          </p:cNvPicPr>
          <p:nvPr/>
        </p:nvPicPr>
        <p:blipFill>
          <a:blip r:embed="rId3"/>
          <a:stretch>
            <a:fillRect/>
          </a:stretch>
        </p:blipFill>
        <p:spPr>
          <a:xfrm>
            <a:off x="3978578" y="712731"/>
            <a:ext cx="4709037" cy="4153547"/>
          </a:xfrm>
          <a:prstGeom prst="rect">
            <a:avLst/>
          </a:prstGeom>
        </p:spPr>
      </p:pic>
      <p:sp>
        <p:nvSpPr>
          <p:cNvPr id="7" name="TextBox 6">
            <a:extLst>
              <a:ext uri="{FF2B5EF4-FFF2-40B4-BE49-F238E27FC236}">
                <a16:creationId xmlns:a16="http://schemas.microsoft.com/office/drawing/2014/main" id="{B6C045D0-6461-2233-BF7B-BC470A0E8154}"/>
              </a:ext>
            </a:extLst>
          </p:cNvPr>
          <p:cNvSpPr txBox="1"/>
          <p:nvPr/>
        </p:nvSpPr>
        <p:spPr>
          <a:xfrm>
            <a:off x="152046" y="277296"/>
            <a:ext cx="3222783" cy="3647152"/>
          </a:xfrm>
          <a:prstGeom prst="rect">
            <a:avLst/>
          </a:prstGeom>
          <a:noFill/>
        </p:spPr>
        <p:txBody>
          <a:bodyPr wrap="square" rtlCol="0">
            <a:spAutoFit/>
          </a:bodyPr>
          <a:lstStyle/>
          <a:p>
            <a:pPr marL="171450" indent="-171450" algn="ctr">
              <a:buFont typeface="Arial" panose="020B0604020202020204" pitchFamily="34" charset="0"/>
              <a:buChar char="•"/>
            </a:pPr>
            <a:r>
              <a:rPr lang="en-US" sz="1050" b="1" dirty="0">
                <a:latin typeface="Fira Sans" panose="020B0503050000020004" pitchFamily="34" charset="0"/>
              </a:rPr>
              <a:t>Clean Alternative Fuel Vehicle (CAFV) Eligibility is based on the fuel requirement and electric-only range requirement as outlined in the tax exemptions for Washington State</a:t>
            </a:r>
          </a:p>
          <a:p>
            <a:pPr algn="ctr"/>
            <a:endParaRPr lang="en-US" sz="1050" b="1" dirty="0">
              <a:latin typeface="Fira Sans" panose="020B0503050000020004" pitchFamily="34" charset="0"/>
            </a:endParaRPr>
          </a:p>
          <a:p>
            <a:pPr marL="171450" indent="-171450" algn="ctr">
              <a:buFont typeface="Arial" panose="020B0604020202020204" pitchFamily="34" charset="0"/>
              <a:buChar char="•"/>
            </a:pPr>
            <a:r>
              <a:rPr lang="en-US" sz="1050" b="1" dirty="0">
                <a:latin typeface="Fira Sans" panose="020B0503050000020004" pitchFamily="34" charset="0"/>
              </a:rPr>
              <a:t>9k of the registered EVs are not eligible due to low battery range</a:t>
            </a:r>
          </a:p>
          <a:p>
            <a:pPr algn="ctr"/>
            <a:r>
              <a:rPr lang="en-US" sz="1050" b="1" dirty="0">
                <a:latin typeface="Fira Sans" panose="020B0503050000020004" pitchFamily="34" charset="0"/>
              </a:rPr>
              <a:t>-Ford</a:t>
            </a:r>
          </a:p>
          <a:p>
            <a:pPr algn="ctr"/>
            <a:r>
              <a:rPr lang="en-US" sz="1050" b="1" dirty="0">
                <a:latin typeface="Fira Sans" panose="020B0503050000020004" pitchFamily="34" charset="0"/>
              </a:rPr>
              <a:t>-Jeep</a:t>
            </a:r>
          </a:p>
          <a:p>
            <a:pPr algn="ctr"/>
            <a:r>
              <a:rPr lang="en-US" sz="1050" b="1" dirty="0">
                <a:latin typeface="Fira Sans" panose="020B0503050000020004" pitchFamily="34" charset="0"/>
              </a:rPr>
              <a:t>Toyota</a:t>
            </a:r>
          </a:p>
          <a:p>
            <a:pPr algn="ctr"/>
            <a:endParaRPr lang="en-US" sz="1050" b="1" dirty="0">
              <a:latin typeface="Fira Sans" panose="020B0503050000020004" pitchFamily="34" charset="0"/>
            </a:endParaRPr>
          </a:p>
          <a:p>
            <a:pPr marL="171450" indent="-171450" algn="ctr">
              <a:buFont typeface="Arial" panose="020B0604020202020204" pitchFamily="34" charset="0"/>
              <a:buChar char="•"/>
            </a:pPr>
            <a:r>
              <a:rPr lang="en-US" sz="1050" b="1" dirty="0">
                <a:latin typeface="Fira Sans" panose="020B0503050000020004" pitchFamily="34" charset="0"/>
              </a:rPr>
              <a:t>28k of the registered EVs are eligible for the tax exemption</a:t>
            </a:r>
          </a:p>
          <a:p>
            <a:pPr algn="ctr"/>
            <a:r>
              <a:rPr lang="en-US" sz="1050" b="1" dirty="0">
                <a:latin typeface="Fira Sans" panose="020B0503050000020004" pitchFamily="34" charset="0"/>
              </a:rPr>
              <a:t>-Tesla</a:t>
            </a:r>
          </a:p>
          <a:p>
            <a:pPr algn="ctr"/>
            <a:r>
              <a:rPr lang="en-US" sz="1050" b="1" dirty="0">
                <a:latin typeface="Fira Sans" panose="020B0503050000020004" pitchFamily="34" charset="0"/>
              </a:rPr>
              <a:t>-Chevrolet</a:t>
            </a:r>
          </a:p>
          <a:p>
            <a:pPr algn="ctr"/>
            <a:r>
              <a:rPr lang="en-US" sz="1050" b="1" dirty="0">
                <a:latin typeface="Fira Sans" panose="020B0503050000020004" pitchFamily="34" charset="0"/>
              </a:rPr>
              <a:t>-Nissan</a:t>
            </a:r>
          </a:p>
          <a:p>
            <a:pPr algn="ctr"/>
            <a:endParaRPr lang="en-US" sz="1050" b="1" dirty="0">
              <a:latin typeface="Fira Sans" panose="020B0503050000020004" pitchFamily="34" charset="0"/>
            </a:endParaRPr>
          </a:p>
          <a:p>
            <a:pPr marL="171450" indent="-171450" algn="ctr">
              <a:buFont typeface="Arial" panose="020B0604020202020204" pitchFamily="34" charset="0"/>
              <a:buChar char="•"/>
            </a:pPr>
            <a:r>
              <a:rPr lang="en-US" sz="1050" b="1" dirty="0">
                <a:latin typeface="Fira Sans" panose="020B0503050000020004" pitchFamily="34" charset="0"/>
              </a:rPr>
              <a:t>88k of the registered EVs eligibility is unknown due to battery not being researched</a:t>
            </a:r>
          </a:p>
          <a:p>
            <a:pPr algn="ctr"/>
            <a:endParaRPr lang="en-US" sz="1050" b="1" dirty="0">
              <a:latin typeface="Fira Sans" panose="020B0503050000020004" pitchFamily="34" charset="0"/>
            </a:endParaRPr>
          </a:p>
          <a:p>
            <a:pPr algn="ctr"/>
            <a:endParaRPr lang="en-US" sz="1050" b="1" dirty="0">
              <a:latin typeface="Fira Sans" panose="020B0503050000020004" pitchFamily="34" charset="0"/>
            </a:endParaRPr>
          </a:p>
          <a:p>
            <a:pPr marL="171450" indent="-171450" algn="ctr">
              <a:buFont typeface="Arial" panose="020B0604020202020204" pitchFamily="34" charset="0"/>
              <a:buChar char="•"/>
            </a:pPr>
            <a:endParaRPr lang="en-US" sz="1050" b="1" dirty="0">
              <a:latin typeface="Fira Sans" panose="020B05030500000200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7140</TotalTime>
  <Words>841</Words>
  <Application>Microsoft Office PowerPoint</Application>
  <PresentationFormat>On-screen Show (16:9)</PresentationFormat>
  <Paragraphs>72</Paragraphs>
  <Slides>13</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Roboto</vt:lpstr>
      <vt:lpstr>Fira Sans</vt:lpstr>
      <vt:lpstr>Proxima Nova</vt:lpstr>
      <vt:lpstr>Proxima Nova Semibold</vt:lpstr>
      <vt:lpstr>Simple Light</vt:lpstr>
      <vt:lpstr>Electric Car Infographics by Slidesgo</vt:lpstr>
      <vt:lpstr>Slidesgo Final Pages</vt:lpstr>
      <vt:lpstr>PowerPoint Presentation</vt:lpstr>
      <vt:lpstr>Table of Contents</vt:lpstr>
      <vt:lpstr>Introduction</vt:lpstr>
      <vt:lpstr>Washington: Top Ranking Counties</vt:lpstr>
      <vt:lpstr>Washington: Top Ranking Utilities</vt:lpstr>
      <vt:lpstr>Electric Vehicles: Trending and Top Ranked </vt:lpstr>
      <vt:lpstr>PowerPoint Presentation</vt:lpstr>
      <vt:lpstr>Range</vt:lpstr>
      <vt:lpstr>Eligibility </vt:lpstr>
      <vt:lpstr>MSRP: Data Clean Up Issues</vt:lpstr>
      <vt:lpstr>EV Database 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Fawnee Cakes</dc:creator>
  <cp:lastModifiedBy>Fawnee Cakes</cp:lastModifiedBy>
  <cp:revision>2</cp:revision>
  <dcterms:modified xsi:type="dcterms:W3CDTF">2024-04-17T00:35:29Z</dcterms:modified>
</cp:coreProperties>
</file>