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3" r:id="rId2"/>
    <p:sldId id="265" r:id="rId3"/>
    <p:sldId id="257" r:id="rId4"/>
    <p:sldId id="281" r:id="rId5"/>
    <p:sldId id="266" r:id="rId6"/>
    <p:sldId id="261" r:id="rId7"/>
    <p:sldId id="272" r:id="rId8"/>
    <p:sldId id="258" r:id="rId9"/>
    <p:sldId id="284" r:id="rId10"/>
    <p:sldId id="269" r:id="rId11"/>
    <p:sldId id="273" r:id="rId12"/>
    <p:sldId id="270" r:id="rId13"/>
    <p:sldId id="271" r:id="rId14"/>
    <p:sldId id="274" r:id="rId15"/>
    <p:sldId id="275" r:id="rId16"/>
    <p:sldId id="276"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8DDE3D-2A20-4754-AD16-BBE49F7A3951}" v="62" dt="2024-12-05T14:01:47.2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94660"/>
  </p:normalViewPr>
  <p:slideViewPr>
    <p:cSldViewPr snapToGrid="0">
      <p:cViewPr varScale="1">
        <p:scale>
          <a:sx n="72" d="100"/>
          <a:sy n="72" d="100"/>
        </p:scale>
        <p:origin x="3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4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73E8B6-FA6F-439A-ABDC-3D41DDC937C5}"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2108187-C8D5-492A-8387-CF1033C91057}">
      <dgm:prSet/>
      <dgm:spPr/>
      <dgm:t>
        <a:bodyPr/>
        <a:lstStyle/>
        <a:p>
          <a:pPr>
            <a:defRPr b="1"/>
          </a:pPr>
          <a:r>
            <a:rPr lang="en-US"/>
            <a:t>Objective :</a:t>
          </a:r>
        </a:p>
      </dgm:t>
    </dgm:pt>
    <dgm:pt modelId="{56AA9D4C-186B-4FCA-AABD-CCA8A68E0E60}" type="parTrans" cxnId="{E3D1EE85-8536-4812-B72A-A4561123B9D1}">
      <dgm:prSet/>
      <dgm:spPr/>
      <dgm:t>
        <a:bodyPr/>
        <a:lstStyle/>
        <a:p>
          <a:endParaRPr lang="en-US"/>
        </a:p>
      </dgm:t>
    </dgm:pt>
    <dgm:pt modelId="{0743A77E-6137-499E-9D0D-FAAE3E5AE36B}" type="sibTrans" cxnId="{E3D1EE85-8536-4812-B72A-A4561123B9D1}">
      <dgm:prSet/>
      <dgm:spPr/>
      <dgm:t>
        <a:bodyPr/>
        <a:lstStyle/>
        <a:p>
          <a:endParaRPr lang="en-US"/>
        </a:p>
      </dgm:t>
    </dgm:pt>
    <dgm:pt modelId="{D958DBBC-00B1-4B53-A906-9CF4B64A11F9}">
      <dgm:prSet/>
      <dgm:spPr/>
      <dgm:t>
        <a:bodyPr/>
        <a:lstStyle/>
        <a:p>
          <a:r>
            <a:rPr lang="en-US" dirty="0"/>
            <a:t>Develop an interactive digital map to help educate the public and engage the community about the UGRR sites in the Chicago Southland.</a:t>
          </a:r>
        </a:p>
      </dgm:t>
    </dgm:pt>
    <dgm:pt modelId="{29D5323B-371D-41A1-B496-8A60DC87AE84}" type="parTrans" cxnId="{3C765F7A-ECC5-43D8-B000-EB8BCAD126EA}">
      <dgm:prSet/>
      <dgm:spPr/>
      <dgm:t>
        <a:bodyPr/>
        <a:lstStyle/>
        <a:p>
          <a:endParaRPr lang="en-US"/>
        </a:p>
      </dgm:t>
    </dgm:pt>
    <dgm:pt modelId="{92287A43-6E34-430F-B6D8-E38DF30B6538}" type="sibTrans" cxnId="{3C765F7A-ECC5-43D8-B000-EB8BCAD126EA}">
      <dgm:prSet/>
      <dgm:spPr/>
      <dgm:t>
        <a:bodyPr/>
        <a:lstStyle/>
        <a:p>
          <a:endParaRPr lang="en-US"/>
        </a:p>
      </dgm:t>
    </dgm:pt>
    <dgm:pt modelId="{F2B6A7A4-219B-4D92-AC10-8963A2C3161D}">
      <dgm:prSet/>
      <dgm:spPr/>
      <dgm:t>
        <a:bodyPr/>
        <a:lstStyle/>
        <a:p>
          <a:pPr>
            <a:defRPr b="1"/>
          </a:pPr>
          <a:r>
            <a:rPr lang="en-US"/>
            <a:t>Goal :</a:t>
          </a:r>
        </a:p>
      </dgm:t>
    </dgm:pt>
    <dgm:pt modelId="{B270EDF4-98B9-47C9-BB62-6D67D2E71DA2}" type="parTrans" cxnId="{29DAF815-FE6B-4410-B4BF-0F352A7A7B53}">
      <dgm:prSet/>
      <dgm:spPr/>
      <dgm:t>
        <a:bodyPr/>
        <a:lstStyle/>
        <a:p>
          <a:endParaRPr lang="en-US"/>
        </a:p>
      </dgm:t>
    </dgm:pt>
    <dgm:pt modelId="{DE8E1319-A2AA-4565-981F-15DF838E0280}" type="sibTrans" cxnId="{29DAF815-FE6B-4410-B4BF-0F352A7A7B53}">
      <dgm:prSet/>
      <dgm:spPr/>
      <dgm:t>
        <a:bodyPr/>
        <a:lstStyle/>
        <a:p>
          <a:endParaRPr lang="en-US"/>
        </a:p>
      </dgm:t>
    </dgm:pt>
    <dgm:pt modelId="{7EB2F21B-5814-403E-B6EB-E8773F05F6E0}">
      <dgm:prSet/>
      <dgm:spPr/>
      <dgm:t>
        <a:bodyPr/>
        <a:lstStyle/>
        <a:p>
          <a:r>
            <a:rPr lang="en-US"/>
            <a:t>Uncover and showcase the historical significance of sites along the Little Calumet River related to the Underground Railroad (UGRR). </a:t>
          </a:r>
        </a:p>
      </dgm:t>
    </dgm:pt>
    <dgm:pt modelId="{725AA48D-C299-4D85-AF24-5224F8C250E3}" type="parTrans" cxnId="{81B67C07-4D23-42C1-BD6C-64DD32E0C5AD}">
      <dgm:prSet/>
      <dgm:spPr/>
      <dgm:t>
        <a:bodyPr/>
        <a:lstStyle/>
        <a:p>
          <a:endParaRPr lang="en-US"/>
        </a:p>
      </dgm:t>
    </dgm:pt>
    <dgm:pt modelId="{7D198A87-410E-47ED-9B06-5225430A1178}" type="sibTrans" cxnId="{81B67C07-4D23-42C1-BD6C-64DD32E0C5AD}">
      <dgm:prSet/>
      <dgm:spPr/>
      <dgm:t>
        <a:bodyPr/>
        <a:lstStyle/>
        <a:p>
          <a:endParaRPr lang="en-US"/>
        </a:p>
      </dgm:t>
    </dgm:pt>
    <dgm:pt modelId="{FB4C4686-569C-446E-997A-96E1E3499391}" type="pres">
      <dgm:prSet presAssocID="{F573E8B6-FA6F-439A-ABDC-3D41DDC937C5}" presName="root" presStyleCnt="0">
        <dgm:presLayoutVars>
          <dgm:dir/>
          <dgm:resizeHandles val="exact"/>
        </dgm:presLayoutVars>
      </dgm:prSet>
      <dgm:spPr/>
    </dgm:pt>
    <dgm:pt modelId="{BBE4B655-5E7B-41A9-944C-EDB6E6F54385}" type="pres">
      <dgm:prSet presAssocID="{62108187-C8D5-492A-8387-CF1033C91057}" presName="compNode" presStyleCnt="0"/>
      <dgm:spPr/>
    </dgm:pt>
    <dgm:pt modelId="{0D85CA4B-086E-4055-B331-C2B9417EA5EC}" type="pres">
      <dgm:prSet presAssocID="{62108187-C8D5-492A-8387-CF1033C9105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66A78155-5FA8-4866-938F-3E437C4EA664}" type="pres">
      <dgm:prSet presAssocID="{62108187-C8D5-492A-8387-CF1033C91057}" presName="iconSpace" presStyleCnt="0"/>
      <dgm:spPr/>
    </dgm:pt>
    <dgm:pt modelId="{131783EF-E27F-44B2-9991-C7DCCB9EEC3F}" type="pres">
      <dgm:prSet presAssocID="{62108187-C8D5-492A-8387-CF1033C91057}" presName="parTx" presStyleLbl="revTx" presStyleIdx="0" presStyleCnt="4">
        <dgm:presLayoutVars>
          <dgm:chMax val="0"/>
          <dgm:chPref val="0"/>
        </dgm:presLayoutVars>
      </dgm:prSet>
      <dgm:spPr/>
    </dgm:pt>
    <dgm:pt modelId="{6114E839-81AC-4EA1-9495-2B21FDF43363}" type="pres">
      <dgm:prSet presAssocID="{62108187-C8D5-492A-8387-CF1033C91057}" presName="txSpace" presStyleCnt="0"/>
      <dgm:spPr/>
    </dgm:pt>
    <dgm:pt modelId="{F852CDC6-0F69-4020-B3BF-7FF9864EE4F1}" type="pres">
      <dgm:prSet presAssocID="{62108187-C8D5-492A-8387-CF1033C91057}" presName="desTx" presStyleLbl="revTx" presStyleIdx="1" presStyleCnt="4">
        <dgm:presLayoutVars/>
      </dgm:prSet>
      <dgm:spPr/>
    </dgm:pt>
    <dgm:pt modelId="{C008BD26-A351-48F2-B61A-A9C753F554F2}" type="pres">
      <dgm:prSet presAssocID="{0743A77E-6137-499E-9D0D-FAAE3E5AE36B}" presName="sibTrans" presStyleCnt="0"/>
      <dgm:spPr/>
    </dgm:pt>
    <dgm:pt modelId="{57F6FFD7-1A93-4CC8-BB47-441C9AD5CF1A}" type="pres">
      <dgm:prSet presAssocID="{F2B6A7A4-219B-4D92-AC10-8963A2C3161D}" presName="compNode" presStyleCnt="0"/>
      <dgm:spPr/>
    </dgm:pt>
    <dgm:pt modelId="{F8B1A4F9-9A43-4637-9DCB-93E2CB841AF8}" type="pres">
      <dgm:prSet presAssocID="{F2B6A7A4-219B-4D92-AC10-8963A2C3161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in"/>
        </a:ext>
      </dgm:extLst>
    </dgm:pt>
    <dgm:pt modelId="{D54974D4-AC86-48DE-B596-58D1ACC6AE16}" type="pres">
      <dgm:prSet presAssocID="{F2B6A7A4-219B-4D92-AC10-8963A2C3161D}" presName="iconSpace" presStyleCnt="0"/>
      <dgm:spPr/>
    </dgm:pt>
    <dgm:pt modelId="{5839070F-20A0-495E-8F6E-7702F19D1EB6}" type="pres">
      <dgm:prSet presAssocID="{F2B6A7A4-219B-4D92-AC10-8963A2C3161D}" presName="parTx" presStyleLbl="revTx" presStyleIdx="2" presStyleCnt="4">
        <dgm:presLayoutVars>
          <dgm:chMax val="0"/>
          <dgm:chPref val="0"/>
        </dgm:presLayoutVars>
      </dgm:prSet>
      <dgm:spPr/>
    </dgm:pt>
    <dgm:pt modelId="{A2BC3955-C7DC-452F-A744-F9B9EE1FF137}" type="pres">
      <dgm:prSet presAssocID="{F2B6A7A4-219B-4D92-AC10-8963A2C3161D}" presName="txSpace" presStyleCnt="0"/>
      <dgm:spPr/>
    </dgm:pt>
    <dgm:pt modelId="{0E37FE19-988A-4713-AB63-22BAE931F8EA}" type="pres">
      <dgm:prSet presAssocID="{F2B6A7A4-219B-4D92-AC10-8963A2C3161D}" presName="desTx" presStyleLbl="revTx" presStyleIdx="3" presStyleCnt="4">
        <dgm:presLayoutVars/>
      </dgm:prSet>
      <dgm:spPr/>
    </dgm:pt>
  </dgm:ptLst>
  <dgm:cxnLst>
    <dgm:cxn modelId="{81B67C07-4D23-42C1-BD6C-64DD32E0C5AD}" srcId="{F2B6A7A4-219B-4D92-AC10-8963A2C3161D}" destId="{7EB2F21B-5814-403E-B6EB-E8773F05F6E0}" srcOrd="0" destOrd="0" parTransId="{725AA48D-C299-4D85-AF24-5224F8C250E3}" sibTransId="{7D198A87-410E-47ED-9B06-5225430A1178}"/>
    <dgm:cxn modelId="{29DAF815-FE6B-4410-B4BF-0F352A7A7B53}" srcId="{F573E8B6-FA6F-439A-ABDC-3D41DDC937C5}" destId="{F2B6A7A4-219B-4D92-AC10-8963A2C3161D}" srcOrd="1" destOrd="0" parTransId="{B270EDF4-98B9-47C9-BB62-6D67D2E71DA2}" sibTransId="{DE8E1319-A2AA-4565-981F-15DF838E0280}"/>
    <dgm:cxn modelId="{1233B21A-674A-4927-97BE-0FD3B299D362}" type="presOf" srcId="{F573E8B6-FA6F-439A-ABDC-3D41DDC937C5}" destId="{FB4C4686-569C-446E-997A-96E1E3499391}" srcOrd="0" destOrd="0" presId="urn:microsoft.com/office/officeart/2018/5/layout/CenteredIconLabelDescriptionList"/>
    <dgm:cxn modelId="{4FDFEE36-5E82-469F-B902-36FD8BBEE7D2}" type="presOf" srcId="{F2B6A7A4-219B-4D92-AC10-8963A2C3161D}" destId="{5839070F-20A0-495E-8F6E-7702F19D1EB6}" srcOrd="0" destOrd="0" presId="urn:microsoft.com/office/officeart/2018/5/layout/CenteredIconLabelDescriptionList"/>
    <dgm:cxn modelId="{0D625F49-443E-4BB2-933D-F8591681EE49}" type="presOf" srcId="{62108187-C8D5-492A-8387-CF1033C91057}" destId="{131783EF-E27F-44B2-9991-C7DCCB9EEC3F}" srcOrd="0" destOrd="0" presId="urn:microsoft.com/office/officeart/2018/5/layout/CenteredIconLabelDescriptionList"/>
    <dgm:cxn modelId="{3C765F7A-ECC5-43D8-B000-EB8BCAD126EA}" srcId="{62108187-C8D5-492A-8387-CF1033C91057}" destId="{D958DBBC-00B1-4B53-A906-9CF4B64A11F9}" srcOrd="0" destOrd="0" parTransId="{29D5323B-371D-41A1-B496-8A60DC87AE84}" sibTransId="{92287A43-6E34-430F-B6D8-E38DF30B6538}"/>
    <dgm:cxn modelId="{E3D1EE85-8536-4812-B72A-A4561123B9D1}" srcId="{F573E8B6-FA6F-439A-ABDC-3D41DDC937C5}" destId="{62108187-C8D5-492A-8387-CF1033C91057}" srcOrd="0" destOrd="0" parTransId="{56AA9D4C-186B-4FCA-AABD-CCA8A68E0E60}" sibTransId="{0743A77E-6137-499E-9D0D-FAAE3E5AE36B}"/>
    <dgm:cxn modelId="{B7BBEFB7-3149-447F-9D2C-23EE673EB1C3}" type="presOf" srcId="{7EB2F21B-5814-403E-B6EB-E8773F05F6E0}" destId="{0E37FE19-988A-4713-AB63-22BAE931F8EA}" srcOrd="0" destOrd="0" presId="urn:microsoft.com/office/officeart/2018/5/layout/CenteredIconLabelDescriptionList"/>
    <dgm:cxn modelId="{719E26E8-D577-4111-AF63-6194D066A5BD}" type="presOf" srcId="{D958DBBC-00B1-4B53-A906-9CF4B64A11F9}" destId="{F852CDC6-0F69-4020-B3BF-7FF9864EE4F1}" srcOrd="0" destOrd="0" presId="urn:microsoft.com/office/officeart/2018/5/layout/CenteredIconLabelDescriptionList"/>
    <dgm:cxn modelId="{AA142D12-9AEE-41F0-A21B-F03EBE31678D}" type="presParOf" srcId="{FB4C4686-569C-446E-997A-96E1E3499391}" destId="{BBE4B655-5E7B-41A9-944C-EDB6E6F54385}" srcOrd="0" destOrd="0" presId="urn:microsoft.com/office/officeart/2018/5/layout/CenteredIconLabelDescriptionList"/>
    <dgm:cxn modelId="{EE354D67-579B-469B-86AD-C2B4D47A65C0}" type="presParOf" srcId="{BBE4B655-5E7B-41A9-944C-EDB6E6F54385}" destId="{0D85CA4B-086E-4055-B331-C2B9417EA5EC}" srcOrd="0" destOrd="0" presId="urn:microsoft.com/office/officeart/2018/5/layout/CenteredIconLabelDescriptionList"/>
    <dgm:cxn modelId="{08E570DC-04F5-4177-9AB0-F3C353CF4EDB}" type="presParOf" srcId="{BBE4B655-5E7B-41A9-944C-EDB6E6F54385}" destId="{66A78155-5FA8-4866-938F-3E437C4EA664}" srcOrd="1" destOrd="0" presId="urn:microsoft.com/office/officeart/2018/5/layout/CenteredIconLabelDescriptionList"/>
    <dgm:cxn modelId="{8B6C3706-A12D-45BF-9FCD-CEE0F5EE2C5D}" type="presParOf" srcId="{BBE4B655-5E7B-41A9-944C-EDB6E6F54385}" destId="{131783EF-E27F-44B2-9991-C7DCCB9EEC3F}" srcOrd="2" destOrd="0" presId="urn:microsoft.com/office/officeart/2018/5/layout/CenteredIconLabelDescriptionList"/>
    <dgm:cxn modelId="{7A721967-F69B-422F-BC03-CE119F104CF5}" type="presParOf" srcId="{BBE4B655-5E7B-41A9-944C-EDB6E6F54385}" destId="{6114E839-81AC-4EA1-9495-2B21FDF43363}" srcOrd="3" destOrd="0" presId="urn:microsoft.com/office/officeart/2018/5/layout/CenteredIconLabelDescriptionList"/>
    <dgm:cxn modelId="{7F92029A-4BEF-4CD2-BB79-9CE380BC6AC9}" type="presParOf" srcId="{BBE4B655-5E7B-41A9-944C-EDB6E6F54385}" destId="{F852CDC6-0F69-4020-B3BF-7FF9864EE4F1}" srcOrd="4" destOrd="0" presId="urn:microsoft.com/office/officeart/2018/5/layout/CenteredIconLabelDescriptionList"/>
    <dgm:cxn modelId="{94462FD6-64A7-4E68-A428-2DEB3B839A56}" type="presParOf" srcId="{FB4C4686-569C-446E-997A-96E1E3499391}" destId="{C008BD26-A351-48F2-B61A-A9C753F554F2}" srcOrd="1" destOrd="0" presId="urn:microsoft.com/office/officeart/2018/5/layout/CenteredIconLabelDescriptionList"/>
    <dgm:cxn modelId="{447DDD61-ED95-42FD-9BF4-276383D8A2FB}" type="presParOf" srcId="{FB4C4686-569C-446E-997A-96E1E3499391}" destId="{57F6FFD7-1A93-4CC8-BB47-441C9AD5CF1A}" srcOrd="2" destOrd="0" presId="urn:microsoft.com/office/officeart/2018/5/layout/CenteredIconLabelDescriptionList"/>
    <dgm:cxn modelId="{344DD11C-8630-411B-B36E-B0835EE7BB60}" type="presParOf" srcId="{57F6FFD7-1A93-4CC8-BB47-441C9AD5CF1A}" destId="{F8B1A4F9-9A43-4637-9DCB-93E2CB841AF8}" srcOrd="0" destOrd="0" presId="urn:microsoft.com/office/officeart/2018/5/layout/CenteredIconLabelDescriptionList"/>
    <dgm:cxn modelId="{6C2DB296-684E-4876-A576-06FE83D530F9}" type="presParOf" srcId="{57F6FFD7-1A93-4CC8-BB47-441C9AD5CF1A}" destId="{D54974D4-AC86-48DE-B596-58D1ACC6AE16}" srcOrd="1" destOrd="0" presId="urn:microsoft.com/office/officeart/2018/5/layout/CenteredIconLabelDescriptionList"/>
    <dgm:cxn modelId="{01241D23-2583-4789-9206-24AE54FB3D91}" type="presParOf" srcId="{57F6FFD7-1A93-4CC8-BB47-441C9AD5CF1A}" destId="{5839070F-20A0-495E-8F6E-7702F19D1EB6}" srcOrd="2" destOrd="0" presId="urn:microsoft.com/office/officeart/2018/5/layout/CenteredIconLabelDescriptionList"/>
    <dgm:cxn modelId="{D98F5F7A-AED8-41DA-A32F-125D9645A96D}" type="presParOf" srcId="{57F6FFD7-1A93-4CC8-BB47-441C9AD5CF1A}" destId="{A2BC3955-C7DC-452F-A744-F9B9EE1FF137}" srcOrd="3" destOrd="0" presId="urn:microsoft.com/office/officeart/2018/5/layout/CenteredIconLabelDescriptionList"/>
    <dgm:cxn modelId="{03ED59EC-F0D7-4FF9-B916-BE658ADF204C}" type="presParOf" srcId="{57F6FFD7-1A93-4CC8-BB47-441C9AD5CF1A}" destId="{0E37FE19-988A-4713-AB63-22BAE931F8EA}"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6F016E-2877-4E41-8A38-039C959C556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8547247-84A6-4D33-8C77-2807CB5F3463}">
      <dgm:prSet/>
      <dgm:spPr/>
      <dgm:t>
        <a:bodyPr/>
        <a:lstStyle/>
        <a:p>
          <a:pPr>
            <a:lnSpc>
              <a:spcPct val="100000"/>
            </a:lnSpc>
          </a:pPr>
          <a:r>
            <a:rPr lang="en-US"/>
            <a:t>Collection of Primary Source Documentation</a:t>
          </a:r>
        </a:p>
      </dgm:t>
    </dgm:pt>
    <dgm:pt modelId="{C01776A0-D565-4612-AF39-4EA904B36E87}" type="parTrans" cxnId="{F8E596D7-A021-4F22-9D65-68F34F6E593C}">
      <dgm:prSet/>
      <dgm:spPr/>
      <dgm:t>
        <a:bodyPr/>
        <a:lstStyle/>
        <a:p>
          <a:endParaRPr lang="en-US"/>
        </a:p>
      </dgm:t>
    </dgm:pt>
    <dgm:pt modelId="{8113EC2C-57D0-489E-A725-CC5E12A9F7A2}" type="sibTrans" cxnId="{F8E596D7-A021-4F22-9D65-68F34F6E593C}">
      <dgm:prSet/>
      <dgm:spPr/>
      <dgm:t>
        <a:bodyPr/>
        <a:lstStyle/>
        <a:p>
          <a:endParaRPr lang="en-US"/>
        </a:p>
      </dgm:t>
    </dgm:pt>
    <dgm:pt modelId="{9467E2F1-B3F2-41E0-BE10-A4995376C6AD}">
      <dgm:prSet/>
      <dgm:spPr/>
      <dgm:t>
        <a:bodyPr/>
        <a:lstStyle/>
        <a:p>
          <a:pPr>
            <a:lnSpc>
              <a:spcPct val="100000"/>
            </a:lnSpc>
          </a:pPr>
          <a:r>
            <a:rPr lang="en-US"/>
            <a:t>Identification of UGRR Sites based on Primary Source Documentation</a:t>
          </a:r>
        </a:p>
      </dgm:t>
    </dgm:pt>
    <dgm:pt modelId="{B5A5D9D6-7216-40B9-AF34-89D7C9282122}" type="parTrans" cxnId="{39E9771A-8A19-40A0-B635-326399B0841D}">
      <dgm:prSet/>
      <dgm:spPr/>
      <dgm:t>
        <a:bodyPr/>
        <a:lstStyle/>
        <a:p>
          <a:endParaRPr lang="en-US"/>
        </a:p>
      </dgm:t>
    </dgm:pt>
    <dgm:pt modelId="{AB861785-34EB-498F-B188-773DE1B965D1}" type="sibTrans" cxnId="{39E9771A-8A19-40A0-B635-326399B0841D}">
      <dgm:prSet/>
      <dgm:spPr/>
      <dgm:t>
        <a:bodyPr/>
        <a:lstStyle/>
        <a:p>
          <a:endParaRPr lang="en-US"/>
        </a:p>
      </dgm:t>
    </dgm:pt>
    <dgm:pt modelId="{F2B9B771-4F5E-4A26-B423-E11EDAC8CC1B}">
      <dgm:prSet/>
      <dgm:spPr/>
      <dgm:t>
        <a:bodyPr/>
        <a:lstStyle/>
        <a:p>
          <a:pPr>
            <a:lnSpc>
              <a:spcPct val="100000"/>
            </a:lnSpc>
          </a:pPr>
          <a:r>
            <a:rPr lang="en-US" dirty="0"/>
            <a:t>Sites along the Little Calumet River that have connections to the Underground Railroad will also be identified</a:t>
          </a:r>
        </a:p>
      </dgm:t>
    </dgm:pt>
    <dgm:pt modelId="{4380A561-A16B-4D35-9246-D7F8965AAB19}" type="parTrans" cxnId="{1046B6E6-7099-4467-94C0-5A135348B2B0}">
      <dgm:prSet/>
      <dgm:spPr/>
      <dgm:t>
        <a:bodyPr/>
        <a:lstStyle/>
        <a:p>
          <a:endParaRPr lang="en-US"/>
        </a:p>
      </dgm:t>
    </dgm:pt>
    <dgm:pt modelId="{9EA4FCA0-F812-419A-9DB1-6F4E112E4221}" type="sibTrans" cxnId="{1046B6E6-7099-4467-94C0-5A135348B2B0}">
      <dgm:prSet/>
      <dgm:spPr/>
      <dgm:t>
        <a:bodyPr/>
        <a:lstStyle/>
        <a:p>
          <a:endParaRPr lang="en-US"/>
        </a:p>
      </dgm:t>
    </dgm:pt>
    <dgm:pt modelId="{B3F6B383-6AA5-43A6-88F8-DA416CFA9D9F}">
      <dgm:prSet/>
      <dgm:spPr/>
      <dgm:t>
        <a:bodyPr/>
        <a:lstStyle/>
        <a:p>
          <a:pPr>
            <a:lnSpc>
              <a:spcPct val="100000"/>
            </a:lnSpc>
          </a:pPr>
          <a:r>
            <a:rPr lang="en-US" dirty="0"/>
            <a:t>Data organized and Geocoded into a spreadsheet for the Mapping</a:t>
          </a:r>
        </a:p>
      </dgm:t>
    </dgm:pt>
    <dgm:pt modelId="{FDF48C78-04B7-465A-A2D3-F5A968314C33}" type="parTrans" cxnId="{250AE603-1CC1-41F5-A02A-319D525AC74D}">
      <dgm:prSet/>
      <dgm:spPr/>
      <dgm:t>
        <a:bodyPr/>
        <a:lstStyle/>
        <a:p>
          <a:endParaRPr lang="en-US"/>
        </a:p>
      </dgm:t>
    </dgm:pt>
    <dgm:pt modelId="{E0ADF7C7-CE23-49A4-8E3A-FB02552E3077}" type="sibTrans" cxnId="{250AE603-1CC1-41F5-A02A-319D525AC74D}">
      <dgm:prSet/>
      <dgm:spPr/>
      <dgm:t>
        <a:bodyPr/>
        <a:lstStyle/>
        <a:p>
          <a:endParaRPr lang="en-US"/>
        </a:p>
      </dgm:t>
    </dgm:pt>
    <dgm:pt modelId="{5F41A1C1-14C9-4C75-BA64-E1A0A016EF57}" type="pres">
      <dgm:prSet presAssocID="{ED6F016E-2877-4E41-8A38-039C959C556C}" presName="root" presStyleCnt="0">
        <dgm:presLayoutVars>
          <dgm:dir/>
          <dgm:resizeHandles val="exact"/>
        </dgm:presLayoutVars>
      </dgm:prSet>
      <dgm:spPr/>
    </dgm:pt>
    <dgm:pt modelId="{D864DFE1-3621-4485-A393-6AF0F4C1EDD4}" type="pres">
      <dgm:prSet presAssocID="{18547247-84A6-4D33-8C77-2807CB5F3463}" presName="compNode" presStyleCnt="0"/>
      <dgm:spPr/>
    </dgm:pt>
    <dgm:pt modelId="{79052670-1AC2-422F-95DD-3149AA27B85D}" type="pres">
      <dgm:prSet presAssocID="{18547247-84A6-4D33-8C77-2807CB5F3463}" presName="bgRect" presStyleLbl="bgShp" presStyleIdx="0" presStyleCnt="4"/>
      <dgm:spPr/>
    </dgm:pt>
    <dgm:pt modelId="{CCDFB89B-0837-4462-BCB7-E0701BFD1E8A}" type="pres">
      <dgm:prSet presAssocID="{18547247-84A6-4D33-8C77-2807CB5F346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B7C2A384-03FE-4190-BF8C-AE294CFC3023}" type="pres">
      <dgm:prSet presAssocID="{18547247-84A6-4D33-8C77-2807CB5F3463}" presName="spaceRect" presStyleCnt="0"/>
      <dgm:spPr/>
    </dgm:pt>
    <dgm:pt modelId="{4695833B-443A-44BD-80B0-7C4DCF86C129}" type="pres">
      <dgm:prSet presAssocID="{18547247-84A6-4D33-8C77-2807CB5F3463}" presName="parTx" presStyleLbl="revTx" presStyleIdx="0" presStyleCnt="4">
        <dgm:presLayoutVars>
          <dgm:chMax val="0"/>
          <dgm:chPref val="0"/>
        </dgm:presLayoutVars>
      </dgm:prSet>
      <dgm:spPr/>
    </dgm:pt>
    <dgm:pt modelId="{03F03866-010B-45DC-9B82-A8993E76708D}" type="pres">
      <dgm:prSet presAssocID="{8113EC2C-57D0-489E-A725-CC5E12A9F7A2}" presName="sibTrans" presStyleCnt="0"/>
      <dgm:spPr/>
    </dgm:pt>
    <dgm:pt modelId="{0ACED5EC-807F-4C95-ACD8-D62CF0D60D2A}" type="pres">
      <dgm:prSet presAssocID="{9467E2F1-B3F2-41E0-BE10-A4995376C6AD}" presName="compNode" presStyleCnt="0"/>
      <dgm:spPr/>
    </dgm:pt>
    <dgm:pt modelId="{34106892-1735-4D02-BC7C-1BAF2299D7D4}" type="pres">
      <dgm:prSet presAssocID="{9467E2F1-B3F2-41E0-BE10-A4995376C6AD}" presName="bgRect" presStyleLbl="bgShp" presStyleIdx="1" presStyleCnt="4"/>
      <dgm:spPr/>
    </dgm:pt>
    <dgm:pt modelId="{1C970096-BEE4-4A80-9621-13DEC3D54B34}" type="pres">
      <dgm:prSet presAssocID="{9467E2F1-B3F2-41E0-BE10-A4995376C6A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F7181E41-5183-49BC-A65E-D32FF35E09A2}" type="pres">
      <dgm:prSet presAssocID="{9467E2F1-B3F2-41E0-BE10-A4995376C6AD}" presName="spaceRect" presStyleCnt="0"/>
      <dgm:spPr/>
    </dgm:pt>
    <dgm:pt modelId="{5B8F26AF-828B-4EBB-87EC-FD93D8896B37}" type="pres">
      <dgm:prSet presAssocID="{9467E2F1-B3F2-41E0-BE10-A4995376C6AD}" presName="parTx" presStyleLbl="revTx" presStyleIdx="1" presStyleCnt="4">
        <dgm:presLayoutVars>
          <dgm:chMax val="0"/>
          <dgm:chPref val="0"/>
        </dgm:presLayoutVars>
      </dgm:prSet>
      <dgm:spPr/>
    </dgm:pt>
    <dgm:pt modelId="{F8967C52-943A-42FC-B7E9-3EF7A3054413}" type="pres">
      <dgm:prSet presAssocID="{AB861785-34EB-498F-B188-773DE1B965D1}" presName="sibTrans" presStyleCnt="0"/>
      <dgm:spPr/>
    </dgm:pt>
    <dgm:pt modelId="{04740960-E82E-4770-BD5D-2BD0A11F06FE}" type="pres">
      <dgm:prSet presAssocID="{F2B9B771-4F5E-4A26-B423-E11EDAC8CC1B}" presName="compNode" presStyleCnt="0"/>
      <dgm:spPr/>
    </dgm:pt>
    <dgm:pt modelId="{B16CE314-A08E-4A04-9CC9-8671CE290314}" type="pres">
      <dgm:prSet presAssocID="{F2B9B771-4F5E-4A26-B423-E11EDAC8CC1B}" presName="bgRect" presStyleLbl="bgShp" presStyleIdx="2" presStyleCnt="4"/>
      <dgm:spPr/>
    </dgm:pt>
    <dgm:pt modelId="{1C8ED4A9-C141-4646-8BDE-28BD78F1EEDF}" type="pres">
      <dgm:prSet presAssocID="{F2B9B771-4F5E-4A26-B423-E11EDAC8CC1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9BEE0373-5F8A-4ED7-8681-B5BC91ECF7F4}" type="pres">
      <dgm:prSet presAssocID="{F2B9B771-4F5E-4A26-B423-E11EDAC8CC1B}" presName="spaceRect" presStyleCnt="0"/>
      <dgm:spPr/>
    </dgm:pt>
    <dgm:pt modelId="{A9C1BAE8-A509-4CEB-9734-65EEFBA43E8E}" type="pres">
      <dgm:prSet presAssocID="{F2B9B771-4F5E-4A26-B423-E11EDAC8CC1B}" presName="parTx" presStyleLbl="revTx" presStyleIdx="2" presStyleCnt="4">
        <dgm:presLayoutVars>
          <dgm:chMax val="0"/>
          <dgm:chPref val="0"/>
        </dgm:presLayoutVars>
      </dgm:prSet>
      <dgm:spPr/>
    </dgm:pt>
    <dgm:pt modelId="{EE3B9A84-FAC7-433B-8795-E145C47403E8}" type="pres">
      <dgm:prSet presAssocID="{9EA4FCA0-F812-419A-9DB1-6F4E112E4221}" presName="sibTrans" presStyleCnt="0"/>
      <dgm:spPr/>
    </dgm:pt>
    <dgm:pt modelId="{15E123D1-0030-4A3B-B63E-5B61175FC8AD}" type="pres">
      <dgm:prSet presAssocID="{B3F6B383-6AA5-43A6-88F8-DA416CFA9D9F}" presName="compNode" presStyleCnt="0"/>
      <dgm:spPr/>
    </dgm:pt>
    <dgm:pt modelId="{F9C08E2E-2606-477C-98D5-786BD471C4F5}" type="pres">
      <dgm:prSet presAssocID="{B3F6B383-6AA5-43A6-88F8-DA416CFA9D9F}" presName="bgRect" presStyleLbl="bgShp" presStyleIdx="3" presStyleCnt="4"/>
      <dgm:spPr/>
    </dgm:pt>
    <dgm:pt modelId="{0BBFCF65-F625-49BA-8D18-731587B8EA76}" type="pres">
      <dgm:prSet presAssocID="{B3F6B383-6AA5-43A6-88F8-DA416CFA9D9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A1282470-0EE1-4D81-B2EB-96880A10D53C}" type="pres">
      <dgm:prSet presAssocID="{B3F6B383-6AA5-43A6-88F8-DA416CFA9D9F}" presName="spaceRect" presStyleCnt="0"/>
      <dgm:spPr/>
    </dgm:pt>
    <dgm:pt modelId="{0ABBAD33-CA4F-41BB-B565-47A41F7352AB}" type="pres">
      <dgm:prSet presAssocID="{B3F6B383-6AA5-43A6-88F8-DA416CFA9D9F}" presName="parTx" presStyleLbl="revTx" presStyleIdx="3" presStyleCnt="4">
        <dgm:presLayoutVars>
          <dgm:chMax val="0"/>
          <dgm:chPref val="0"/>
        </dgm:presLayoutVars>
      </dgm:prSet>
      <dgm:spPr/>
    </dgm:pt>
  </dgm:ptLst>
  <dgm:cxnLst>
    <dgm:cxn modelId="{250AE603-1CC1-41F5-A02A-319D525AC74D}" srcId="{ED6F016E-2877-4E41-8A38-039C959C556C}" destId="{B3F6B383-6AA5-43A6-88F8-DA416CFA9D9F}" srcOrd="3" destOrd="0" parTransId="{FDF48C78-04B7-465A-A2D3-F5A968314C33}" sibTransId="{E0ADF7C7-CE23-49A4-8E3A-FB02552E3077}"/>
    <dgm:cxn modelId="{39E9771A-8A19-40A0-B635-326399B0841D}" srcId="{ED6F016E-2877-4E41-8A38-039C959C556C}" destId="{9467E2F1-B3F2-41E0-BE10-A4995376C6AD}" srcOrd="1" destOrd="0" parTransId="{B5A5D9D6-7216-40B9-AF34-89D7C9282122}" sibTransId="{AB861785-34EB-498F-B188-773DE1B965D1}"/>
    <dgm:cxn modelId="{2BBC8423-776B-4A32-B83E-AE0F04FB6C32}" type="presOf" srcId="{ED6F016E-2877-4E41-8A38-039C959C556C}" destId="{5F41A1C1-14C9-4C75-BA64-E1A0A016EF57}" srcOrd="0" destOrd="0" presId="urn:microsoft.com/office/officeart/2018/2/layout/IconVerticalSolidList"/>
    <dgm:cxn modelId="{F15D1D73-3A71-4A79-8C96-F9D5CAAF1971}" type="presOf" srcId="{9467E2F1-B3F2-41E0-BE10-A4995376C6AD}" destId="{5B8F26AF-828B-4EBB-87EC-FD93D8896B37}" srcOrd="0" destOrd="0" presId="urn:microsoft.com/office/officeart/2018/2/layout/IconVerticalSolidList"/>
    <dgm:cxn modelId="{E88AB0B9-62D8-4CB8-9A0B-0C56D76A2316}" type="presOf" srcId="{F2B9B771-4F5E-4A26-B423-E11EDAC8CC1B}" destId="{A9C1BAE8-A509-4CEB-9734-65EEFBA43E8E}" srcOrd="0" destOrd="0" presId="urn:microsoft.com/office/officeart/2018/2/layout/IconVerticalSolidList"/>
    <dgm:cxn modelId="{F8E596D7-A021-4F22-9D65-68F34F6E593C}" srcId="{ED6F016E-2877-4E41-8A38-039C959C556C}" destId="{18547247-84A6-4D33-8C77-2807CB5F3463}" srcOrd="0" destOrd="0" parTransId="{C01776A0-D565-4612-AF39-4EA904B36E87}" sibTransId="{8113EC2C-57D0-489E-A725-CC5E12A9F7A2}"/>
    <dgm:cxn modelId="{71FDC7DC-65C9-4B74-B706-EB9E1EFFBEAC}" type="presOf" srcId="{18547247-84A6-4D33-8C77-2807CB5F3463}" destId="{4695833B-443A-44BD-80B0-7C4DCF86C129}" srcOrd="0" destOrd="0" presId="urn:microsoft.com/office/officeart/2018/2/layout/IconVerticalSolidList"/>
    <dgm:cxn modelId="{1046B6E6-7099-4467-94C0-5A135348B2B0}" srcId="{ED6F016E-2877-4E41-8A38-039C959C556C}" destId="{F2B9B771-4F5E-4A26-B423-E11EDAC8CC1B}" srcOrd="2" destOrd="0" parTransId="{4380A561-A16B-4D35-9246-D7F8965AAB19}" sibTransId="{9EA4FCA0-F812-419A-9DB1-6F4E112E4221}"/>
    <dgm:cxn modelId="{C94223F0-2AA6-444B-9F2A-05EDA9650759}" type="presOf" srcId="{B3F6B383-6AA5-43A6-88F8-DA416CFA9D9F}" destId="{0ABBAD33-CA4F-41BB-B565-47A41F7352AB}" srcOrd="0" destOrd="0" presId="urn:microsoft.com/office/officeart/2018/2/layout/IconVerticalSolidList"/>
    <dgm:cxn modelId="{C839839D-601F-43E2-9871-5B4E6BE7255D}" type="presParOf" srcId="{5F41A1C1-14C9-4C75-BA64-E1A0A016EF57}" destId="{D864DFE1-3621-4485-A393-6AF0F4C1EDD4}" srcOrd="0" destOrd="0" presId="urn:microsoft.com/office/officeart/2018/2/layout/IconVerticalSolidList"/>
    <dgm:cxn modelId="{284465FA-81CD-4E7A-A849-2DC038A1E273}" type="presParOf" srcId="{D864DFE1-3621-4485-A393-6AF0F4C1EDD4}" destId="{79052670-1AC2-422F-95DD-3149AA27B85D}" srcOrd="0" destOrd="0" presId="urn:microsoft.com/office/officeart/2018/2/layout/IconVerticalSolidList"/>
    <dgm:cxn modelId="{0D42AFD7-D991-4DC0-A5ED-D47E2C67FA43}" type="presParOf" srcId="{D864DFE1-3621-4485-A393-6AF0F4C1EDD4}" destId="{CCDFB89B-0837-4462-BCB7-E0701BFD1E8A}" srcOrd="1" destOrd="0" presId="urn:microsoft.com/office/officeart/2018/2/layout/IconVerticalSolidList"/>
    <dgm:cxn modelId="{E8783B74-7149-451E-B3C9-388787E25746}" type="presParOf" srcId="{D864DFE1-3621-4485-A393-6AF0F4C1EDD4}" destId="{B7C2A384-03FE-4190-BF8C-AE294CFC3023}" srcOrd="2" destOrd="0" presId="urn:microsoft.com/office/officeart/2018/2/layout/IconVerticalSolidList"/>
    <dgm:cxn modelId="{720A1C76-03B2-4F81-A0CB-5F9C86CEBD24}" type="presParOf" srcId="{D864DFE1-3621-4485-A393-6AF0F4C1EDD4}" destId="{4695833B-443A-44BD-80B0-7C4DCF86C129}" srcOrd="3" destOrd="0" presId="urn:microsoft.com/office/officeart/2018/2/layout/IconVerticalSolidList"/>
    <dgm:cxn modelId="{F42798CA-4131-4B76-AD25-253EEB87F777}" type="presParOf" srcId="{5F41A1C1-14C9-4C75-BA64-E1A0A016EF57}" destId="{03F03866-010B-45DC-9B82-A8993E76708D}" srcOrd="1" destOrd="0" presId="urn:microsoft.com/office/officeart/2018/2/layout/IconVerticalSolidList"/>
    <dgm:cxn modelId="{9F0373B6-F963-42F7-BB91-1A44F5D848F5}" type="presParOf" srcId="{5F41A1C1-14C9-4C75-BA64-E1A0A016EF57}" destId="{0ACED5EC-807F-4C95-ACD8-D62CF0D60D2A}" srcOrd="2" destOrd="0" presId="urn:microsoft.com/office/officeart/2018/2/layout/IconVerticalSolidList"/>
    <dgm:cxn modelId="{5AA80B2B-B921-49B5-9D2C-5CE33C555A8E}" type="presParOf" srcId="{0ACED5EC-807F-4C95-ACD8-D62CF0D60D2A}" destId="{34106892-1735-4D02-BC7C-1BAF2299D7D4}" srcOrd="0" destOrd="0" presId="urn:microsoft.com/office/officeart/2018/2/layout/IconVerticalSolidList"/>
    <dgm:cxn modelId="{F10A264E-4ABF-43C8-8501-E100AD42A20E}" type="presParOf" srcId="{0ACED5EC-807F-4C95-ACD8-D62CF0D60D2A}" destId="{1C970096-BEE4-4A80-9621-13DEC3D54B34}" srcOrd="1" destOrd="0" presId="urn:microsoft.com/office/officeart/2018/2/layout/IconVerticalSolidList"/>
    <dgm:cxn modelId="{62FC4C50-431D-448C-819F-B9203FFE9E17}" type="presParOf" srcId="{0ACED5EC-807F-4C95-ACD8-D62CF0D60D2A}" destId="{F7181E41-5183-49BC-A65E-D32FF35E09A2}" srcOrd="2" destOrd="0" presId="urn:microsoft.com/office/officeart/2018/2/layout/IconVerticalSolidList"/>
    <dgm:cxn modelId="{1DABB6FB-56C8-4D0E-BEB4-17C5FBD66760}" type="presParOf" srcId="{0ACED5EC-807F-4C95-ACD8-D62CF0D60D2A}" destId="{5B8F26AF-828B-4EBB-87EC-FD93D8896B37}" srcOrd="3" destOrd="0" presId="urn:microsoft.com/office/officeart/2018/2/layout/IconVerticalSolidList"/>
    <dgm:cxn modelId="{D203EA8A-E5D1-495D-BD01-2F4E3EB6FA1A}" type="presParOf" srcId="{5F41A1C1-14C9-4C75-BA64-E1A0A016EF57}" destId="{F8967C52-943A-42FC-B7E9-3EF7A3054413}" srcOrd="3" destOrd="0" presId="urn:microsoft.com/office/officeart/2018/2/layout/IconVerticalSolidList"/>
    <dgm:cxn modelId="{E5437A46-6043-435E-9FB1-093E41E6B531}" type="presParOf" srcId="{5F41A1C1-14C9-4C75-BA64-E1A0A016EF57}" destId="{04740960-E82E-4770-BD5D-2BD0A11F06FE}" srcOrd="4" destOrd="0" presId="urn:microsoft.com/office/officeart/2018/2/layout/IconVerticalSolidList"/>
    <dgm:cxn modelId="{407CA117-850D-467D-804E-F5B8B5B87F74}" type="presParOf" srcId="{04740960-E82E-4770-BD5D-2BD0A11F06FE}" destId="{B16CE314-A08E-4A04-9CC9-8671CE290314}" srcOrd="0" destOrd="0" presId="urn:microsoft.com/office/officeart/2018/2/layout/IconVerticalSolidList"/>
    <dgm:cxn modelId="{DCC6F447-A3DD-4AF6-B500-D051304D3F8A}" type="presParOf" srcId="{04740960-E82E-4770-BD5D-2BD0A11F06FE}" destId="{1C8ED4A9-C141-4646-8BDE-28BD78F1EEDF}" srcOrd="1" destOrd="0" presId="urn:microsoft.com/office/officeart/2018/2/layout/IconVerticalSolidList"/>
    <dgm:cxn modelId="{D701788C-E80F-45D4-9CA4-1E122B576E25}" type="presParOf" srcId="{04740960-E82E-4770-BD5D-2BD0A11F06FE}" destId="{9BEE0373-5F8A-4ED7-8681-B5BC91ECF7F4}" srcOrd="2" destOrd="0" presId="urn:microsoft.com/office/officeart/2018/2/layout/IconVerticalSolidList"/>
    <dgm:cxn modelId="{0977F6D8-9E72-464D-B5A5-DD54A2A24E70}" type="presParOf" srcId="{04740960-E82E-4770-BD5D-2BD0A11F06FE}" destId="{A9C1BAE8-A509-4CEB-9734-65EEFBA43E8E}" srcOrd="3" destOrd="0" presId="urn:microsoft.com/office/officeart/2018/2/layout/IconVerticalSolidList"/>
    <dgm:cxn modelId="{0BE4ABE7-0B6D-4DA9-BA31-73C1E336CA98}" type="presParOf" srcId="{5F41A1C1-14C9-4C75-BA64-E1A0A016EF57}" destId="{EE3B9A84-FAC7-433B-8795-E145C47403E8}" srcOrd="5" destOrd="0" presId="urn:microsoft.com/office/officeart/2018/2/layout/IconVerticalSolidList"/>
    <dgm:cxn modelId="{DD2F2C43-8594-4B14-BD37-5EDAE38D3B18}" type="presParOf" srcId="{5F41A1C1-14C9-4C75-BA64-E1A0A016EF57}" destId="{15E123D1-0030-4A3B-B63E-5B61175FC8AD}" srcOrd="6" destOrd="0" presId="urn:microsoft.com/office/officeart/2018/2/layout/IconVerticalSolidList"/>
    <dgm:cxn modelId="{5689810B-0872-42E1-B313-4DFF8AA0F298}" type="presParOf" srcId="{15E123D1-0030-4A3B-B63E-5B61175FC8AD}" destId="{F9C08E2E-2606-477C-98D5-786BD471C4F5}" srcOrd="0" destOrd="0" presId="urn:microsoft.com/office/officeart/2018/2/layout/IconVerticalSolidList"/>
    <dgm:cxn modelId="{3D4FA354-BDBF-40CA-911E-3909A18E23D4}" type="presParOf" srcId="{15E123D1-0030-4A3B-B63E-5B61175FC8AD}" destId="{0BBFCF65-F625-49BA-8D18-731587B8EA76}" srcOrd="1" destOrd="0" presId="urn:microsoft.com/office/officeart/2018/2/layout/IconVerticalSolidList"/>
    <dgm:cxn modelId="{DD35E337-9C82-458A-8BAC-0770DE35C2F9}" type="presParOf" srcId="{15E123D1-0030-4A3B-B63E-5B61175FC8AD}" destId="{A1282470-0EE1-4D81-B2EB-96880A10D53C}" srcOrd="2" destOrd="0" presId="urn:microsoft.com/office/officeart/2018/2/layout/IconVerticalSolidList"/>
    <dgm:cxn modelId="{4CD5D3FF-3999-490A-987D-1AD490444C68}" type="presParOf" srcId="{15E123D1-0030-4A3B-B63E-5B61175FC8AD}" destId="{0ABBAD33-CA4F-41BB-B565-47A41F7352A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809FD0-9025-465E-8BF4-4EF38807984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7D38C9E-4348-4423-9F01-7F9ACF625CBE}">
      <dgm:prSet/>
      <dgm:spPr/>
      <dgm:t>
        <a:bodyPr/>
        <a:lstStyle/>
        <a:p>
          <a:pPr>
            <a:defRPr cap="all"/>
          </a:pPr>
          <a:r>
            <a:rPr lang="en-US" b="1"/>
            <a:t>Census data</a:t>
          </a:r>
          <a:r>
            <a:rPr lang="en-US"/>
            <a:t> is a systematic collection of information about a population.</a:t>
          </a:r>
        </a:p>
      </dgm:t>
    </dgm:pt>
    <dgm:pt modelId="{0EA9A83F-E039-49F4-9BBF-D60EC449615F}" type="parTrans" cxnId="{B060C5C6-619B-470B-9A36-1D7376B49F05}">
      <dgm:prSet/>
      <dgm:spPr/>
      <dgm:t>
        <a:bodyPr/>
        <a:lstStyle/>
        <a:p>
          <a:endParaRPr lang="en-US"/>
        </a:p>
      </dgm:t>
    </dgm:pt>
    <dgm:pt modelId="{663B3FA9-038C-4A3D-ABDE-F7892ADE257C}" type="sibTrans" cxnId="{B060C5C6-619B-470B-9A36-1D7376B49F05}">
      <dgm:prSet/>
      <dgm:spPr/>
      <dgm:t>
        <a:bodyPr/>
        <a:lstStyle/>
        <a:p>
          <a:endParaRPr lang="en-US"/>
        </a:p>
      </dgm:t>
    </dgm:pt>
    <dgm:pt modelId="{0F05F98D-B1C1-48AA-87B8-A379595F4BD1}">
      <dgm:prSet/>
      <dgm:spPr/>
      <dgm:t>
        <a:bodyPr/>
        <a:lstStyle/>
        <a:p>
          <a:pPr>
            <a:defRPr cap="all"/>
          </a:pPr>
          <a:r>
            <a:rPr lang="en-US"/>
            <a:t>Census data is a vital tool for decision-making and planning at various levels.</a:t>
          </a:r>
        </a:p>
      </dgm:t>
    </dgm:pt>
    <dgm:pt modelId="{230BE7D0-AF54-4067-B5D5-F94A8969F8C7}" type="parTrans" cxnId="{62C79EFE-C000-4E43-AF3A-E1E81EF5A44E}">
      <dgm:prSet/>
      <dgm:spPr/>
      <dgm:t>
        <a:bodyPr/>
        <a:lstStyle/>
        <a:p>
          <a:endParaRPr lang="en-US"/>
        </a:p>
      </dgm:t>
    </dgm:pt>
    <dgm:pt modelId="{A8C2A8E5-9047-42B4-B7D0-7285DCB2F1CB}" type="sibTrans" cxnId="{62C79EFE-C000-4E43-AF3A-E1E81EF5A44E}">
      <dgm:prSet/>
      <dgm:spPr/>
      <dgm:t>
        <a:bodyPr/>
        <a:lstStyle/>
        <a:p>
          <a:endParaRPr lang="en-US"/>
        </a:p>
      </dgm:t>
    </dgm:pt>
    <dgm:pt modelId="{9D9D8062-377A-483F-8C6D-DC3665519B40}">
      <dgm:prSet/>
      <dgm:spPr/>
      <dgm:t>
        <a:bodyPr/>
        <a:lstStyle/>
        <a:p>
          <a:pPr>
            <a:defRPr cap="all"/>
          </a:pPr>
          <a:r>
            <a:rPr lang="en-US"/>
            <a:t>We created spreadsheets of the census data from the year 1830, 1840, 1850 &amp; 1860.</a:t>
          </a:r>
        </a:p>
      </dgm:t>
    </dgm:pt>
    <dgm:pt modelId="{2628709D-C37F-4CDF-A23A-044EC60704F5}" type="parTrans" cxnId="{68DC9910-FD71-4B76-83EF-5A564D1D432C}">
      <dgm:prSet/>
      <dgm:spPr/>
      <dgm:t>
        <a:bodyPr/>
        <a:lstStyle/>
        <a:p>
          <a:endParaRPr lang="en-US"/>
        </a:p>
      </dgm:t>
    </dgm:pt>
    <dgm:pt modelId="{42B9997B-F8A8-4AD1-93A0-496B656CB52E}" type="sibTrans" cxnId="{68DC9910-FD71-4B76-83EF-5A564D1D432C}">
      <dgm:prSet/>
      <dgm:spPr/>
      <dgm:t>
        <a:bodyPr/>
        <a:lstStyle/>
        <a:p>
          <a:endParaRPr lang="en-US"/>
        </a:p>
      </dgm:t>
    </dgm:pt>
    <dgm:pt modelId="{2CD988D9-6CBC-465B-AEC9-111A2AC23FA3}">
      <dgm:prSet/>
      <dgm:spPr/>
      <dgm:t>
        <a:bodyPr/>
        <a:lstStyle/>
        <a:p>
          <a:pPr>
            <a:defRPr cap="all"/>
          </a:pPr>
          <a:r>
            <a:rPr lang="en-US"/>
            <a:t>Created shapefiles to be added as layers to the Map.</a:t>
          </a:r>
        </a:p>
      </dgm:t>
    </dgm:pt>
    <dgm:pt modelId="{CCD98E90-0C26-4E1E-A927-9D14955B03E9}" type="parTrans" cxnId="{AE05355A-A61A-4751-85C8-BECA3F891F5E}">
      <dgm:prSet/>
      <dgm:spPr/>
      <dgm:t>
        <a:bodyPr/>
        <a:lstStyle/>
        <a:p>
          <a:endParaRPr lang="en-US"/>
        </a:p>
      </dgm:t>
    </dgm:pt>
    <dgm:pt modelId="{2D271AA3-FFD5-4647-921B-1590D70714B3}" type="sibTrans" cxnId="{AE05355A-A61A-4751-85C8-BECA3F891F5E}">
      <dgm:prSet/>
      <dgm:spPr/>
      <dgm:t>
        <a:bodyPr/>
        <a:lstStyle/>
        <a:p>
          <a:endParaRPr lang="en-US"/>
        </a:p>
      </dgm:t>
    </dgm:pt>
    <dgm:pt modelId="{77313789-C41C-4277-A337-8E9ED748CBD2}" type="pres">
      <dgm:prSet presAssocID="{DC809FD0-9025-465E-8BF4-4EF38807984F}" presName="root" presStyleCnt="0">
        <dgm:presLayoutVars>
          <dgm:dir/>
          <dgm:resizeHandles val="exact"/>
        </dgm:presLayoutVars>
      </dgm:prSet>
      <dgm:spPr/>
    </dgm:pt>
    <dgm:pt modelId="{3E768BEF-9FC3-4962-A289-8B314796B561}" type="pres">
      <dgm:prSet presAssocID="{97D38C9E-4348-4423-9F01-7F9ACF625CBE}" presName="compNode" presStyleCnt="0"/>
      <dgm:spPr/>
    </dgm:pt>
    <dgm:pt modelId="{4A40071E-DF3A-4C15-9883-2DDB80D98D87}" type="pres">
      <dgm:prSet presAssocID="{97D38C9E-4348-4423-9F01-7F9ACF625CBE}" presName="iconBgRect" presStyleLbl="bgShp" presStyleIdx="0" presStyleCnt="4"/>
      <dgm:spPr>
        <a:prstGeom prst="round2DiagRect">
          <a:avLst>
            <a:gd name="adj1" fmla="val 29727"/>
            <a:gd name="adj2" fmla="val 0"/>
          </a:avLst>
        </a:prstGeom>
      </dgm:spPr>
    </dgm:pt>
    <dgm:pt modelId="{88A8B2B8-64DD-4634-AAB9-5BAF1EDE9FD2}" type="pres">
      <dgm:prSet presAssocID="{97D38C9E-4348-4423-9F01-7F9ACF625CB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17D91A0-1D56-4575-B8AA-D13D65FB3450}" type="pres">
      <dgm:prSet presAssocID="{97D38C9E-4348-4423-9F01-7F9ACF625CBE}" presName="spaceRect" presStyleCnt="0"/>
      <dgm:spPr/>
    </dgm:pt>
    <dgm:pt modelId="{3AE43AFC-DEDE-4236-9FE5-A3C18F8A3D76}" type="pres">
      <dgm:prSet presAssocID="{97D38C9E-4348-4423-9F01-7F9ACF625CBE}" presName="textRect" presStyleLbl="revTx" presStyleIdx="0" presStyleCnt="4">
        <dgm:presLayoutVars>
          <dgm:chMax val="1"/>
          <dgm:chPref val="1"/>
        </dgm:presLayoutVars>
      </dgm:prSet>
      <dgm:spPr/>
    </dgm:pt>
    <dgm:pt modelId="{4C5ADB6C-1AB0-40DC-8066-1BA2F76512BE}" type="pres">
      <dgm:prSet presAssocID="{663B3FA9-038C-4A3D-ABDE-F7892ADE257C}" presName="sibTrans" presStyleCnt="0"/>
      <dgm:spPr/>
    </dgm:pt>
    <dgm:pt modelId="{6C3F18E6-53F4-47DC-834C-45F8C579F5AD}" type="pres">
      <dgm:prSet presAssocID="{0F05F98D-B1C1-48AA-87B8-A379595F4BD1}" presName="compNode" presStyleCnt="0"/>
      <dgm:spPr/>
    </dgm:pt>
    <dgm:pt modelId="{005EBC68-F753-4501-B9AF-42F282D451AF}" type="pres">
      <dgm:prSet presAssocID="{0F05F98D-B1C1-48AA-87B8-A379595F4BD1}" presName="iconBgRect" presStyleLbl="bgShp" presStyleIdx="1" presStyleCnt="4"/>
      <dgm:spPr>
        <a:prstGeom prst="round2DiagRect">
          <a:avLst>
            <a:gd name="adj1" fmla="val 29727"/>
            <a:gd name="adj2" fmla="val 0"/>
          </a:avLst>
        </a:prstGeom>
      </dgm:spPr>
    </dgm:pt>
    <dgm:pt modelId="{C0F40A08-ED5C-492A-9215-91DF6F3B6642}" type="pres">
      <dgm:prSet presAssocID="{0F05F98D-B1C1-48AA-87B8-A379595F4BD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20724194-EA4E-49F1-9C75-213D82FF3F62}" type="pres">
      <dgm:prSet presAssocID="{0F05F98D-B1C1-48AA-87B8-A379595F4BD1}" presName="spaceRect" presStyleCnt="0"/>
      <dgm:spPr/>
    </dgm:pt>
    <dgm:pt modelId="{F2A4F5C8-A7ED-4B1D-A439-1CD559ECD5A0}" type="pres">
      <dgm:prSet presAssocID="{0F05F98D-B1C1-48AA-87B8-A379595F4BD1}" presName="textRect" presStyleLbl="revTx" presStyleIdx="1" presStyleCnt="4">
        <dgm:presLayoutVars>
          <dgm:chMax val="1"/>
          <dgm:chPref val="1"/>
        </dgm:presLayoutVars>
      </dgm:prSet>
      <dgm:spPr/>
    </dgm:pt>
    <dgm:pt modelId="{ABACAA40-3FE6-4EA1-9EF4-E290A63629FF}" type="pres">
      <dgm:prSet presAssocID="{A8C2A8E5-9047-42B4-B7D0-7285DCB2F1CB}" presName="sibTrans" presStyleCnt="0"/>
      <dgm:spPr/>
    </dgm:pt>
    <dgm:pt modelId="{94F8639B-6E82-431F-AF3C-148560223EF5}" type="pres">
      <dgm:prSet presAssocID="{9D9D8062-377A-483F-8C6D-DC3665519B40}" presName="compNode" presStyleCnt="0"/>
      <dgm:spPr/>
    </dgm:pt>
    <dgm:pt modelId="{E90414CD-6129-4618-88FC-245790446CC2}" type="pres">
      <dgm:prSet presAssocID="{9D9D8062-377A-483F-8C6D-DC3665519B40}" presName="iconBgRect" presStyleLbl="bgShp" presStyleIdx="2" presStyleCnt="4"/>
      <dgm:spPr>
        <a:prstGeom prst="round2DiagRect">
          <a:avLst>
            <a:gd name="adj1" fmla="val 29727"/>
            <a:gd name="adj2" fmla="val 0"/>
          </a:avLst>
        </a:prstGeom>
      </dgm:spPr>
    </dgm:pt>
    <dgm:pt modelId="{2E4A87A3-49BB-4AD3-95A5-BD4707E6B454}" type="pres">
      <dgm:prSet presAssocID="{9D9D8062-377A-483F-8C6D-DC3665519B4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ndmill"/>
        </a:ext>
      </dgm:extLst>
    </dgm:pt>
    <dgm:pt modelId="{07EE0EE9-044B-40C0-827F-73B23BA096C6}" type="pres">
      <dgm:prSet presAssocID="{9D9D8062-377A-483F-8C6D-DC3665519B40}" presName="spaceRect" presStyleCnt="0"/>
      <dgm:spPr/>
    </dgm:pt>
    <dgm:pt modelId="{354408A6-6F90-40A9-AB32-640E64D27B83}" type="pres">
      <dgm:prSet presAssocID="{9D9D8062-377A-483F-8C6D-DC3665519B40}" presName="textRect" presStyleLbl="revTx" presStyleIdx="2" presStyleCnt="4">
        <dgm:presLayoutVars>
          <dgm:chMax val="1"/>
          <dgm:chPref val="1"/>
        </dgm:presLayoutVars>
      </dgm:prSet>
      <dgm:spPr/>
    </dgm:pt>
    <dgm:pt modelId="{CAAB4870-5243-455A-8260-01A08055B2FB}" type="pres">
      <dgm:prSet presAssocID="{42B9997B-F8A8-4AD1-93A0-496B656CB52E}" presName="sibTrans" presStyleCnt="0"/>
      <dgm:spPr/>
    </dgm:pt>
    <dgm:pt modelId="{AA1DEE8A-18D0-4B7C-9450-931A251D4E21}" type="pres">
      <dgm:prSet presAssocID="{2CD988D9-6CBC-465B-AEC9-111A2AC23FA3}" presName="compNode" presStyleCnt="0"/>
      <dgm:spPr/>
    </dgm:pt>
    <dgm:pt modelId="{E69A2ABB-D653-49EF-812B-1A7EB38F0E32}" type="pres">
      <dgm:prSet presAssocID="{2CD988D9-6CBC-465B-AEC9-111A2AC23FA3}" presName="iconBgRect" presStyleLbl="bgShp" presStyleIdx="3" presStyleCnt="4"/>
      <dgm:spPr>
        <a:prstGeom prst="round2DiagRect">
          <a:avLst>
            <a:gd name="adj1" fmla="val 29727"/>
            <a:gd name="adj2" fmla="val 0"/>
          </a:avLst>
        </a:prstGeom>
      </dgm:spPr>
    </dgm:pt>
    <dgm:pt modelId="{EDC201FB-3DAD-4DE3-A66E-26C7C7B8D92B}" type="pres">
      <dgm:prSet presAssocID="{2CD988D9-6CBC-465B-AEC9-111A2AC23FA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p with pin"/>
        </a:ext>
      </dgm:extLst>
    </dgm:pt>
    <dgm:pt modelId="{2054B7A1-BA21-4481-9319-697563D75B30}" type="pres">
      <dgm:prSet presAssocID="{2CD988D9-6CBC-465B-AEC9-111A2AC23FA3}" presName="spaceRect" presStyleCnt="0"/>
      <dgm:spPr/>
    </dgm:pt>
    <dgm:pt modelId="{6AC3A9AC-96CD-4D07-A230-BE987926C202}" type="pres">
      <dgm:prSet presAssocID="{2CD988D9-6CBC-465B-AEC9-111A2AC23FA3}" presName="textRect" presStyleLbl="revTx" presStyleIdx="3" presStyleCnt="4">
        <dgm:presLayoutVars>
          <dgm:chMax val="1"/>
          <dgm:chPref val="1"/>
        </dgm:presLayoutVars>
      </dgm:prSet>
      <dgm:spPr/>
    </dgm:pt>
  </dgm:ptLst>
  <dgm:cxnLst>
    <dgm:cxn modelId="{AB115F06-AEF8-4D14-8301-0CF1BF427EC5}" type="presOf" srcId="{2CD988D9-6CBC-465B-AEC9-111A2AC23FA3}" destId="{6AC3A9AC-96CD-4D07-A230-BE987926C202}" srcOrd="0" destOrd="0" presId="urn:microsoft.com/office/officeart/2018/5/layout/IconLeafLabelList"/>
    <dgm:cxn modelId="{68DC9910-FD71-4B76-83EF-5A564D1D432C}" srcId="{DC809FD0-9025-465E-8BF4-4EF38807984F}" destId="{9D9D8062-377A-483F-8C6D-DC3665519B40}" srcOrd="2" destOrd="0" parTransId="{2628709D-C37F-4CDF-A23A-044EC60704F5}" sibTransId="{42B9997B-F8A8-4AD1-93A0-496B656CB52E}"/>
    <dgm:cxn modelId="{04C09250-259D-4702-8343-1BA4866E0BC8}" type="presOf" srcId="{9D9D8062-377A-483F-8C6D-DC3665519B40}" destId="{354408A6-6F90-40A9-AB32-640E64D27B83}" srcOrd="0" destOrd="0" presId="urn:microsoft.com/office/officeart/2018/5/layout/IconLeafLabelList"/>
    <dgm:cxn modelId="{AE05355A-A61A-4751-85C8-BECA3F891F5E}" srcId="{DC809FD0-9025-465E-8BF4-4EF38807984F}" destId="{2CD988D9-6CBC-465B-AEC9-111A2AC23FA3}" srcOrd="3" destOrd="0" parTransId="{CCD98E90-0C26-4E1E-A927-9D14955B03E9}" sibTransId="{2D271AA3-FFD5-4647-921B-1590D70714B3}"/>
    <dgm:cxn modelId="{D9E7A7A4-46F0-4BAC-9186-B320CA4EE761}" type="presOf" srcId="{DC809FD0-9025-465E-8BF4-4EF38807984F}" destId="{77313789-C41C-4277-A337-8E9ED748CBD2}" srcOrd="0" destOrd="0" presId="urn:microsoft.com/office/officeart/2018/5/layout/IconLeafLabelList"/>
    <dgm:cxn modelId="{C60DC7BA-6570-40AD-9100-C37C2245B68C}" type="presOf" srcId="{0F05F98D-B1C1-48AA-87B8-A379595F4BD1}" destId="{F2A4F5C8-A7ED-4B1D-A439-1CD559ECD5A0}" srcOrd="0" destOrd="0" presId="urn:microsoft.com/office/officeart/2018/5/layout/IconLeafLabelList"/>
    <dgm:cxn modelId="{B060C5C6-619B-470B-9A36-1D7376B49F05}" srcId="{DC809FD0-9025-465E-8BF4-4EF38807984F}" destId="{97D38C9E-4348-4423-9F01-7F9ACF625CBE}" srcOrd="0" destOrd="0" parTransId="{0EA9A83F-E039-49F4-9BBF-D60EC449615F}" sibTransId="{663B3FA9-038C-4A3D-ABDE-F7892ADE257C}"/>
    <dgm:cxn modelId="{3E2C21DF-5540-4844-8778-FF8E2C84A390}" type="presOf" srcId="{97D38C9E-4348-4423-9F01-7F9ACF625CBE}" destId="{3AE43AFC-DEDE-4236-9FE5-A3C18F8A3D76}" srcOrd="0" destOrd="0" presId="urn:microsoft.com/office/officeart/2018/5/layout/IconLeafLabelList"/>
    <dgm:cxn modelId="{62C79EFE-C000-4E43-AF3A-E1E81EF5A44E}" srcId="{DC809FD0-9025-465E-8BF4-4EF38807984F}" destId="{0F05F98D-B1C1-48AA-87B8-A379595F4BD1}" srcOrd="1" destOrd="0" parTransId="{230BE7D0-AF54-4067-B5D5-F94A8969F8C7}" sibTransId="{A8C2A8E5-9047-42B4-B7D0-7285DCB2F1CB}"/>
    <dgm:cxn modelId="{B2BD42C6-7366-4D6A-ACA9-A4C6F23008D3}" type="presParOf" srcId="{77313789-C41C-4277-A337-8E9ED748CBD2}" destId="{3E768BEF-9FC3-4962-A289-8B314796B561}" srcOrd="0" destOrd="0" presId="urn:microsoft.com/office/officeart/2018/5/layout/IconLeafLabelList"/>
    <dgm:cxn modelId="{C82FDF7F-517D-43D1-9243-3F9A71E838FC}" type="presParOf" srcId="{3E768BEF-9FC3-4962-A289-8B314796B561}" destId="{4A40071E-DF3A-4C15-9883-2DDB80D98D87}" srcOrd="0" destOrd="0" presId="urn:microsoft.com/office/officeart/2018/5/layout/IconLeafLabelList"/>
    <dgm:cxn modelId="{D2A61A85-45CF-4C80-8492-82581EEA36AA}" type="presParOf" srcId="{3E768BEF-9FC3-4962-A289-8B314796B561}" destId="{88A8B2B8-64DD-4634-AAB9-5BAF1EDE9FD2}" srcOrd="1" destOrd="0" presId="urn:microsoft.com/office/officeart/2018/5/layout/IconLeafLabelList"/>
    <dgm:cxn modelId="{351D8700-01A1-4FF8-BDCC-B65E157CC88A}" type="presParOf" srcId="{3E768BEF-9FC3-4962-A289-8B314796B561}" destId="{417D91A0-1D56-4575-B8AA-D13D65FB3450}" srcOrd="2" destOrd="0" presId="urn:microsoft.com/office/officeart/2018/5/layout/IconLeafLabelList"/>
    <dgm:cxn modelId="{EAE48D05-4D78-495D-B1D0-FE70882D9B54}" type="presParOf" srcId="{3E768BEF-9FC3-4962-A289-8B314796B561}" destId="{3AE43AFC-DEDE-4236-9FE5-A3C18F8A3D76}" srcOrd="3" destOrd="0" presId="urn:microsoft.com/office/officeart/2018/5/layout/IconLeafLabelList"/>
    <dgm:cxn modelId="{948ED70E-266B-40F7-AA09-F5F395405B80}" type="presParOf" srcId="{77313789-C41C-4277-A337-8E9ED748CBD2}" destId="{4C5ADB6C-1AB0-40DC-8066-1BA2F76512BE}" srcOrd="1" destOrd="0" presId="urn:microsoft.com/office/officeart/2018/5/layout/IconLeafLabelList"/>
    <dgm:cxn modelId="{DDD5AD51-E79A-4562-8B46-B0C30E009D07}" type="presParOf" srcId="{77313789-C41C-4277-A337-8E9ED748CBD2}" destId="{6C3F18E6-53F4-47DC-834C-45F8C579F5AD}" srcOrd="2" destOrd="0" presId="urn:microsoft.com/office/officeart/2018/5/layout/IconLeafLabelList"/>
    <dgm:cxn modelId="{AB4FDC78-EC97-4A74-B677-28C87802EF57}" type="presParOf" srcId="{6C3F18E6-53F4-47DC-834C-45F8C579F5AD}" destId="{005EBC68-F753-4501-B9AF-42F282D451AF}" srcOrd="0" destOrd="0" presId="urn:microsoft.com/office/officeart/2018/5/layout/IconLeafLabelList"/>
    <dgm:cxn modelId="{247A79C5-DCB7-4AE8-AAC7-E1BB44442BEC}" type="presParOf" srcId="{6C3F18E6-53F4-47DC-834C-45F8C579F5AD}" destId="{C0F40A08-ED5C-492A-9215-91DF6F3B6642}" srcOrd="1" destOrd="0" presId="urn:microsoft.com/office/officeart/2018/5/layout/IconLeafLabelList"/>
    <dgm:cxn modelId="{3D040F9F-1733-414B-BF84-49FCF54F70BE}" type="presParOf" srcId="{6C3F18E6-53F4-47DC-834C-45F8C579F5AD}" destId="{20724194-EA4E-49F1-9C75-213D82FF3F62}" srcOrd="2" destOrd="0" presId="urn:microsoft.com/office/officeart/2018/5/layout/IconLeafLabelList"/>
    <dgm:cxn modelId="{337C59EA-6993-4BB1-97D2-ECE5BAAC5AAC}" type="presParOf" srcId="{6C3F18E6-53F4-47DC-834C-45F8C579F5AD}" destId="{F2A4F5C8-A7ED-4B1D-A439-1CD559ECD5A0}" srcOrd="3" destOrd="0" presId="urn:microsoft.com/office/officeart/2018/5/layout/IconLeafLabelList"/>
    <dgm:cxn modelId="{4D52E5E4-FD68-405F-86AB-94AC62E15EF0}" type="presParOf" srcId="{77313789-C41C-4277-A337-8E9ED748CBD2}" destId="{ABACAA40-3FE6-4EA1-9EF4-E290A63629FF}" srcOrd="3" destOrd="0" presId="urn:microsoft.com/office/officeart/2018/5/layout/IconLeafLabelList"/>
    <dgm:cxn modelId="{6B6BC39B-3EEF-45DF-9BBF-A20F1DB137B8}" type="presParOf" srcId="{77313789-C41C-4277-A337-8E9ED748CBD2}" destId="{94F8639B-6E82-431F-AF3C-148560223EF5}" srcOrd="4" destOrd="0" presId="urn:microsoft.com/office/officeart/2018/5/layout/IconLeafLabelList"/>
    <dgm:cxn modelId="{1AE2A35F-317A-40CB-98C8-0B73BE31F4B3}" type="presParOf" srcId="{94F8639B-6E82-431F-AF3C-148560223EF5}" destId="{E90414CD-6129-4618-88FC-245790446CC2}" srcOrd="0" destOrd="0" presId="urn:microsoft.com/office/officeart/2018/5/layout/IconLeafLabelList"/>
    <dgm:cxn modelId="{FA2179BF-1157-401A-AA8F-1FC44C533172}" type="presParOf" srcId="{94F8639B-6E82-431F-AF3C-148560223EF5}" destId="{2E4A87A3-49BB-4AD3-95A5-BD4707E6B454}" srcOrd="1" destOrd="0" presId="urn:microsoft.com/office/officeart/2018/5/layout/IconLeafLabelList"/>
    <dgm:cxn modelId="{9A5C7809-0282-4970-B436-2D8EBAB6CE88}" type="presParOf" srcId="{94F8639B-6E82-431F-AF3C-148560223EF5}" destId="{07EE0EE9-044B-40C0-827F-73B23BA096C6}" srcOrd="2" destOrd="0" presId="urn:microsoft.com/office/officeart/2018/5/layout/IconLeafLabelList"/>
    <dgm:cxn modelId="{6CDC38CA-C65D-4DDE-90A4-149DC7465B07}" type="presParOf" srcId="{94F8639B-6E82-431F-AF3C-148560223EF5}" destId="{354408A6-6F90-40A9-AB32-640E64D27B83}" srcOrd="3" destOrd="0" presId="urn:microsoft.com/office/officeart/2018/5/layout/IconLeafLabelList"/>
    <dgm:cxn modelId="{6190069D-5D90-49C7-88AF-E3D750F5AFDF}" type="presParOf" srcId="{77313789-C41C-4277-A337-8E9ED748CBD2}" destId="{CAAB4870-5243-455A-8260-01A08055B2FB}" srcOrd="5" destOrd="0" presId="urn:microsoft.com/office/officeart/2018/5/layout/IconLeafLabelList"/>
    <dgm:cxn modelId="{B0F7AF04-FD2C-4232-803B-389CF4F1AC29}" type="presParOf" srcId="{77313789-C41C-4277-A337-8E9ED748CBD2}" destId="{AA1DEE8A-18D0-4B7C-9450-931A251D4E21}" srcOrd="6" destOrd="0" presId="urn:microsoft.com/office/officeart/2018/5/layout/IconLeafLabelList"/>
    <dgm:cxn modelId="{800F1AB5-82DF-486B-A849-DFDDB0D07623}" type="presParOf" srcId="{AA1DEE8A-18D0-4B7C-9450-931A251D4E21}" destId="{E69A2ABB-D653-49EF-812B-1A7EB38F0E32}" srcOrd="0" destOrd="0" presId="urn:microsoft.com/office/officeart/2018/5/layout/IconLeafLabelList"/>
    <dgm:cxn modelId="{5344E6F1-C1F2-48D5-B2B0-440F0D778967}" type="presParOf" srcId="{AA1DEE8A-18D0-4B7C-9450-931A251D4E21}" destId="{EDC201FB-3DAD-4DE3-A66E-26C7C7B8D92B}" srcOrd="1" destOrd="0" presId="urn:microsoft.com/office/officeart/2018/5/layout/IconLeafLabelList"/>
    <dgm:cxn modelId="{19B6A51A-E4F9-4D9F-BAE9-9DB66901864A}" type="presParOf" srcId="{AA1DEE8A-18D0-4B7C-9450-931A251D4E21}" destId="{2054B7A1-BA21-4481-9319-697563D75B30}" srcOrd="2" destOrd="0" presId="urn:microsoft.com/office/officeart/2018/5/layout/IconLeafLabelList"/>
    <dgm:cxn modelId="{3E3F90A7-2ED3-4D77-A040-EFB0555EC715}" type="presParOf" srcId="{AA1DEE8A-18D0-4B7C-9450-931A251D4E21}" destId="{6AC3A9AC-96CD-4D07-A230-BE987926C202}"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EE00D6-37E0-492F-B8D4-6178C3D0B2ED}"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65C0B0E-372E-4367-BC84-E994C2C5D981}">
      <dgm:prSet/>
      <dgm:spPr/>
      <dgm:t>
        <a:bodyPr/>
        <a:lstStyle/>
        <a:p>
          <a:pPr>
            <a:lnSpc>
              <a:spcPct val="100000"/>
            </a:lnSpc>
            <a:defRPr b="1"/>
          </a:pPr>
          <a:r>
            <a:rPr lang="en-US"/>
            <a:t>Custom use of HTML and CSS</a:t>
          </a:r>
        </a:p>
      </dgm:t>
    </dgm:pt>
    <dgm:pt modelId="{38B8ED68-E5B9-4AF6-8FC3-C4C865810E19}" type="parTrans" cxnId="{CE6A6B4C-A167-4B4F-8941-8BFCC717B9A3}">
      <dgm:prSet/>
      <dgm:spPr/>
      <dgm:t>
        <a:bodyPr/>
        <a:lstStyle/>
        <a:p>
          <a:endParaRPr lang="en-US"/>
        </a:p>
      </dgm:t>
    </dgm:pt>
    <dgm:pt modelId="{2A7A069A-884F-47E6-8330-63347D717F1B}" type="sibTrans" cxnId="{CE6A6B4C-A167-4B4F-8941-8BFCC717B9A3}">
      <dgm:prSet/>
      <dgm:spPr/>
      <dgm:t>
        <a:bodyPr/>
        <a:lstStyle/>
        <a:p>
          <a:endParaRPr lang="en-US"/>
        </a:p>
      </dgm:t>
    </dgm:pt>
    <dgm:pt modelId="{1CD49103-FADC-44C3-9D8F-03C70C9E0241}">
      <dgm:prSet/>
      <dgm:spPr/>
      <dgm:t>
        <a:bodyPr/>
        <a:lstStyle/>
        <a:p>
          <a:pPr>
            <a:lnSpc>
              <a:spcPct val="100000"/>
            </a:lnSpc>
          </a:pPr>
          <a:r>
            <a:rPr lang="en-US" dirty="0"/>
            <a:t>You can use HTML to format popups, allowing for rich text, images, and videos.</a:t>
          </a:r>
        </a:p>
      </dgm:t>
    </dgm:pt>
    <dgm:pt modelId="{13389AC2-ABA0-4B78-A780-38D9B65B930C}" type="parTrans" cxnId="{836CC510-DD34-4F46-8C8E-A7A698979E75}">
      <dgm:prSet/>
      <dgm:spPr/>
      <dgm:t>
        <a:bodyPr/>
        <a:lstStyle/>
        <a:p>
          <a:endParaRPr lang="en-US"/>
        </a:p>
      </dgm:t>
    </dgm:pt>
    <dgm:pt modelId="{9E9D6C26-477A-41BE-BFDD-099C5E8ED8A2}" type="sibTrans" cxnId="{836CC510-DD34-4F46-8C8E-A7A698979E75}">
      <dgm:prSet/>
      <dgm:spPr/>
      <dgm:t>
        <a:bodyPr/>
        <a:lstStyle/>
        <a:p>
          <a:endParaRPr lang="en-US"/>
        </a:p>
      </dgm:t>
    </dgm:pt>
    <dgm:pt modelId="{8FDC5311-9839-4D42-A823-2F9CA1BB2E76}">
      <dgm:prSet/>
      <dgm:spPr/>
      <dgm:t>
        <a:bodyPr/>
        <a:lstStyle/>
        <a:p>
          <a:pPr>
            <a:lnSpc>
              <a:spcPct val="100000"/>
            </a:lnSpc>
          </a:pPr>
          <a:r>
            <a:rPr lang="en-US"/>
            <a:t>CSS can be added to style the popups for better visual presentation.</a:t>
          </a:r>
        </a:p>
      </dgm:t>
    </dgm:pt>
    <dgm:pt modelId="{EA65C608-8A4A-4A8E-8D4D-38AE17972217}" type="parTrans" cxnId="{320CCC9B-3A02-4B39-9B0D-7B66C948FF8C}">
      <dgm:prSet/>
      <dgm:spPr/>
      <dgm:t>
        <a:bodyPr/>
        <a:lstStyle/>
        <a:p>
          <a:endParaRPr lang="en-US"/>
        </a:p>
      </dgm:t>
    </dgm:pt>
    <dgm:pt modelId="{A367DF34-F76D-4B73-A628-6CB99256A629}" type="sibTrans" cxnId="{320CCC9B-3A02-4B39-9B0D-7B66C948FF8C}">
      <dgm:prSet/>
      <dgm:spPr/>
      <dgm:t>
        <a:bodyPr/>
        <a:lstStyle/>
        <a:p>
          <a:endParaRPr lang="en-US"/>
        </a:p>
      </dgm:t>
    </dgm:pt>
    <dgm:pt modelId="{FCA520D4-990E-4A4A-BC5F-B19EB7869EEF}">
      <dgm:prSet/>
      <dgm:spPr/>
      <dgm:t>
        <a:bodyPr/>
        <a:lstStyle/>
        <a:p>
          <a:pPr>
            <a:lnSpc>
              <a:spcPct val="100000"/>
            </a:lnSpc>
            <a:defRPr b="1"/>
          </a:pPr>
          <a:r>
            <a:rPr lang="en-US"/>
            <a:t>Conditional Formatting</a:t>
          </a:r>
        </a:p>
      </dgm:t>
    </dgm:pt>
    <dgm:pt modelId="{3C792911-BC7C-4659-A81F-12B54C337AC2}" type="parTrans" cxnId="{B26F1966-0EEC-436B-83D4-12A37B4651E6}">
      <dgm:prSet/>
      <dgm:spPr/>
      <dgm:t>
        <a:bodyPr/>
        <a:lstStyle/>
        <a:p>
          <a:endParaRPr lang="en-US"/>
        </a:p>
      </dgm:t>
    </dgm:pt>
    <dgm:pt modelId="{E7593AE1-84F9-40B0-AB52-F530897CC7AC}" type="sibTrans" cxnId="{B26F1966-0EEC-436B-83D4-12A37B4651E6}">
      <dgm:prSet/>
      <dgm:spPr/>
      <dgm:t>
        <a:bodyPr/>
        <a:lstStyle/>
        <a:p>
          <a:endParaRPr lang="en-US"/>
        </a:p>
      </dgm:t>
    </dgm:pt>
    <dgm:pt modelId="{F7972B78-E52F-4554-9D40-FD1535DC27C1}">
      <dgm:prSet/>
      <dgm:spPr/>
      <dgm:t>
        <a:bodyPr/>
        <a:lstStyle/>
        <a:p>
          <a:pPr>
            <a:lnSpc>
              <a:spcPct val="100000"/>
            </a:lnSpc>
          </a:pPr>
          <a:r>
            <a:rPr lang="en-US"/>
            <a:t>Implement conditional statements to change the content based on attribute values.</a:t>
          </a:r>
        </a:p>
      </dgm:t>
    </dgm:pt>
    <dgm:pt modelId="{F5B0B514-6444-4035-901A-E753E325C60A}" type="parTrans" cxnId="{608E434F-3CDD-4F8B-A182-5B06F9128480}">
      <dgm:prSet/>
      <dgm:spPr/>
      <dgm:t>
        <a:bodyPr/>
        <a:lstStyle/>
        <a:p>
          <a:endParaRPr lang="en-US"/>
        </a:p>
      </dgm:t>
    </dgm:pt>
    <dgm:pt modelId="{D4302908-B704-4D8D-A219-8C4BB82588CA}" type="sibTrans" cxnId="{608E434F-3CDD-4F8B-A182-5B06F9128480}">
      <dgm:prSet/>
      <dgm:spPr/>
      <dgm:t>
        <a:bodyPr/>
        <a:lstStyle/>
        <a:p>
          <a:endParaRPr lang="en-US"/>
        </a:p>
      </dgm:t>
    </dgm:pt>
    <dgm:pt modelId="{429251AC-D0D3-4107-B8B3-11442F5C3D50}">
      <dgm:prSet/>
      <dgm:spPr/>
      <dgm:t>
        <a:bodyPr/>
        <a:lstStyle/>
        <a:p>
          <a:pPr>
            <a:lnSpc>
              <a:spcPct val="100000"/>
            </a:lnSpc>
            <a:defRPr b="1"/>
          </a:pPr>
          <a:r>
            <a:rPr lang="en-US"/>
            <a:t>Custom Actions</a:t>
          </a:r>
        </a:p>
      </dgm:t>
    </dgm:pt>
    <dgm:pt modelId="{ACA094E9-1B63-4C5D-8016-A4AA4D7B376A}" type="parTrans" cxnId="{2B71E3D6-EDCE-4658-96E5-1F589AD6EC86}">
      <dgm:prSet/>
      <dgm:spPr/>
      <dgm:t>
        <a:bodyPr/>
        <a:lstStyle/>
        <a:p>
          <a:endParaRPr lang="en-US"/>
        </a:p>
      </dgm:t>
    </dgm:pt>
    <dgm:pt modelId="{BDF7DE86-CC7E-4FE3-BC29-9A1663ECD331}" type="sibTrans" cxnId="{2B71E3D6-EDCE-4658-96E5-1F589AD6EC86}">
      <dgm:prSet/>
      <dgm:spPr/>
      <dgm:t>
        <a:bodyPr/>
        <a:lstStyle/>
        <a:p>
          <a:endParaRPr lang="en-US"/>
        </a:p>
      </dgm:t>
    </dgm:pt>
    <dgm:pt modelId="{7C1356BE-EAC1-4318-80DE-2EB54A1F5A04}">
      <dgm:prSet/>
      <dgm:spPr/>
      <dgm:t>
        <a:bodyPr/>
        <a:lstStyle/>
        <a:p>
          <a:pPr>
            <a:lnSpc>
              <a:spcPct val="100000"/>
            </a:lnSpc>
          </a:pPr>
          <a:r>
            <a:rPr lang="en-US"/>
            <a:t>Define actions that can be executed from popups, such as opening a URL or launching a script.</a:t>
          </a:r>
        </a:p>
      </dgm:t>
    </dgm:pt>
    <dgm:pt modelId="{E31D99E8-2272-4921-88C8-006C2731FB7B}" type="parTrans" cxnId="{B2029CB4-206B-4325-82E4-4094C7C4B037}">
      <dgm:prSet/>
      <dgm:spPr/>
      <dgm:t>
        <a:bodyPr/>
        <a:lstStyle/>
        <a:p>
          <a:endParaRPr lang="en-US"/>
        </a:p>
      </dgm:t>
    </dgm:pt>
    <dgm:pt modelId="{F6A70656-9E15-4EA8-B1E1-FADDED35DB38}" type="sibTrans" cxnId="{B2029CB4-206B-4325-82E4-4094C7C4B037}">
      <dgm:prSet/>
      <dgm:spPr/>
      <dgm:t>
        <a:bodyPr/>
        <a:lstStyle/>
        <a:p>
          <a:endParaRPr lang="en-US"/>
        </a:p>
      </dgm:t>
    </dgm:pt>
    <dgm:pt modelId="{2C9D4137-6449-4426-8678-288A1FF5B159}">
      <dgm:prSet/>
      <dgm:spPr/>
      <dgm:t>
        <a:bodyPr/>
        <a:lstStyle/>
        <a:p>
          <a:pPr>
            <a:lnSpc>
              <a:spcPct val="100000"/>
            </a:lnSpc>
            <a:defRPr b="1"/>
          </a:pPr>
          <a:r>
            <a:rPr lang="en-US"/>
            <a:t>Dynamic Content Updates</a:t>
          </a:r>
        </a:p>
      </dgm:t>
    </dgm:pt>
    <dgm:pt modelId="{C75E89DC-01D5-48DE-B63E-E5F5F48E6065}" type="parTrans" cxnId="{7531D65E-DD70-4239-91D3-F749728C5E4F}">
      <dgm:prSet/>
      <dgm:spPr/>
      <dgm:t>
        <a:bodyPr/>
        <a:lstStyle/>
        <a:p>
          <a:endParaRPr lang="en-US"/>
        </a:p>
      </dgm:t>
    </dgm:pt>
    <dgm:pt modelId="{E9803F70-CBAF-4F57-8F35-2F539CC5C16B}" type="sibTrans" cxnId="{7531D65E-DD70-4239-91D3-F749728C5E4F}">
      <dgm:prSet/>
      <dgm:spPr/>
      <dgm:t>
        <a:bodyPr/>
        <a:lstStyle/>
        <a:p>
          <a:endParaRPr lang="en-US"/>
        </a:p>
      </dgm:t>
    </dgm:pt>
    <dgm:pt modelId="{F9E202BA-EA9F-4D23-B179-A1A897A01841}">
      <dgm:prSet/>
      <dgm:spPr/>
      <dgm:t>
        <a:bodyPr/>
        <a:lstStyle/>
        <a:p>
          <a:pPr>
            <a:lnSpc>
              <a:spcPct val="100000"/>
            </a:lnSpc>
          </a:pPr>
          <a:r>
            <a:rPr lang="en-US"/>
            <a:t>Use real-time data or calculations within popups, enabling them to reflect changes in the underlying data</a:t>
          </a:r>
        </a:p>
      </dgm:t>
    </dgm:pt>
    <dgm:pt modelId="{3327F282-983A-4FC1-A40B-73E3AFD751BA}" type="parTrans" cxnId="{E5680B30-CDB7-4AA6-9002-E83936BE82E1}">
      <dgm:prSet/>
      <dgm:spPr/>
      <dgm:t>
        <a:bodyPr/>
        <a:lstStyle/>
        <a:p>
          <a:endParaRPr lang="en-US"/>
        </a:p>
      </dgm:t>
    </dgm:pt>
    <dgm:pt modelId="{AB0CE1DC-657A-47A1-9A12-F417D7417456}" type="sibTrans" cxnId="{E5680B30-CDB7-4AA6-9002-E83936BE82E1}">
      <dgm:prSet/>
      <dgm:spPr/>
      <dgm:t>
        <a:bodyPr/>
        <a:lstStyle/>
        <a:p>
          <a:endParaRPr lang="en-US"/>
        </a:p>
      </dgm:t>
    </dgm:pt>
    <dgm:pt modelId="{FCDF45F9-EC1F-4D83-8CC0-D55353D8D910}" type="pres">
      <dgm:prSet presAssocID="{95EE00D6-37E0-492F-B8D4-6178C3D0B2ED}" presName="root" presStyleCnt="0">
        <dgm:presLayoutVars>
          <dgm:dir/>
          <dgm:resizeHandles val="exact"/>
        </dgm:presLayoutVars>
      </dgm:prSet>
      <dgm:spPr/>
    </dgm:pt>
    <dgm:pt modelId="{7DFE31F2-A214-4D37-8633-45E233024DA0}" type="pres">
      <dgm:prSet presAssocID="{A65C0B0E-372E-4367-BC84-E994C2C5D981}" presName="compNode" presStyleCnt="0"/>
      <dgm:spPr/>
    </dgm:pt>
    <dgm:pt modelId="{FB53DEA1-843D-48EC-8F3F-41E95B4039DE}" type="pres">
      <dgm:prSet presAssocID="{A65C0B0E-372E-4367-BC84-E994C2C5D98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92FF4C13-5B20-4563-ADF7-20136084E33B}" type="pres">
      <dgm:prSet presAssocID="{A65C0B0E-372E-4367-BC84-E994C2C5D981}" presName="iconSpace" presStyleCnt="0"/>
      <dgm:spPr/>
    </dgm:pt>
    <dgm:pt modelId="{E4AE3C6D-482F-45BB-9FDF-22123F51E2B2}" type="pres">
      <dgm:prSet presAssocID="{A65C0B0E-372E-4367-BC84-E994C2C5D981}" presName="parTx" presStyleLbl="revTx" presStyleIdx="0" presStyleCnt="8">
        <dgm:presLayoutVars>
          <dgm:chMax val="0"/>
          <dgm:chPref val="0"/>
        </dgm:presLayoutVars>
      </dgm:prSet>
      <dgm:spPr/>
    </dgm:pt>
    <dgm:pt modelId="{78726B9C-183A-4F43-AB96-5585A3A18982}" type="pres">
      <dgm:prSet presAssocID="{A65C0B0E-372E-4367-BC84-E994C2C5D981}" presName="txSpace" presStyleCnt="0"/>
      <dgm:spPr/>
    </dgm:pt>
    <dgm:pt modelId="{93125DFD-564A-4513-BD19-CA5CA1A22406}" type="pres">
      <dgm:prSet presAssocID="{A65C0B0E-372E-4367-BC84-E994C2C5D981}" presName="desTx" presStyleLbl="revTx" presStyleIdx="1" presStyleCnt="8">
        <dgm:presLayoutVars/>
      </dgm:prSet>
      <dgm:spPr/>
    </dgm:pt>
    <dgm:pt modelId="{BA75CB03-F4B3-4D14-B22A-205CA93BC71A}" type="pres">
      <dgm:prSet presAssocID="{2A7A069A-884F-47E6-8330-63347D717F1B}" presName="sibTrans" presStyleCnt="0"/>
      <dgm:spPr/>
    </dgm:pt>
    <dgm:pt modelId="{1F0E9B0D-AC86-485A-9FDE-C494C81FA920}" type="pres">
      <dgm:prSet presAssocID="{FCA520D4-990E-4A4A-BC5F-B19EB7869EEF}" presName="compNode" presStyleCnt="0"/>
      <dgm:spPr/>
    </dgm:pt>
    <dgm:pt modelId="{1776E060-ACE2-4776-BE91-39BF09B8C3BF}" type="pres">
      <dgm:prSet presAssocID="{FCA520D4-990E-4A4A-BC5F-B19EB7869EE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E3B937E3-02FA-47C1-8BE0-FB6FFB5C1184}" type="pres">
      <dgm:prSet presAssocID="{FCA520D4-990E-4A4A-BC5F-B19EB7869EEF}" presName="iconSpace" presStyleCnt="0"/>
      <dgm:spPr/>
    </dgm:pt>
    <dgm:pt modelId="{7398B3BB-9134-4F61-B1CF-98CB21AE8F04}" type="pres">
      <dgm:prSet presAssocID="{FCA520D4-990E-4A4A-BC5F-B19EB7869EEF}" presName="parTx" presStyleLbl="revTx" presStyleIdx="2" presStyleCnt="8">
        <dgm:presLayoutVars>
          <dgm:chMax val="0"/>
          <dgm:chPref val="0"/>
        </dgm:presLayoutVars>
      </dgm:prSet>
      <dgm:spPr/>
    </dgm:pt>
    <dgm:pt modelId="{9BCF0B3C-6AAD-4130-9B49-787C3F6289D3}" type="pres">
      <dgm:prSet presAssocID="{FCA520D4-990E-4A4A-BC5F-B19EB7869EEF}" presName="txSpace" presStyleCnt="0"/>
      <dgm:spPr/>
    </dgm:pt>
    <dgm:pt modelId="{6F80F2AE-1274-4834-824C-C7D06F2EB4BE}" type="pres">
      <dgm:prSet presAssocID="{FCA520D4-990E-4A4A-BC5F-B19EB7869EEF}" presName="desTx" presStyleLbl="revTx" presStyleIdx="3" presStyleCnt="8">
        <dgm:presLayoutVars/>
      </dgm:prSet>
      <dgm:spPr/>
    </dgm:pt>
    <dgm:pt modelId="{CED0E168-E2FB-4BA7-9C49-598119F20C2D}" type="pres">
      <dgm:prSet presAssocID="{E7593AE1-84F9-40B0-AB52-F530897CC7AC}" presName="sibTrans" presStyleCnt="0"/>
      <dgm:spPr/>
    </dgm:pt>
    <dgm:pt modelId="{E8FA6DF3-8980-4E39-8DB5-9FA9444490D1}" type="pres">
      <dgm:prSet presAssocID="{429251AC-D0D3-4107-B8B3-11442F5C3D50}" presName="compNode" presStyleCnt="0"/>
      <dgm:spPr/>
    </dgm:pt>
    <dgm:pt modelId="{EE02B00F-4E1D-439C-8E6A-F627005E2E82}" type="pres">
      <dgm:prSet presAssocID="{429251AC-D0D3-4107-B8B3-11442F5C3D5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E9916D92-05B4-479B-B1FE-BFC3355F5573}" type="pres">
      <dgm:prSet presAssocID="{429251AC-D0D3-4107-B8B3-11442F5C3D50}" presName="iconSpace" presStyleCnt="0"/>
      <dgm:spPr/>
    </dgm:pt>
    <dgm:pt modelId="{0050BD68-7FF6-4E91-B79F-6131C37C2379}" type="pres">
      <dgm:prSet presAssocID="{429251AC-D0D3-4107-B8B3-11442F5C3D50}" presName="parTx" presStyleLbl="revTx" presStyleIdx="4" presStyleCnt="8">
        <dgm:presLayoutVars>
          <dgm:chMax val="0"/>
          <dgm:chPref val="0"/>
        </dgm:presLayoutVars>
      </dgm:prSet>
      <dgm:spPr/>
    </dgm:pt>
    <dgm:pt modelId="{64EFC984-107C-4953-8FC1-3E7379B8D5DD}" type="pres">
      <dgm:prSet presAssocID="{429251AC-D0D3-4107-B8B3-11442F5C3D50}" presName="txSpace" presStyleCnt="0"/>
      <dgm:spPr/>
    </dgm:pt>
    <dgm:pt modelId="{0B61FF71-5AA8-41D7-929A-A687887B4C59}" type="pres">
      <dgm:prSet presAssocID="{429251AC-D0D3-4107-B8B3-11442F5C3D50}" presName="desTx" presStyleLbl="revTx" presStyleIdx="5" presStyleCnt="8">
        <dgm:presLayoutVars/>
      </dgm:prSet>
      <dgm:spPr/>
    </dgm:pt>
    <dgm:pt modelId="{118139B4-B6CB-4825-BB2A-6DFE5F7C049F}" type="pres">
      <dgm:prSet presAssocID="{BDF7DE86-CC7E-4FE3-BC29-9A1663ECD331}" presName="sibTrans" presStyleCnt="0"/>
      <dgm:spPr/>
    </dgm:pt>
    <dgm:pt modelId="{36CE065A-D26B-4C64-B597-6B4E2F37107D}" type="pres">
      <dgm:prSet presAssocID="{2C9D4137-6449-4426-8678-288A1FF5B159}" presName="compNode" presStyleCnt="0"/>
      <dgm:spPr/>
    </dgm:pt>
    <dgm:pt modelId="{E096DFAF-B8F3-4A4D-B4D3-A2428F8FB4B8}" type="pres">
      <dgm:prSet presAssocID="{2C9D4137-6449-4426-8678-288A1FF5B15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411F2761-DABF-4323-9F2E-12B946EBFD22}" type="pres">
      <dgm:prSet presAssocID="{2C9D4137-6449-4426-8678-288A1FF5B159}" presName="iconSpace" presStyleCnt="0"/>
      <dgm:spPr/>
    </dgm:pt>
    <dgm:pt modelId="{1EB88285-8501-4170-9BB2-45E5D6EC2F22}" type="pres">
      <dgm:prSet presAssocID="{2C9D4137-6449-4426-8678-288A1FF5B159}" presName="parTx" presStyleLbl="revTx" presStyleIdx="6" presStyleCnt="8">
        <dgm:presLayoutVars>
          <dgm:chMax val="0"/>
          <dgm:chPref val="0"/>
        </dgm:presLayoutVars>
      </dgm:prSet>
      <dgm:spPr/>
    </dgm:pt>
    <dgm:pt modelId="{5B486224-6469-468E-9F73-3C2ADE64E102}" type="pres">
      <dgm:prSet presAssocID="{2C9D4137-6449-4426-8678-288A1FF5B159}" presName="txSpace" presStyleCnt="0"/>
      <dgm:spPr/>
    </dgm:pt>
    <dgm:pt modelId="{19F57998-68CC-439D-A979-42B872A0E6EA}" type="pres">
      <dgm:prSet presAssocID="{2C9D4137-6449-4426-8678-288A1FF5B159}" presName="desTx" presStyleLbl="revTx" presStyleIdx="7" presStyleCnt="8">
        <dgm:presLayoutVars/>
      </dgm:prSet>
      <dgm:spPr/>
    </dgm:pt>
  </dgm:ptLst>
  <dgm:cxnLst>
    <dgm:cxn modelId="{836CC510-DD34-4F46-8C8E-A7A698979E75}" srcId="{A65C0B0E-372E-4367-BC84-E994C2C5D981}" destId="{1CD49103-FADC-44C3-9D8F-03C70C9E0241}" srcOrd="0" destOrd="0" parTransId="{13389AC2-ABA0-4B78-A780-38D9B65B930C}" sibTransId="{9E9D6C26-477A-41BE-BFDD-099C5E8ED8A2}"/>
    <dgm:cxn modelId="{E5680B30-CDB7-4AA6-9002-E83936BE82E1}" srcId="{2C9D4137-6449-4426-8678-288A1FF5B159}" destId="{F9E202BA-EA9F-4D23-B179-A1A897A01841}" srcOrd="0" destOrd="0" parTransId="{3327F282-983A-4FC1-A40B-73E3AFD751BA}" sibTransId="{AB0CE1DC-657A-47A1-9A12-F417D7417456}"/>
    <dgm:cxn modelId="{AE1C4F38-262B-4964-A9EC-0B9FAC8843CD}" type="presOf" srcId="{429251AC-D0D3-4107-B8B3-11442F5C3D50}" destId="{0050BD68-7FF6-4E91-B79F-6131C37C2379}" srcOrd="0" destOrd="0" presId="urn:microsoft.com/office/officeart/2018/5/layout/CenteredIconLabelDescriptionList"/>
    <dgm:cxn modelId="{095CDE3A-28A9-4888-A473-F69AF46E95D3}" type="presOf" srcId="{FCA520D4-990E-4A4A-BC5F-B19EB7869EEF}" destId="{7398B3BB-9134-4F61-B1CF-98CB21AE8F04}" srcOrd="0" destOrd="0" presId="urn:microsoft.com/office/officeart/2018/5/layout/CenteredIconLabelDescriptionList"/>
    <dgm:cxn modelId="{7531D65E-DD70-4239-91D3-F749728C5E4F}" srcId="{95EE00D6-37E0-492F-B8D4-6178C3D0B2ED}" destId="{2C9D4137-6449-4426-8678-288A1FF5B159}" srcOrd="3" destOrd="0" parTransId="{C75E89DC-01D5-48DE-B63E-E5F5F48E6065}" sibTransId="{E9803F70-CBAF-4F57-8F35-2F539CC5C16B}"/>
    <dgm:cxn modelId="{B26F1966-0EEC-436B-83D4-12A37B4651E6}" srcId="{95EE00D6-37E0-492F-B8D4-6178C3D0B2ED}" destId="{FCA520D4-990E-4A4A-BC5F-B19EB7869EEF}" srcOrd="1" destOrd="0" parTransId="{3C792911-BC7C-4659-A81F-12B54C337AC2}" sibTransId="{E7593AE1-84F9-40B0-AB52-F530897CC7AC}"/>
    <dgm:cxn modelId="{CE6A6B4C-A167-4B4F-8941-8BFCC717B9A3}" srcId="{95EE00D6-37E0-492F-B8D4-6178C3D0B2ED}" destId="{A65C0B0E-372E-4367-BC84-E994C2C5D981}" srcOrd="0" destOrd="0" parTransId="{38B8ED68-E5B9-4AF6-8FC3-C4C865810E19}" sibTransId="{2A7A069A-884F-47E6-8330-63347D717F1B}"/>
    <dgm:cxn modelId="{608E434F-3CDD-4F8B-A182-5B06F9128480}" srcId="{FCA520D4-990E-4A4A-BC5F-B19EB7869EEF}" destId="{F7972B78-E52F-4554-9D40-FD1535DC27C1}" srcOrd="0" destOrd="0" parTransId="{F5B0B514-6444-4035-901A-E753E325C60A}" sibTransId="{D4302908-B704-4D8D-A219-8C4BB82588CA}"/>
    <dgm:cxn modelId="{3642E873-817D-471D-9A93-169FB7CF2856}" type="presOf" srcId="{F7972B78-E52F-4554-9D40-FD1535DC27C1}" destId="{6F80F2AE-1274-4834-824C-C7D06F2EB4BE}" srcOrd="0" destOrd="0" presId="urn:microsoft.com/office/officeart/2018/5/layout/CenteredIconLabelDescriptionList"/>
    <dgm:cxn modelId="{AEFE9F58-B6A5-4892-84D8-143F4BE9F7FF}" type="presOf" srcId="{A65C0B0E-372E-4367-BC84-E994C2C5D981}" destId="{E4AE3C6D-482F-45BB-9FDF-22123F51E2B2}" srcOrd="0" destOrd="0" presId="urn:microsoft.com/office/officeart/2018/5/layout/CenteredIconLabelDescriptionList"/>
    <dgm:cxn modelId="{C4328C5A-1DDA-471C-A985-46F1385EE0CB}" type="presOf" srcId="{2C9D4137-6449-4426-8678-288A1FF5B159}" destId="{1EB88285-8501-4170-9BB2-45E5D6EC2F22}" srcOrd="0" destOrd="0" presId="urn:microsoft.com/office/officeart/2018/5/layout/CenteredIconLabelDescriptionList"/>
    <dgm:cxn modelId="{6A65717D-6DF5-4E0A-A928-B0FC2D628FE7}" type="presOf" srcId="{95EE00D6-37E0-492F-B8D4-6178C3D0B2ED}" destId="{FCDF45F9-EC1F-4D83-8CC0-D55353D8D910}" srcOrd="0" destOrd="0" presId="urn:microsoft.com/office/officeart/2018/5/layout/CenteredIconLabelDescriptionList"/>
    <dgm:cxn modelId="{320CCC9B-3A02-4B39-9B0D-7B66C948FF8C}" srcId="{A65C0B0E-372E-4367-BC84-E994C2C5D981}" destId="{8FDC5311-9839-4D42-A823-2F9CA1BB2E76}" srcOrd="1" destOrd="0" parTransId="{EA65C608-8A4A-4A8E-8D4D-38AE17972217}" sibTransId="{A367DF34-F76D-4B73-A628-6CB99256A629}"/>
    <dgm:cxn modelId="{4EB5A9A0-D22A-49B0-BC19-E37C42F3ACA2}" type="presOf" srcId="{1CD49103-FADC-44C3-9D8F-03C70C9E0241}" destId="{93125DFD-564A-4513-BD19-CA5CA1A22406}" srcOrd="0" destOrd="0" presId="urn:microsoft.com/office/officeart/2018/5/layout/CenteredIconLabelDescriptionList"/>
    <dgm:cxn modelId="{B2029CB4-206B-4325-82E4-4094C7C4B037}" srcId="{429251AC-D0D3-4107-B8B3-11442F5C3D50}" destId="{7C1356BE-EAC1-4318-80DE-2EB54A1F5A04}" srcOrd="0" destOrd="0" parTransId="{E31D99E8-2272-4921-88C8-006C2731FB7B}" sibTransId="{F6A70656-9E15-4EA8-B1E1-FADDED35DB38}"/>
    <dgm:cxn modelId="{3231A0BA-E6D1-4EF0-939F-D600EE1504E9}" type="presOf" srcId="{F9E202BA-EA9F-4D23-B179-A1A897A01841}" destId="{19F57998-68CC-439D-A979-42B872A0E6EA}" srcOrd="0" destOrd="0" presId="urn:microsoft.com/office/officeart/2018/5/layout/CenteredIconLabelDescriptionList"/>
    <dgm:cxn modelId="{2B71E3D6-EDCE-4658-96E5-1F589AD6EC86}" srcId="{95EE00D6-37E0-492F-B8D4-6178C3D0B2ED}" destId="{429251AC-D0D3-4107-B8B3-11442F5C3D50}" srcOrd="2" destOrd="0" parTransId="{ACA094E9-1B63-4C5D-8016-A4AA4D7B376A}" sibTransId="{BDF7DE86-CC7E-4FE3-BC29-9A1663ECD331}"/>
    <dgm:cxn modelId="{6E73F5E7-6BF4-4064-B128-246C3E0B5B16}" type="presOf" srcId="{7C1356BE-EAC1-4318-80DE-2EB54A1F5A04}" destId="{0B61FF71-5AA8-41D7-929A-A687887B4C59}" srcOrd="0" destOrd="0" presId="urn:microsoft.com/office/officeart/2018/5/layout/CenteredIconLabelDescriptionList"/>
    <dgm:cxn modelId="{DF4F30ED-A8B0-4E30-83F2-03714E491DD7}" type="presOf" srcId="{8FDC5311-9839-4D42-A823-2F9CA1BB2E76}" destId="{93125DFD-564A-4513-BD19-CA5CA1A22406}" srcOrd="0" destOrd="1" presId="urn:microsoft.com/office/officeart/2018/5/layout/CenteredIconLabelDescriptionList"/>
    <dgm:cxn modelId="{AEE01952-9032-427D-A917-B1CC596AD515}" type="presParOf" srcId="{FCDF45F9-EC1F-4D83-8CC0-D55353D8D910}" destId="{7DFE31F2-A214-4D37-8633-45E233024DA0}" srcOrd="0" destOrd="0" presId="urn:microsoft.com/office/officeart/2018/5/layout/CenteredIconLabelDescriptionList"/>
    <dgm:cxn modelId="{07655D9D-73F0-4953-A935-9A2E3A87AD46}" type="presParOf" srcId="{7DFE31F2-A214-4D37-8633-45E233024DA0}" destId="{FB53DEA1-843D-48EC-8F3F-41E95B4039DE}" srcOrd="0" destOrd="0" presId="urn:microsoft.com/office/officeart/2018/5/layout/CenteredIconLabelDescriptionList"/>
    <dgm:cxn modelId="{8710ED7F-1ED8-4F34-81F7-BD71AE33D5FA}" type="presParOf" srcId="{7DFE31F2-A214-4D37-8633-45E233024DA0}" destId="{92FF4C13-5B20-4563-ADF7-20136084E33B}" srcOrd="1" destOrd="0" presId="urn:microsoft.com/office/officeart/2018/5/layout/CenteredIconLabelDescriptionList"/>
    <dgm:cxn modelId="{DCC23165-97BA-47C6-B90D-F7B1B40A25C4}" type="presParOf" srcId="{7DFE31F2-A214-4D37-8633-45E233024DA0}" destId="{E4AE3C6D-482F-45BB-9FDF-22123F51E2B2}" srcOrd="2" destOrd="0" presId="urn:microsoft.com/office/officeart/2018/5/layout/CenteredIconLabelDescriptionList"/>
    <dgm:cxn modelId="{B19FBC5D-BE38-4AEA-964E-851DD9384C9A}" type="presParOf" srcId="{7DFE31F2-A214-4D37-8633-45E233024DA0}" destId="{78726B9C-183A-4F43-AB96-5585A3A18982}" srcOrd="3" destOrd="0" presId="urn:microsoft.com/office/officeart/2018/5/layout/CenteredIconLabelDescriptionList"/>
    <dgm:cxn modelId="{269D1479-6DE1-48A5-9435-D92CE633A4BF}" type="presParOf" srcId="{7DFE31F2-A214-4D37-8633-45E233024DA0}" destId="{93125DFD-564A-4513-BD19-CA5CA1A22406}" srcOrd="4" destOrd="0" presId="urn:microsoft.com/office/officeart/2018/5/layout/CenteredIconLabelDescriptionList"/>
    <dgm:cxn modelId="{39197BC0-731E-4986-8466-E6A55DDA80DD}" type="presParOf" srcId="{FCDF45F9-EC1F-4D83-8CC0-D55353D8D910}" destId="{BA75CB03-F4B3-4D14-B22A-205CA93BC71A}" srcOrd="1" destOrd="0" presId="urn:microsoft.com/office/officeart/2018/5/layout/CenteredIconLabelDescriptionList"/>
    <dgm:cxn modelId="{C5EEA0DF-0D5C-442C-A95E-366BD4D47780}" type="presParOf" srcId="{FCDF45F9-EC1F-4D83-8CC0-D55353D8D910}" destId="{1F0E9B0D-AC86-485A-9FDE-C494C81FA920}" srcOrd="2" destOrd="0" presId="urn:microsoft.com/office/officeart/2018/5/layout/CenteredIconLabelDescriptionList"/>
    <dgm:cxn modelId="{4832C896-8911-4FB1-ACAC-113556D44BEF}" type="presParOf" srcId="{1F0E9B0D-AC86-485A-9FDE-C494C81FA920}" destId="{1776E060-ACE2-4776-BE91-39BF09B8C3BF}" srcOrd="0" destOrd="0" presId="urn:microsoft.com/office/officeart/2018/5/layout/CenteredIconLabelDescriptionList"/>
    <dgm:cxn modelId="{83603B18-A129-44E0-ADE1-E78E4C3D5975}" type="presParOf" srcId="{1F0E9B0D-AC86-485A-9FDE-C494C81FA920}" destId="{E3B937E3-02FA-47C1-8BE0-FB6FFB5C1184}" srcOrd="1" destOrd="0" presId="urn:microsoft.com/office/officeart/2018/5/layout/CenteredIconLabelDescriptionList"/>
    <dgm:cxn modelId="{1F65FC09-4C2F-49AA-9292-E0B961550265}" type="presParOf" srcId="{1F0E9B0D-AC86-485A-9FDE-C494C81FA920}" destId="{7398B3BB-9134-4F61-B1CF-98CB21AE8F04}" srcOrd="2" destOrd="0" presId="urn:microsoft.com/office/officeart/2018/5/layout/CenteredIconLabelDescriptionList"/>
    <dgm:cxn modelId="{37519D94-D5F7-4232-A351-35A13669F5EE}" type="presParOf" srcId="{1F0E9B0D-AC86-485A-9FDE-C494C81FA920}" destId="{9BCF0B3C-6AAD-4130-9B49-787C3F6289D3}" srcOrd="3" destOrd="0" presId="urn:microsoft.com/office/officeart/2018/5/layout/CenteredIconLabelDescriptionList"/>
    <dgm:cxn modelId="{6BAB46C8-D989-4AC3-A351-7DB73307F4C8}" type="presParOf" srcId="{1F0E9B0D-AC86-485A-9FDE-C494C81FA920}" destId="{6F80F2AE-1274-4834-824C-C7D06F2EB4BE}" srcOrd="4" destOrd="0" presId="urn:microsoft.com/office/officeart/2018/5/layout/CenteredIconLabelDescriptionList"/>
    <dgm:cxn modelId="{4D3BDF09-1FD6-4956-A79F-30DFF5F0E71E}" type="presParOf" srcId="{FCDF45F9-EC1F-4D83-8CC0-D55353D8D910}" destId="{CED0E168-E2FB-4BA7-9C49-598119F20C2D}" srcOrd="3" destOrd="0" presId="urn:microsoft.com/office/officeart/2018/5/layout/CenteredIconLabelDescriptionList"/>
    <dgm:cxn modelId="{300BF9D9-A1A9-45DA-B98E-1EC25183D17D}" type="presParOf" srcId="{FCDF45F9-EC1F-4D83-8CC0-D55353D8D910}" destId="{E8FA6DF3-8980-4E39-8DB5-9FA9444490D1}" srcOrd="4" destOrd="0" presId="urn:microsoft.com/office/officeart/2018/5/layout/CenteredIconLabelDescriptionList"/>
    <dgm:cxn modelId="{1B2A037D-1345-4DB3-BF8C-92E178B81516}" type="presParOf" srcId="{E8FA6DF3-8980-4E39-8DB5-9FA9444490D1}" destId="{EE02B00F-4E1D-439C-8E6A-F627005E2E82}" srcOrd="0" destOrd="0" presId="urn:microsoft.com/office/officeart/2018/5/layout/CenteredIconLabelDescriptionList"/>
    <dgm:cxn modelId="{833C6892-2D9D-40A3-9BB2-645DB5447EA0}" type="presParOf" srcId="{E8FA6DF3-8980-4E39-8DB5-9FA9444490D1}" destId="{E9916D92-05B4-479B-B1FE-BFC3355F5573}" srcOrd="1" destOrd="0" presId="urn:microsoft.com/office/officeart/2018/5/layout/CenteredIconLabelDescriptionList"/>
    <dgm:cxn modelId="{2A05F3AF-B788-4F80-B81B-7A7323F4927E}" type="presParOf" srcId="{E8FA6DF3-8980-4E39-8DB5-9FA9444490D1}" destId="{0050BD68-7FF6-4E91-B79F-6131C37C2379}" srcOrd="2" destOrd="0" presId="urn:microsoft.com/office/officeart/2018/5/layout/CenteredIconLabelDescriptionList"/>
    <dgm:cxn modelId="{8704D72A-828A-4799-8715-6D75F04EC337}" type="presParOf" srcId="{E8FA6DF3-8980-4E39-8DB5-9FA9444490D1}" destId="{64EFC984-107C-4953-8FC1-3E7379B8D5DD}" srcOrd="3" destOrd="0" presId="urn:microsoft.com/office/officeart/2018/5/layout/CenteredIconLabelDescriptionList"/>
    <dgm:cxn modelId="{337CAA81-0C6E-4C9F-AF72-701EA212EDC2}" type="presParOf" srcId="{E8FA6DF3-8980-4E39-8DB5-9FA9444490D1}" destId="{0B61FF71-5AA8-41D7-929A-A687887B4C59}" srcOrd="4" destOrd="0" presId="urn:microsoft.com/office/officeart/2018/5/layout/CenteredIconLabelDescriptionList"/>
    <dgm:cxn modelId="{0E08C1C7-43AD-4457-A03E-96BC129E3C43}" type="presParOf" srcId="{FCDF45F9-EC1F-4D83-8CC0-D55353D8D910}" destId="{118139B4-B6CB-4825-BB2A-6DFE5F7C049F}" srcOrd="5" destOrd="0" presId="urn:microsoft.com/office/officeart/2018/5/layout/CenteredIconLabelDescriptionList"/>
    <dgm:cxn modelId="{1AB9CA92-D85B-4D80-861E-3C1BC6A34806}" type="presParOf" srcId="{FCDF45F9-EC1F-4D83-8CC0-D55353D8D910}" destId="{36CE065A-D26B-4C64-B597-6B4E2F37107D}" srcOrd="6" destOrd="0" presId="urn:microsoft.com/office/officeart/2018/5/layout/CenteredIconLabelDescriptionList"/>
    <dgm:cxn modelId="{23F8117A-BC5F-42F6-96F1-E26B783B91DD}" type="presParOf" srcId="{36CE065A-D26B-4C64-B597-6B4E2F37107D}" destId="{E096DFAF-B8F3-4A4D-B4D3-A2428F8FB4B8}" srcOrd="0" destOrd="0" presId="urn:microsoft.com/office/officeart/2018/5/layout/CenteredIconLabelDescriptionList"/>
    <dgm:cxn modelId="{84A5DD30-F8CB-4CBC-ABDE-88B1A95B9EA6}" type="presParOf" srcId="{36CE065A-D26B-4C64-B597-6B4E2F37107D}" destId="{411F2761-DABF-4323-9F2E-12B946EBFD22}" srcOrd="1" destOrd="0" presId="urn:microsoft.com/office/officeart/2018/5/layout/CenteredIconLabelDescriptionList"/>
    <dgm:cxn modelId="{1681654E-A94A-4A7D-B71D-1C9FAB4E11ED}" type="presParOf" srcId="{36CE065A-D26B-4C64-B597-6B4E2F37107D}" destId="{1EB88285-8501-4170-9BB2-45E5D6EC2F22}" srcOrd="2" destOrd="0" presId="urn:microsoft.com/office/officeart/2018/5/layout/CenteredIconLabelDescriptionList"/>
    <dgm:cxn modelId="{F0FEECCB-F3C1-4D59-9EA6-DED91E531B6F}" type="presParOf" srcId="{36CE065A-D26B-4C64-B597-6B4E2F37107D}" destId="{5B486224-6469-468E-9F73-3C2ADE64E102}" srcOrd="3" destOrd="0" presId="urn:microsoft.com/office/officeart/2018/5/layout/CenteredIconLabelDescriptionList"/>
    <dgm:cxn modelId="{433F790C-0738-4E22-A0F6-B16493387770}" type="presParOf" srcId="{36CE065A-D26B-4C64-B597-6B4E2F37107D}" destId="{19F57998-68CC-439D-A979-42B872A0E6EA}"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B22194-FBC4-4CD2-84FF-24FB623A1884}"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CCA62474-4115-4B71-ACDA-7C799B2F0B9A}">
      <dgm:prSet/>
      <dgm:spPr/>
      <dgm:t>
        <a:bodyPr/>
        <a:lstStyle/>
        <a:p>
          <a:pPr>
            <a:defRPr b="1"/>
          </a:pPr>
          <a:r>
            <a:rPr lang="en-US"/>
            <a:t>Excel</a:t>
          </a:r>
        </a:p>
      </dgm:t>
    </dgm:pt>
    <dgm:pt modelId="{8CD0DC66-85A7-4E25-88F9-A75EA4BE8437}" type="parTrans" cxnId="{E3E91BBA-CF6D-466D-9C53-FE74DDE0B8B5}">
      <dgm:prSet/>
      <dgm:spPr/>
      <dgm:t>
        <a:bodyPr/>
        <a:lstStyle/>
        <a:p>
          <a:endParaRPr lang="en-US"/>
        </a:p>
      </dgm:t>
    </dgm:pt>
    <dgm:pt modelId="{263AEA50-B4D9-47B6-8CEE-8EFE10F919F2}" type="sibTrans" cxnId="{E3E91BBA-CF6D-466D-9C53-FE74DDE0B8B5}">
      <dgm:prSet/>
      <dgm:spPr/>
      <dgm:t>
        <a:bodyPr/>
        <a:lstStyle/>
        <a:p>
          <a:endParaRPr lang="en-US"/>
        </a:p>
      </dgm:t>
    </dgm:pt>
    <dgm:pt modelId="{2072829E-3569-4983-A5AF-D468349AC6A2}">
      <dgm:prSet/>
      <dgm:spPr/>
      <dgm:t>
        <a:bodyPr/>
        <a:lstStyle/>
        <a:p>
          <a:pPr>
            <a:defRPr b="1"/>
          </a:pPr>
          <a:r>
            <a:rPr lang="en-US"/>
            <a:t>QGIS:</a:t>
          </a:r>
        </a:p>
      </dgm:t>
    </dgm:pt>
    <dgm:pt modelId="{0DD4FB07-A07D-4698-A597-D62E35C934DD}" type="parTrans" cxnId="{2F32C098-F42F-4B14-B653-1E1A159B9121}">
      <dgm:prSet/>
      <dgm:spPr/>
      <dgm:t>
        <a:bodyPr/>
        <a:lstStyle/>
        <a:p>
          <a:endParaRPr lang="en-US"/>
        </a:p>
      </dgm:t>
    </dgm:pt>
    <dgm:pt modelId="{7BDB2F1E-68CC-4AC0-B901-844CB708D17C}" type="sibTrans" cxnId="{2F32C098-F42F-4B14-B653-1E1A159B9121}">
      <dgm:prSet/>
      <dgm:spPr/>
      <dgm:t>
        <a:bodyPr/>
        <a:lstStyle/>
        <a:p>
          <a:endParaRPr lang="en-US"/>
        </a:p>
      </dgm:t>
    </dgm:pt>
    <dgm:pt modelId="{E205A3C3-28E3-458C-BF41-85FF1DD0E6CA}">
      <dgm:prSet/>
      <dgm:spPr/>
      <dgm:t>
        <a:bodyPr/>
        <a:lstStyle/>
        <a:p>
          <a:r>
            <a:rPr lang="en-US"/>
            <a:t>Used to Create GIS Map</a:t>
          </a:r>
        </a:p>
      </dgm:t>
    </dgm:pt>
    <dgm:pt modelId="{A47D0803-C0C5-4E98-B5DC-9806D92C7698}" type="parTrans" cxnId="{7382508A-4F63-4581-8264-25BCC55520D3}">
      <dgm:prSet/>
      <dgm:spPr/>
      <dgm:t>
        <a:bodyPr/>
        <a:lstStyle/>
        <a:p>
          <a:endParaRPr lang="en-US"/>
        </a:p>
      </dgm:t>
    </dgm:pt>
    <dgm:pt modelId="{CA637D28-EC41-4739-B982-9A584BE710A0}" type="sibTrans" cxnId="{7382508A-4F63-4581-8264-25BCC55520D3}">
      <dgm:prSet/>
      <dgm:spPr/>
      <dgm:t>
        <a:bodyPr/>
        <a:lstStyle/>
        <a:p>
          <a:endParaRPr lang="en-US"/>
        </a:p>
      </dgm:t>
    </dgm:pt>
    <dgm:pt modelId="{F1ACFE63-2294-43F4-98CD-5EA57CD56BDD}">
      <dgm:prSet/>
      <dgm:spPr/>
      <dgm:t>
        <a:bodyPr/>
        <a:lstStyle/>
        <a:p>
          <a:pPr>
            <a:defRPr b="1"/>
          </a:pPr>
          <a:r>
            <a:rPr lang="en-US" dirty="0"/>
            <a:t>HTML</a:t>
          </a:r>
        </a:p>
      </dgm:t>
    </dgm:pt>
    <dgm:pt modelId="{EBFB9051-A9E8-4084-A66D-D4CC4B01F37F}" type="parTrans" cxnId="{C5119EFB-0E12-4ADF-9AF4-9334D660B148}">
      <dgm:prSet/>
      <dgm:spPr/>
      <dgm:t>
        <a:bodyPr/>
        <a:lstStyle/>
        <a:p>
          <a:endParaRPr lang="en-US"/>
        </a:p>
      </dgm:t>
    </dgm:pt>
    <dgm:pt modelId="{E89C2DD7-86F3-41A1-8A59-7B2FD6B79BE1}" type="sibTrans" cxnId="{C5119EFB-0E12-4ADF-9AF4-9334D660B148}">
      <dgm:prSet/>
      <dgm:spPr/>
      <dgm:t>
        <a:bodyPr/>
        <a:lstStyle/>
        <a:p>
          <a:endParaRPr lang="en-US"/>
        </a:p>
      </dgm:t>
    </dgm:pt>
    <dgm:pt modelId="{C010C6DF-BA89-4C15-8A64-A41A4B06D940}">
      <dgm:prSet/>
      <dgm:spPr/>
      <dgm:t>
        <a:bodyPr/>
        <a:lstStyle/>
        <a:p>
          <a:r>
            <a:rPr lang="en-US"/>
            <a:t>Used to build in Map Functionality needed for uses to investigate Map</a:t>
          </a:r>
        </a:p>
      </dgm:t>
    </dgm:pt>
    <dgm:pt modelId="{E9AC50F8-056E-43FB-8765-20A459C48CB8}" type="parTrans" cxnId="{9FBDF267-03AC-4C99-B3C6-7F206BA0B5D1}">
      <dgm:prSet/>
      <dgm:spPr/>
      <dgm:t>
        <a:bodyPr/>
        <a:lstStyle/>
        <a:p>
          <a:endParaRPr lang="en-US"/>
        </a:p>
      </dgm:t>
    </dgm:pt>
    <dgm:pt modelId="{A6AE214D-8A94-4E3D-B848-95B004AFD184}" type="sibTrans" cxnId="{9FBDF267-03AC-4C99-B3C6-7F206BA0B5D1}">
      <dgm:prSet/>
      <dgm:spPr/>
      <dgm:t>
        <a:bodyPr/>
        <a:lstStyle/>
        <a:p>
          <a:endParaRPr lang="en-US"/>
        </a:p>
      </dgm:t>
    </dgm:pt>
    <dgm:pt modelId="{DAA36118-63ED-4258-A1B6-73128A4CC32A}">
      <dgm:prSet/>
      <dgm:spPr/>
      <dgm:t>
        <a:bodyPr/>
        <a:lstStyle/>
        <a:p>
          <a:pPr>
            <a:defRPr b="1"/>
          </a:pPr>
          <a:r>
            <a:rPr lang="en-US"/>
            <a:t>GitHub</a:t>
          </a:r>
        </a:p>
      </dgm:t>
    </dgm:pt>
    <dgm:pt modelId="{955AC531-7BD9-49AB-8420-E78AECB7E254}" type="parTrans" cxnId="{7232290C-550F-426D-9FAA-B540DCFA7824}">
      <dgm:prSet/>
      <dgm:spPr/>
      <dgm:t>
        <a:bodyPr/>
        <a:lstStyle/>
        <a:p>
          <a:endParaRPr lang="en-US"/>
        </a:p>
      </dgm:t>
    </dgm:pt>
    <dgm:pt modelId="{5B324CB5-8B68-4537-B265-8F69B84709E2}" type="sibTrans" cxnId="{7232290C-550F-426D-9FAA-B540DCFA7824}">
      <dgm:prSet/>
      <dgm:spPr/>
      <dgm:t>
        <a:bodyPr/>
        <a:lstStyle/>
        <a:p>
          <a:endParaRPr lang="en-US"/>
        </a:p>
      </dgm:t>
    </dgm:pt>
    <dgm:pt modelId="{288E5D81-8CA7-4904-B93E-5DE8FB5E98ED}">
      <dgm:prSet/>
      <dgm:spPr/>
      <dgm:t>
        <a:bodyPr/>
        <a:lstStyle/>
        <a:p>
          <a:r>
            <a:rPr lang="en-US"/>
            <a:t>Used to Publish Map to the Web for Public Consumption</a:t>
          </a:r>
        </a:p>
      </dgm:t>
    </dgm:pt>
    <dgm:pt modelId="{ED40271D-6EFE-4C99-9B14-02C752F7DBE7}" type="parTrans" cxnId="{17C9C4A5-C5E1-4E31-B90C-E6EC06337513}">
      <dgm:prSet/>
      <dgm:spPr/>
      <dgm:t>
        <a:bodyPr/>
        <a:lstStyle/>
        <a:p>
          <a:endParaRPr lang="en-US"/>
        </a:p>
      </dgm:t>
    </dgm:pt>
    <dgm:pt modelId="{C80F1148-B17E-4101-9B61-C85CAC622949}" type="sibTrans" cxnId="{17C9C4A5-C5E1-4E31-B90C-E6EC06337513}">
      <dgm:prSet/>
      <dgm:spPr/>
      <dgm:t>
        <a:bodyPr/>
        <a:lstStyle/>
        <a:p>
          <a:endParaRPr lang="en-US"/>
        </a:p>
      </dgm:t>
    </dgm:pt>
    <dgm:pt modelId="{0BCBA55A-E0E1-4621-98ED-C7B3D181BFDD}">
      <dgm:prSet/>
      <dgm:spPr/>
      <dgm:t>
        <a:bodyPr/>
        <a:lstStyle/>
        <a:p>
          <a:pPr>
            <a:defRPr b="1"/>
          </a:pPr>
          <a:r>
            <a:rPr lang="en-US"/>
            <a:t>Python</a:t>
          </a:r>
        </a:p>
      </dgm:t>
    </dgm:pt>
    <dgm:pt modelId="{CF73944B-43D5-4449-A77A-1D27996699C3}" type="parTrans" cxnId="{6495F545-E9CA-4035-A2E8-6A3C10B9A999}">
      <dgm:prSet/>
      <dgm:spPr/>
      <dgm:t>
        <a:bodyPr/>
        <a:lstStyle/>
        <a:p>
          <a:endParaRPr lang="en-US"/>
        </a:p>
      </dgm:t>
    </dgm:pt>
    <dgm:pt modelId="{FA539D42-7CA5-49B0-84A7-63407B67DC45}" type="sibTrans" cxnId="{6495F545-E9CA-4035-A2E8-6A3C10B9A999}">
      <dgm:prSet/>
      <dgm:spPr/>
      <dgm:t>
        <a:bodyPr/>
        <a:lstStyle/>
        <a:p>
          <a:endParaRPr lang="en-US"/>
        </a:p>
      </dgm:t>
    </dgm:pt>
    <dgm:pt modelId="{8469BA14-A306-41FA-83BB-706E1E17F882}">
      <dgm:prSet/>
      <dgm:spPr/>
      <dgm:t>
        <a:bodyPr/>
        <a:lstStyle/>
        <a:p>
          <a:r>
            <a:rPr lang="en-US"/>
            <a:t>Used To analyze Population Growth by Race </a:t>
          </a:r>
        </a:p>
      </dgm:t>
    </dgm:pt>
    <dgm:pt modelId="{CD6FE265-53C8-444A-B638-DD1D6A93BB5A}" type="parTrans" cxnId="{D738E091-B111-4D54-8C56-DBF42D5B60FB}">
      <dgm:prSet/>
      <dgm:spPr/>
      <dgm:t>
        <a:bodyPr/>
        <a:lstStyle/>
        <a:p>
          <a:endParaRPr lang="en-US"/>
        </a:p>
      </dgm:t>
    </dgm:pt>
    <dgm:pt modelId="{12918194-2477-4921-B57F-AEA057EE2C77}" type="sibTrans" cxnId="{D738E091-B111-4D54-8C56-DBF42D5B60FB}">
      <dgm:prSet/>
      <dgm:spPr/>
      <dgm:t>
        <a:bodyPr/>
        <a:lstStyle/>
        <a:p>
          <a:endParaRPr lang="en-US"/>
        </a:p>
      </dgm:t>
    </dgm:pt>
    <dgm:pt modelId="{464ABB39-0BD0-43EC-9355-C7D77657964E}">
      <dgm:prSet/>
      <dgm:spPr/>
      <dgm:t>
        <a:bodyPr/>
        <a:lstStyle/>
        <a:p>
          <a:pPr>
            <a:defRPr b="1"/>
          </a:pPr>
          <a:r>
            <a:rPr lang="en-US"/>
            <a:t>MSFT Word</a:t>
          </a:r>
        </a:p>
      </dgm:t>
    </dgm:pt>
    <dgm:pt modelId="{C49469E0-3301-4BE5-9D63-AB4356F82B9B}" type="parTrans" cxnId="{15D3F768-A350-4BBF-BBDF-9AEF87A190D1}">
      <dgm:prSet/>
      <dgm:spPr/>
      <dgm:t>
        <a:bodyPr/>
        <a:lstStyle/>
        <a:p>
          <a:endParaRPr lang="en-US"/>
        </a:p>
      </dgm:t>
    </dgm:pt>
    <dgm:pt modelId="{15A92CC2-18D7-4342-A0CC-518778968DB8}" type="sibTrans" cxnId="{15D3F768-A350-4BBF-BBDF-9AEF87A190D1}">
      <dgm:prSet/>
      <dgm:spPr/>
      <dgm:t>
        <a:bodyPr/>
        <a:lstStyle/>
        <a:p>
          <a:endParaRPr lang="en-US"/>
        </a:p>
      </dgm:t>
    </dgm:pt>
    <dgm:pt modelId="{E07B5D1F-056F-4757-AE32-E6F93AA1CABC}">
      <dgm:prSet/>
      <dgm:spPr/>
      <dgm:t>
        <a:bodyPr/>
        <a:lstStyle/>
        <a:p>
          <a:r>
            <a:rPr lang="en-US" dirty="0"/>
            <a:t>Used To Present the Project Information to Stakeholders</a:t>
          </a:r>
        </a:p>
      </dgm:t>
    </dgm:pt>
    <dgm:pt modelId="{2E6451A3-D667-43EE-AA3B-6F8B9D6F2B7A}" type="parTrans" cxnId="{21E558ED-1F79-42D6-917D-14961B239389}">
      <dgm:prSet/>
      <dgm:spPr/>
      <dgm:t>
        <a:bodyPr/>
        <a:lstStyle/>
        <a:p>
          <a:endParaRPr lang="en-US"/>
        </a:p>
      </dgm:t>
    </dgm:pt>
    <dgm:pt modelId="{F9C6B3C8-649F-4033-8A78-09F529C63F44}" type="sibTrans" cxnId="{21E558ED-1F79-42D6-917D-14961B239389}">
      <dgm:prSet/>
      <dgm:spPr/>
      <dgm:t>
        <a:bodyPr/>
        <a:lstStyle/>
        <a:p>
          <a:endParaRPr lang="en-US"/>
        </a:p>
      </dgm:t>
    </dgm:pt>
    <dgm:pt modelId="{D673953D-D968-4895-9C50-5D4A4F8274E7}">
      <dgm:prSet/>
      <dgm:spPr/>
      <dgm:t>
        <a:bodyPr/>
        <a:lstStyle/>
        <a:p>
          <a:r>
            <a:rPr lang="en-US"/>
            <a:t>Used To Collect and Store Data on the UnderGround Railroad sites and the Census Data</a:t>
          </a:r>
        </a:p>
      </dgm:t>
    </dgm:pt>
    <dgm:pt modelId="{695FCC93-014C-4267-A4ED-E0E7D0F2B8A0}" type="sibTrans" cxnId="{BA9F3F57-2444-488C-B4F4-B94BD9A04307}">
      <dgm:prSet/>
      <dgm:spPr/>
      <dgm:t>
        <a:bodyPr/>
        <a:lstStyle/>
        <a:p>
          <a:endParaRPr lang="en-US"/>
        </a:p>
      </dgm:t>
    </dgm:pt>
    <dgm:pt modelId="{A1029E89-69DD-40EC-8AB8-9EBE8442073D}" type="parTrans" cxnId="{BA9F3F57-2444-488C-B4F4-B94BD9A04307}">
      <dgm:prSet/>
      <dgm:spPr/>
      <dgm:t>
        <a:bodyPr/>
        <a:lstStyle/>
        <a:p>
          <a:endParaRPr lang="en-US"/>
        </a:p>
      </dgm:t>
    </dgm:pt>
    <dgm:pt modelId="{6DCACE24-60A8-43F7-9E48-951E5D438F85}">
      <dgm:prSet/>
      <dgm:spPr/>
      <dgm:t>
        <a:bodyPr/>
        <a:lstStyle/>
        <a:p>
          <a:r>
            <a:rPr lang="en-US"/>
            <a:t>Used To document how the team after us can update the map with additional Data points</a:t>
          </a:r>
        </a:p>
      </dgm:t>
    </dgm:pt>
    <dgm:pt modelId="{617E734A-6AAB-409E-BE75-553F8207057B}" type="parTrans" cxnId="{338DB65A-5327-4DF5-BEDC-C64610007F96}">
      <dgm:prSet/>
      <dgm:spPr/>
      <dgm:t>
        <a:bodyPr/>
        <a:lstStyle/>
        <a:p>
          <a:endParaRPr lang="en-US"/>
        </a:p>
      </dgm:t>
    </dgm:pt>
    <dgm:pt modelId="{9A934397-7A06-4720-AFAB-7D4B3FCB524F}" type="sibTrans" cxnId="{338DB65A-5327-4DF5-BEDC-C64610007F96}">
      <dgm:prSet/>
      <dgm:spPr/>
      <dgm:t>
        <a:bodyPr/>
        <a:lstStyle/>
        <a:p>
          <a:endParaRPr lang="en-US"/>
        </a:p>
      </dgm:t>
    </dgm:pt>
    <dgm:pt modelId="{612A6246-35E5-49A2-960B-233782EB1748}">
      <dgm:prSet/>
      <dgm:spPr/>
      <dgm:t>
        <a:bodyPr/>
        <a:lstStyle/>
        <a:p>
          <a:pPr>
            <a:defRPr b="1"/>
          </a:pPr>
          <a:r>
            <a:rPr lang="en-US" dirty="0" err="1"/>
            <a:t>Powerpoint</a:t>
          </a:r>
          <a:endParaRPr lang="en-US" dirty="0"/>
        </a:p>
      </dgm:t>
    </dgm:pt>
    <dgm:pt modelId="{35BD7D88-4D6B-4E6A-BF08-B716EED09F33}" type="parTrans" cxnId="{9697FBF1-63DF-43FD-915A-D11F50D97915}">
      <dgm:prSet/>
      <dgm:spPr/>
      <dgm:t>
        <a:bodyPr/>
        <a:lstStyle/>
        <a:p>
          <a:endParaRPr lang="en-US"/>
        </a:p>
      </dgm:t>
    </dgm:pt>
    <dgm:pt modelId="{5CD69F18-C72C-43EC-A66B-6FF50E3EBB92}" type="sibTrans" cxnId="{9697FBF1-63DF-43FD-915A-D11F50D97915}">
      <dgm:prSet/>
      <dgm:spPr/>
      <dgm:t>
        <a:bodyPr/>
        <a:lstStyle/>
        <a:p>
          <a:endParaRPr lang="en-US"/>
        </a:p>
      </dgm:t>
    </dgm:pt>
    <dgm:pt modelId="{1D4078F6-E531-4866-978D-95ECAD4403A1}" type="pres">
      <dgm:prSet presAssocID="{79B22194-FBC4-4CD2-84FF-24FB623A1884}" presName="root" presStyleCnt="0">
        <dgm:presLayoutVars>
          <dgm:dir/>
          <dgm:resizeHandles val="exact"/>
        </dgm:presLayoutVars>
      </dgm:prSet>
      <dgm:spPr/>
    </dgm:pt>
    <dgm:pt modelId="{46C6F736-A9C4-4BBD-AA15-AB36BA8317AE}" type="pres">
      <dgm:prSet presAssocID="{CCA62474-4115-4B71-ACDA-7C799B2F0B9A}" presName="compNode" presStyleCnt="0"/>
      <dgm:spPr/>
    </dgm:pt>
    <dgm:pt modelId="{F03A7B1E-9393-4134-8C66-EBF633F6B4A9}" type="pres">
      <dgm:prSet presAssocID="{CCA62474-4115-4B71-ACDA-7C799B2F0B9A}" presName="iconRect" presStyleLbl="node1" presStyleIdx="0" presStyleCnt="7" custScaleX="176684" custScaleY="17668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32B873CB-4986-4AA9-B0D4-DE110709153B}" type="pres">
      <dgm:prSet presAssocID="{CCA62474-4115-4B71-ACDA-7C799B2F0B9A}" presName="iconSpace" presStyleCnt="0"/>
      <dgm:spPr/>
    </dgm:pt>
    <dgm:pt modelId="{1D5BC1B8-543E-4983-A514-E1C3C43EA6C8}" type="pres">
      <dgm:prSet presAssocID="{CCA62474-4115-4B71-ACDA-7C799B2F0B9A}" presName="parTx" presStyleLbl="revTx" presStyleIdx="0" presStyleCnt="14">
        <dgm:presLayoutVars>
          <dgm:chMax val="0"/>
          <dgm:chPref val="0"/>
        </dgm:presLayoutVars>
      </dgm:prSet>
      <dgm:spPr/>
    </dgm:pt>
    <dgm:pt modelId="{423087B4-D3CD-42F9-9C11-D882DBAECFB4}" type="pres">
      <dgm:prSet presAssocID="{CCA62474-4115-4B71-ACDA-7C799B2F0B9A}" presName="txSpace" presStyleCnt="0"/>
      <dgm:spPr/>
    </dgm:pt>
    <dgm:pt modelId="{10B1F2D0-3C5F-4DF4-B207-C5AE596408DD}" type="pres">
      <dgm:prSet presAssocID="{CCA62474-4115-4B71-ACDA-7C799B2F0B9A}" presName="desTx" presStyleLbl="revTx" presStyleIdx="1" presStyleCnt="14">
        <dgm:presLayoutVars/>
      </dgm:prSet>
      <dgm:spPr/>
    </dgm:pt>
    <dgm:pt modelId="{D15820B4-5F0F-493D-80C8-160B08AEE052}" type="pres">
      <dgm:prSet presAssocID="{263AEA50-B4D9-47B6-8CEE-8EFE10F919F2}" presName="sibTrans" presStyleCnt="0"/>
      <dgm:spPr/>
    </dgm:pt>
    <dgm:pt modelId="{686C2B44-51B2-4D0E-B53F-EEEE71D90904}" type="pres">
      <dgm:prSet presAssocID="{2072829E-3569-4983-A5AF-D468349AC6A2}" presName="compNode" presStyleCnt="0"/>
      <dgm:spPr/>
    </dgm:pt>
    <dgm:pt modelId="{3BD26760-2EEF-44D2-AAD8-587B7E5D2BA0}" type="pres">
      <dgm:prSet presAssocID="{2072829E-3569-4983-A5AF-D468349AC6A2}" presName="iconRect" presStyleLbl="node1" presStyleIdx="1" presStyleCnt="7" custScaleX="176684" custScaleY="17668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E20FFE89-1585-4D9A-A677-94F0B49F361A}" type="pres">
      <dgm:prSet presAssocID="{2072829E-3569-4983-A5AF-D468349AC6A2}" presName="iconSpace" presStyleCnt="0"/>
      <dgm:spPr/>
    </dgm:pt>
    <dgm:pt modelId="{9E80F0E8-A821-4698-A7FC-B49D4ECFA8A7}" type="pres">
      <dgm:prSet presAssocID="{2072829E-3569-4983-A5AF-D468349AC6A2}" presName="parTx" presStyleLbl="revTx" presStyleIdx="2" presStyleCnt="14">
        <dgm:presLayoutVars>
          <dgm:chMax val="0"/>
          <dgm:chPref val="0"/>
        </dgm:presLayoutVars>
      </dgm:prSet>
      <dgm:spPr/>
    </dgm:pt>
    <dgm:pt modelId="{C018ABA7-5CB7-429C-89CB-524122C3116F}" type="pres">
      <dgm:prSet presAssocID="{2072829E-3569-4983-A5AF-D468349AC6A2}" presName="txSpace" presStyleCnt="0"/>
      <dgm:spPr/>
    </dgm:pt>
    <dgm:pt modelId="{FFD88D7B-D28B-4AF3-9C92-667A3A902362}" type="pres">
      <dgm:prSet presAssocID="{2072829E-3569-4983-A5AF-D468349AC6A2}" presName="desTx" presStyleLbl="revTx" presStyleIdx="3" presStyleCnt="14">
        <dgm:presLayoutVars/>
      </dgm:prSet>
      <dgm:spPr/>
    </dgm:pt>
    <dgm:pt modelId="{08E20B99-4369-410A-9D91-82B51ED2A6DE}" type="pres">
      <dgm:prSet presAssocID="{7BDB2F1E-68CC-4AC0-B901-844CB708D17C}" presName="sibTrans" presStyleCnt="0"/>
      <dgm:spPr/>
    </dgm:pt>
    <dgm:pt modelId="{81577424-B6BC-4A8B-85B2-7830336831A1}" type="pres">
      <dgm:prSet presAssocID="{F1ACFE63-2294-43F4-98CD-5EA57CD56BDD}" presName="compNode" presStyleCnt="0"/>
      <dgm:spPr/>
    </dgm:pt>
    <dgm:pt modelId="{35B93A65-65BF-4994-92FA-B69A06BE6358}" type="pres">
      <dgm:prSet presAssocID="{F1ACFE63-2294-43F4-98CD-5EA57CD56BDD}" presName="iconRect" presStyleLbl="node1" presStyleIdx="2" presStyleCnt="7" custScaleX="176684" custScaleY="17668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p with pin"/>
        </a:ext>
      </dgm:extLst>
    </dgm:pt>
    <dgm:pt modelId="{6B471F10-0397-4730-BD30-0667BBB8FB2A}" type="pres">
      <dgm:prSet presAssocID="{F1ACFE63-2294-43F4-98CD-5EA57CD56BDD}" presName="iconSpace" presStyleCnt="0"/>
      <dgm:spPr/>
    </dgm:pt>
    <dgm:pt modelId="{337B9A24-EE2F-434A-869D-F8B8B0CD06FA}" type="pres">
      <dgm:prSet presAssocID="{F1ACFE63-2294-43F4-98CD-5EA57CD56BDD}" presName="parTx" presStyleLbl="revTx" presStyleIdx="4" presStyleCnt="14">
        <dgm:presLayoutVars>
          <dgm:chMax val="0"/>
          <dgm:chPref val="0"/>
        </dgm:presLayoutVars>
      </dgm:prSet>
      <dgm:spPr/>
    </dgm:pt>
    <dgm:pt modelId="{146B0A96-DD82-4A23-B247-57F9A87AF934}" type="pres">
      <dgm:prSet presAssocID="{F1ACFE63-2294-43F4-98CD-5EA57CD56BDD}" presName="txSpace" presStyleCnt="0"/>
      <dgm:spPr/>
    </dgm:pt>
    <dgm:pt modelId="{B64502EB-29BE-4F79-A669-C3ED32E37542}" type="pres">
      <dgm:prSet presAssocID="{F1ACFE63-2294-43F4-98CD-5EA57CD56BDD}" presName="desTx" presStyleLbl="revTx" presStyleIdx="5" presStyleCnt="14">
        <dgm:presLayoutVars/>
      </dgm:prSet>
      <dgm:spPr/>
    </dgm:pt>
    <dgm:pt modelId="{EBD6616A-360B-47AB-9185-F296272AB3DE}" type="pres">
      <dgm:prSet presAssocID="{E89C2DD7-86F3-41A1-8A59-7B2FD6B79BE1}" presName="sibTrans" presStyleCnt="0"/>
      <dgm:spPr/>
    </dgm:pt>
    <dgm:pt modelId="{16F2F655-BDB3-4056-9E9E-5A2FBC925DDE}" type="pres">
      <dgm:prSet presAssocID="{DAA36118-63ED-4258-A1B6-73128A4CC32A}" presName="compNode" presStyleCnt="0"/>
      <dgm:spPr/>
    </dgm:pt>
    <dgm:pt modelId="{F6D25618-A4A7-4927-9A35-F70F0C7AECEB}" type="pres">
      <dgm:prSet presAssocID="{DAA36118-63ED-4258-A1B6-73128A4CC32A}" presName="iconRect" presStyleLbl="node1" presStyleIdx="3" presStyleCnt="7" custScaleX="176684" custScaleY="176684" custLinFactX="300000" custLinFactNeighborX="372426" custLinFactNeighborY="-2744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perclip"/>
        </a:ext>
      </dgm:extLst>
    </dgm:pt>
    <dgm:pt modelId="{17850E0A-4940-4573-880C-FE57E7C6A1FF}" type="pres">
      <dgm:prSet presAssocID="{DAA36118-63ED-4258-A1B6-73128A4CC32A}" presName="iconSpace" presStyleCnt="0"/>
      <dgm:spPr/>
    </dgm:pt>
    <dgm:pt modelId="{2D810CB4-9283-401E-8D62-32D8048C3AB6}" type="pres">
      <dgm:prSet presAssocID="{DAA36118-63ED-4258-A1B6-73128A4CC32A}" presName="parTx" presStyleLbl="revTx" presStyleIdx="6" presStyleCnt="14">
        <dgm:presLayoutVars>
          <dgm:chMax val="0"/>
          <dgm:chPref val="0"/>
        </dgm:presLayoutVars>
      </dgm:prSet>
      <dgm:spPr/>
    </dgm:pt>
    <dgm:pt modelId="{4FA0BC7E-5EEC-48D1-9D25-AAED1E5F5DF6}" type="pres">
      <dgm:prSet presAssocID="{DAA36118-63ED-4258-A1B6-73128A4CC32A}" presName="txSpace" presStyleCnt="0"/>
      <dgm:spPr/>
    </dgm:pt>
    <dgm:pt modelId="{D40664B4-696A-4964-93C9-162C85C68933}" type="pres">
      <dgm:prSet presAssocID="{DAA36118-63ED-4258-A1B6-73128A4CC32A}" presName="desTx" presStyleLbl="revTx" presStyleIdx="7" presStyleCnt="14">
        <dgm:presLayoutVars/>
      </dgm:prSet>
      <dgm:spPr/>
    </dgm:pt>
    <dgm:pt modelId="{1FBAADAA-2342-4816-95EF-C01A8ACD4364}" type="pres">
      <dgm:prSet presAssocID="{5B324CB5-8B68-4537-B265-8F69B84709E2}" presName="sibTrans" presStyleCnt="0"/>
      <dgm:spPr/>
    </dgm:pt>
    <dgm:pt modelId="{FFB4C8CC-8BCE-46E7-88FC-5495232BF5BA}" type="pres">
      <dgm:prSet presAssocID="{0BCBA55A-E0E1-4621-98ED-C7B3D181BFDD}" presName="compNode" presStyleCnt="0"/>
      <dgm:spPr/>
    </dgm:pt>
    <dgm:pt modelId="{1673C328-7781-4448-8DC0-619E58B7A7D0}" type="pres">
      <dgm:prSet presAssocID="{0BCBA55A-E0E1-4621-98ED-C7B3D181BFDD}" presName="iconRect" presStyleLbl="node1" presStyleIdx="4" presStyleCnt="7" custScaleX="176684" custScaleY="176684" custLinFactX="-134459" custLinFactNeighborX="-200000" custLinFactNeighborY="688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vron Arrows"/>
        </a:ext>
      </dgm:extLst>
    </dgm:pt>
    <dgm:pt modelId="{AAD0F6F2-6F1E-4CE1-BEAD-7E2A22F8EB04}" type="pres">
      <dgm:prSet presAssocID="{0BCBA55A-E0E1-4621-98ED-C7B3D181BFDD}" presName="iconSpace" presStyleCnt="0"/>
      <dgm:spPr/>
    </dgm:pt>
    <dgm:pt modelId="{B04445F3-7964-4CFE-B31C-9FB112DFCE4C}" type="pres">
      <dgm:prSet presAssocID="{0BCBA55A-E0E1-4621-98ED-C7B3D181BFDD}" presName="parTx" presStyleLbl="revTx" presStyleIdx="8" presStyleCnt="14">
        <dgm:presLayoutVars>
          <dgm:chMax val="0"/>
          <dgm:chPref val="0"/>
        </dgm:presLayoutVars>
      </dgm:prSet>
      <dgm:spPr/>
    </dgm:pt>
    <dgm:pt modelId="{8450780C-A43E-4893-942F-8EFC3F95C672}" type="pres">
      <dgm:prSet presAssocID="{0BCBA55A-E0E1-4621-98ED-C7B3D181BFDD}" presName="txSpace" presStyleCnt="0"/>
      <dgm:spPr/>
    </dgm:pt>
    <dgm:pt modelId="{6535AE45-2DED-4983-82E0-35496F16BE44}" type="pres">
      <dgm:prSet presAssocID="{0BCBA55A-E0E1-4621-98ED-C7B3D181BFDD}" presName="desTx" presStyleLbl="revTx" presStyleIdx="9" presStyleCnt="14">
        <dgm:presLayoutVars/>
      </dgm:prSet>
      <dgm:spPr/>
    </dgm:pt>
    <dgm:pt modelId="{9CB24E94-954F-40AF-B2B9-D5BE197A08A4}" type="pres">
      <dgm:prSet presAssocID="{FA539D42-7CA5-49B0-84A7-63407B67DC45}" presName="sibTrans" presStyleCnt="0"/>
      <dgm:spPr/>
    </dgm:pt>
    <dgm:pt modelId="{AFB007B9-5C3D-48BE-AA28-2479C2FC2143}" type="pres">
      <dgm:prSet presAssocID="{464ABB39-0BD0-43EC-9355-C7D77657964E}" presName="compNode" presStyleCnt="0"/>
      <dgm:spPr/>
    </dgm:pt>
    <dgm:pt modelId="{A59ABC51-8F5F-4DDB-AEE1-8EB986E62E00}" type="pres">
      <dgm:prSet presAssocID="{464ABB39-0BD0-43EC-9355-C7D77657964E}" presName="iconRect" presStyleLbl="node1" presStyleIdx="5" presStyleCnt="7" custScaleX="176684" custScaleY="176684" custLinFactX="-133959" custLinFactNeighborX="-200000" custLinFactNeighborY="-6455"/>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ocessor"/>
        </a:ext>
      </dgm:extLst>
    </dgm:pt>
    <dgm:pt modelId="{67A4F3F6-1163-48BD-9A17-3B233CCC4FA0}" type="pres">
      <dgm:prSet presAssocID="{464ABB39-0BD0-43EC-9355-C7D77657964E}" presName="iconSpace" presStyleCnt="0"/>
      <dgm:spPr/>
    </dgm:pt>
    <dgm:pt modelId="{D0AD6495-E71F-4515-84BE-866F3A3123DF}" type="pres">
      <dgm:prSet presAssocID="{464ABB39-0BD0-43EC-9355-C7D77657964E}" presName="parTx" presStyleLbl="revTx" presStyleIdx="10" presStyleCnt="14">
        <dgm:presLayoutVars>
          <dgm:chMax val="0"/>
          <dgm:chPref val="0"/>
        </dgm:presLayoutVars>
      </dgm:prSet>
      <dgm:spPr/>
    </dgm:pt>
    <dgm:pt modelId="{6593E175-0224-432F-B7D5-26DE176ED972}" type="pres">
      <dgm:prSet presAssocID="{464ABB39-0BD0-43EC-9355-C7D77657964E}" presName="txSpace" presStyleCnt="0"/>
      <dgm:spPr/>
    </dgm:pt>
    <dgm:pt modelId="{F0952CD1-EC93-483F-B498-DFF6FBF8AD8C}" type="pres">
      <dgm:prSet presAssocID="{464ABB39-0BD0-43EC-9355-C7D77657964E}" presName="desTx" presStyleLbl="revTx" presStyleIdx="11" presStyleCnt="14">
        <dgm:presLayoutVars/>
      </dgm:prSet>
      <dgm:spPr/>
    </dgm:pt>
    <dgm:pt modelId="{D136611B-7529-46AF-B14C-01E2E4C93008}" type="pres">
      <dgm:prSet presAssocID="{15A92CC2-18D7-4342-A0CC-518778968DB8}" presName="sibTrans" presStyleCnt="0"/>
      <dgm:spPr/>
    </dgm:pt>
    <dgm:pt modelId="{9CEDAE8F-9E53-4712-B18C-FC32B50B9616}" type="pres">
      <dgm:prSet presAssocID="{612A6246-35E5-49A2-960B-233782EB1748}" presName="compNode" presStyleCnt="0"/>
      <dgm:spPr/>
    </dgm:pt>
    <dgm:pt modelId="{979D25E8-3D76-4C57-8501-605BBF9235AE}" type="pres">
      <dgm:prSet presAssocID="{612A6246-35E5-49A2-960B-233782EB1748}" presName="iconRect" presStyleLbl="node1" presStyleIdx="6" presStyleCnt="7" custScaleX="176684" custScaleY="176684" custLinFactNeighborX="-12008" custLinFactNeighborY="2551"/>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a:noFill/>
        </a:ln>
      </dgm:spPr>
      <dgm:extLst>
        <a:ext uri="{E40237B7-FDA0-4F09-8148-C483321AD2D9}">
          <dgm14:cNvPr xmlns:dgm14="http://schemas.microsoft.com/office/drawing/2010/diagram" id="0" name="" descr="Projector with solid fill"/>
        </a:ext>
      </dgm:extLst>
    </dgm:pt>
    <dgm:pt modelId="{C8E1329D-60E0-475A-A454-462CB7C646BC}" type="pres">
      <dgm:prSet presAssocID="{612A6246-35E5-49A2-960B-233782EB1748}" presName="iconSpace" presStyleCnt="0"/>
      <dgm:spPr/>
    </dgm:pt>
    <dgm:pt modelId="{5D3665CA-59F8-4F04-9F3D-E157FB929230}" type="pres">
      <dgm:prSet presAssocID="{612A6246-35E5-49A2-960B-233782EB1748}" presName="parTx" presStyleLbl="revTx" presStyleIdx="12" presStyleCnt="14">
        <dgm:presLayoutVars>
          <dgm:chMax val="0"/>
          <dgm:chPref val="0"/>
        </dgm:presLayoutVars>
      </dgm:prSet>
      <dgm:spPr/>
    </dgm:pt>
    <dgm:pt modelId="{9DC120AD-FEE0-4295-BE16-9B65B3FCE988}" type="pres">
      <dgm:prSet presAssocID="{612A6246-35E5-49A2-960B-233782EB1748}" presName="txSpace" presStyleCnt="0"/>
      <dgm:spPr/>
    </dgm:pt>
    <dgm:pt modelId="{515A76DA-92E5-45D9-82B2-7BA1658A7CC1}" type="pres">
      <dgm:prSet presAssocID="{612A6246-35E5-49A2-960B-233782EB1748}" presName="desTx" presStyleLbl="revTx" presStyleIdx="13" presStyleCnt="14">
        <dgm:presLayoutVars/>
      </dgm:prSet>
      <dgm:spPr/>
    </dgm:pt>
  </dgm:ptLst>
  <dgm:cxnLst>
    <dgm:cxn modelId="{FC601E03-AA7D-4D31-BB61-CAE0BBA571D6}" type="presOf" srcId="{E07B5D1F-056F-4757-AE32-E6F93AA1CABC}" destId="{515A76DA-92E5-45D9-82B2-7BA1658A7CC1}" srcOrd="0" destOrd="0" presId="urn:microsoft.com/office/officeart/2018/5/layout/CenteredIconLabelDescriptionList"/>
    <dgm:cxn modelId="{7232290C-550F-426D-9FAA-B540DCFA7824}" srcId="{79B22194-FBC4-4CD2-84FF-24FB623A1884}" destId="{DAA36118-63ED-4258-A1B6-73128A4CC32A}" srcOrd="3" destOrd="0" parTransId="{955AC531-7BD9-49AB-8420-E78AECB7E254}" sibTransId="{5B324CB5-8B68-4537-B265-8F69B84709E2}"/>
    <dgm:cxn modelId="{173B3B0C-1C37-4858-B267-4F8B1A62C6CE}" type="presOf" srcId="{288E5D81-8CA7-4904-B93E-5DE8FB5E98ED}" destId="{D40664B4-696A-4964-93C9-162C85C68933}" srcOrd="0" destOrd="0" presId="urn:microsoft.com/office/officeart/2018/5/layout/CenteredIconLabelDescriptionList"/>
    <dgm:cxn modelId="{6495F545-E9CA-4035-A2E8-6A3C10B9A999}" srcId="{79B22194-FBC4-4CD2-84FF-24FB623A1884}" destId="{0BCBA55A-E0E1-4621-98ED-C7B3D181BFDD}" srcOrd="4" destOrd="0" parTransId="{CF73944B-43D5-4449-A77A-1D27996699C3}" sibTransId="{FA539D42-7CA5-49B0-84A7-63407B67DC45}"/>
    <dgm:cxn modelId="{9FBDF267-03AC-4C99-B3C6-7F206BA0B5D1}" srcId="{F1ACFE63-2294-43F4-98CD-5EA57CD56BDD}" destId="{C010C6DF-BA89-4C15-8A64-A41A4B06D940}" srcOrd="0" destOrd="0" parTransId="{E9AC50F8-056E-43FB-8765-20A459C48CB8}" sibTransId="{A6AE214D-8A94-4E3D-B848-95B004AFD184}"/>
    <dgm:cxn modelId="{92200248-8A23-4034-83AA-94C0F0A89131}" type="presOf" srcId="{C010C6DF-BA89-4C15-8A64-A41A4B06D940}" destId="{B64502EB-29BE-4F79-A669-C3ED32E37542}" srcOrd="0" destOrd="0" presId="urn:microsoft.com/office/officeart/2018/5/layout/CenteredIconLabelDescriptionList"/>
    <dgm:cxn modelId="{15D3F768-A350-4BBF-BBDF-9AEF87A190D1}" srcId="{79B22194-FBC4-4CD2-84FF-24FB623A1884}" destId="{464ABB39-0BD0-43EC-9355-C7D77657964E}" srcOrd="5" destOrd="0" parTransId="{C49469E0-3301-4BE5-9D63-AB4356F82B9B}" sibTransId="{15A92CC2-18D7-4342-A0CC-518778968DB8}"/>
    <dgm:cxn modelId="{CF151972-471E-4B60-B0F3-60D780A34F8F}" type="presOf" srcId="{D673953D-D968-4895-9C50-5D4A4F8274E7}" destId="{10B1F2D0-3C5F-4DF4-B207-C5AE596408DD}" srcOrd="0" destOrd="0" presId="urn:microsoft.com/office/officeart/2018/5/layout/CenteredIconLabelDescriptionList"/>
    <dgm:cxn modelId="{F93B5C73-7E4C-4665-AC96-6C073DB016D7}" type="presOf" srcId="{CCA62474-4115-4B71-ACDA-7C799B2F0B9A}" destId="{1D5BC1B8-543E-4983-A514-E1C3C43EA6C8}" srcOrd="0" destOrd="0" presId="urn:microsoft.com/office/officeart/2018/5/layout/CenteredIconLabelDescriptionList"/>
    <dgm:cxn modelId="{06265274-368D-4856-B08C-ED8CFD104FC3}" type="presOf" srcId="{DAA36118-63ED-4258-A1B6-73128A4CC32A}" destId="{2D810CB4-9283-401E-8D62-32D8048C3AB6}" srcOrd="0" destOrd="0" presId="urn:microsoft.com/office/officeart/2018/5/layout/CenteredIconLabelDescriptionList"/>
    <dgm:cxn modelId="{BA9F3F57-2444-488C-B4F4-B94BD9A04307}" srcId="{CCA62474-4115-4B71-ACDA-7C799B2F0B9A}" destId="{D673953D-D968-4895-9C50-5D4A4F8274E7}" srcOrd="0" destOrd="0" parTransId="{A1029E89-69DD-40EC-8AB8-9EBE8442073D}" sibTransId="{695FCC93-014C-4267-A4ED-E0E7D0F2B8A0}"/>
    <dgm:cxn modelId="{338DB65A-5327-4DF5-BEDC-C64610007F96}" srcId="{464ABB39-0BD0-43EC-9355-C7D77657964E}" destId="{6DCACE24-60A8-43F7-9E48-951E5D438F85}" srcOrd="0" destOrd="0" parTransId="{617E734A-6AAB-409E-BE75-553F8207057B}" sibTransId="{9A934397-7A06-4720-AFAB-7D4B3FCB524F}"/>
    <dgm:cxn modelId="{B243EA7A-34E8-4CD0-9F5F-64E1B227BA86}" type="presOf" srcId="{6DCACE24-60A8-43F7-9E48-951E5D438F85}" destId="{F0952CD1-EC93-483F-B498-DFF6FBF8AD8C}" srcOrd="0" destOrd="0" presId="urn:microsoft.com/office/officeart/2018/5/layout/CenteredIconLabelDescriptionList"/>
    <dgm:cxn modelId="{7382508A-4F63-4581-8264-25BCC55520D3}" srcId="{2072829E-3569-4983-A5AF-D468349AC6A2}" destId="{E205A3C3-28E3-458C-BF41-85FF1DD0E6CA}" srcOrd="0" destOrd="0" parTransId="{A47D0803-C0C5-4E98-B5DC-9806D92C7698}" sibTransId="{CA637D28-EC41-4739-B982-9A584BE710A0}"/>
    <dgm:cxn modelId="{D7B7B691-6A86-4542-ACAB-8BE358C13F5D}" type="presOf" srcId="{79B22194-FBC4-4CD2-84FF-24FB623A1884}" destId="{1D4078F6-E531-4866-978D-95ECAD4403A1}" srcOrd="0" destOrd="0" presId="urn:microsoft.com/office/officeart/2018/5/layout/CenteredIconLabelDescriptionList"/>
    <dgm:cxn modelId="{D738E091-B111-4D54-8C56-DBF42D5B60FB}" srcId="{0BCBA55A-E0E1-4621-98ED-C7B3D181BFDD}" destId="{8469BA14-A306-41FA-83BB-706E1E17F882}" srcOrd="0" destOrd="0" parTransId="{CD6FE265-53C8-444A-B638-DD1D6A93BB5A}" sibTransId="{12918194-2477-4921-B57F-AEA057EE2C77}"/>
    <dgm:cxn modelId="{09A75893-71BF-47E6-B2D1-7397692F9CC5}" type="presOf" srcId="{E205A3C3-28E3-458C-BF41-85FF1DD0E6CA}" destId="{FFD88D7B-D28B-4AF3-9C92-667A3A902362}" srcOrd="0" destOrd="0" presId="urn:microsoft.com/office/officeart/2018/5/layout/CenteredIconLabelDescriptionList"/>
    <dgm:cxn modelId="{6FC11996-918A-4A01-8B2A-F77597CF4105}" type="presOf" srcId="{8469BA14-A306-41FA-83BB-706E1E17F882}" destId="{6535AE45-2DED-4983-82E0-35496F16BE44}" srcOrd="0" destOrd="0" presId="urn:microsoft.com/office/officeart/2018/5/layout/CenteredIconLabelDescriptionList"/>
    <dgm:cxn modelId="{2F32C098-F42F-4B14-B653-1E1A159B9121}" srcId="{79B22194-FBC4-4CD2-84FF-24FB623A1884}" destId="{2072829E-3569-4983-A5AF-D468349AC6A2}" srcOrd="1" destOrd="0" parTransId="{0DD4FB07-A07D-4698-A597-D62E35C934DD}" sibTransId="{7BDB2F1E-68CC-4AC0-B901-844CB708D17C}"/>
    <dgm:cxn modelId="{298A3C9E-CBB3-4D75-89C0-C7DA5290779E}" type="presOf" srcId="{0BCBA55A-E0E1-4621-98ED-C7B3D181BFDD}" destId="{B04445F3-7964-4CFE-B31C-9FB112DFCE4C}" srcOrd="0" destOrd="0" presId="urn:microsoft.com/office/officeart/2018/5/layout/CenteredIconLabelDescriptionList"/>
    <dgm:cxn modelId="{17C9C4A5-C5E1-4E31-B90C-E6EC06337513}" srcId="{DAA36118-63ED-4258-A1B6-73128A4CC32A}" destId="{288E5D81-8CA7-4904-B93E-5DE8FB5E98ED}" srcOrd="0" destOrd="0" parTransId="{ED40271D-6EFE-4C99-9B14-02C752F7DBE7}" sibTransId="{C80F1148-B17E-4101-9B61-C85CAC622949}"/>
    <dgm:cxn modelId="{E3E91BBA-CF6D-466D-9C53-FE74DDE0B8B5}" srcId="{79B22194-FBC4-4CD2-84FF-24FB623A1884}" destId="{CCA62474-4115-4B71-ACDA-7C799B2F0B9A}" srcOrd="0" destOrd="0" parTransId="{8CD0DC66-85A7-4E25-88F9-A75EA4BE8437}" sibTransId="{263AEA50-B4D9-47B6-8CEE-8EFE10F919F2}"/>
    <dgm:cxn modelId="{513C65BB-AD29-49D1-A0E0-FFE91BE0B13F}" type="presOf" srcId="{2072829E-3569-4983-A5AF-D468349AC6A2}" destId="{9E80F0E8-A821-4698-A7FC-B49D4ECFA8A7}" srcOrd="0" destOrd="0" presId="urn:microsoft.com/office/officeart/2018/5/layout/CenteredIconLabelDescriptionList"/>
    <dgm:cxn modelId="{48890DC9-400D-4FDA-92B3-F2562BB71CE9}" type="presOf" srcId="{464ABB39-0BD0-43EC-9355-C7D77657964E}" destId="{D0AD6495-E71F-4515-84BE-866F3A3123DF}" srcOrd="0" destOrd="0" presId="urn:microsoft.com/office/officeart/2018/5/layout/CenteredIconLabelDescriptionList"/>
    <dgm:cxn modelId="{147227E1-5C4F-447A-A541-756558B0C836}" type="presOf" srcId="{F1ACFE63-2294-43F4-98CD-5EA57CD56BDD}" destId="{337B9A24-EE2F-434A-869D-F8B8B0CD06FA}" srcOrd="0" destOrd="0" presId="urn:microsoft.com/office/officeart/2018/5/layout/CenteredIconLabelDescriptionList"/>
    <dgm:cxn modelId="{21E558ED-1F79-42D6-917D-14961B239389}" srcId="{612A6246-35E5-49A2-960B-233782EB1748}" destId="{E07B5D1F-056F-4757-AE32-E6F93AA1CABC}" srcOrd="0" destOrd="0" parTransId="{2E6451A3-D667-43EE-AA3B-6F8B9D6F2B7A}" sibTransId="{F9C6B3C8-649F-4033-8A78-09F529C63F44}"/>
    <dgm:cxn modelId="{D51A33F1-2E5E-4C07-8E81-71B734F73269}" type="presOf" srcId="{612A6246-35E5-49A2-960B-233782EB1748}" destId="{5D3665CA-59F8-4F04-9F3D-E157FB929230}" srcOrd="0" destOrd="0" presId="urn:microsoft.com/office/officeart/2018/5/layout/CenteredIconLabelDescriptionList"/>
    <dgm:cxn modelId="{9697FBF1-63DF-43FD-915A-D11F50D97915}" srcId="{79B22194-FBC4-4CD2-84FF-24FB623A1884}" destId="{612A6246-35E5-49A2-960B-233782EB1748}" srcOrd="6" destOrd="0" parTransId="{35BD7D88-4D6B-4E6A-BF08-B716EED09F33}" sibTransId="{5CD69F18-C72C-43EC-A66B-6FF50E3EBB92}"/>
    <dgm:cxn modelId="{C5119EFB-0E12-4ADF-9AF4-9334D660B148}" srcId="{79B22194-FBC4-4CD2-84FF-24FB623A1884}" destId="{F1ACFE63-2294-43F4-98CD-5EA57CD56BDD}" srcOrd="2" destOrd="0" parTransId="{EBFB9051-A9E8-4084-A66D-D4CC4B01F37F}" sibTransId="{E89C2DD7-86F3-41A1-8A59-7B2FD6B79BE1}"/>
    <dgm:cxn modelId="{C68A227C-751A-4098-92FB-F6F2ABD1FFC9}" type="presParOf" srcId="{1D4078F6-E531-4866-978D-95ECAD4403A1}" destId="{46C6F736-A9C4-4BBD-AA15-AB36BA8317AE}" srcOrd="0" destOrd="0" presId="urn:microsoft.com/office/officeart/2018/5/layout/CenteredIconLabelDescriptionList"/>
    <dgm:cxn modelId="{30A796B9-C416-49BD-BCF3-B3DB65F180C4}" type="presParOf" srcId="{46C6F736-A9C4-4BBD-AA15-AB36BA8317AE}" destId="{F03A7B1E-9393-4134-8C66-EBF633F6B4A9}" srcOrd="0" destOrd="0" presId="urn:microsoft.com/office/officeart/2018/5/layout/CenteredIconLabelDescriptionList"/>
    <dgm:cxn modelId="{3AE29BD7-7B08-4E92-A6A4-708FE638EF70}" type="presParOf" srcId="{46C6F736-A9C4-4BBD-AA15-AB36BA8317AE}" destId="{32B873CB-4986-4AA9-B0D4-DE110709153B}" srcOrd="1" destOrd="0" presId="urn:microsoft.com/office/officeart/2018/5/layout/CenteredIconLabelDescriptionList"/>
    <dgm:cxn modelId="{6C36E8D6-4684-4457-91F0-B57C55DF1D16}" type="presParOf" srcId="{46C6F736-A9C4-4BBD-AA15-AB36BA8317AE}" destId="{1D5BC1B8-543E-4983-A514-E1C3C43EA6C8}" srcOrd="2" destOrd="0" presId="urn:microsoft.com/office/officeart/2018/5/layout/CenteredIconLabelDescriptionList"/>
    <dgm:cxn modelId="{0AC70351-A429-437D-915D-37F67053DFCC}" type="presParOf" srcId="{46C6F736-A9C4-4BBD-AA15-AB36BA8317AE}" destId="{423087B4-D3CD-42F9-9C11-D882DBAECFB4}" srcOrd="3" destOrd="0" presId="urn:microsoft.com/office/officeart/2018/5/layout/CenteredIconLabelDescriptionList"/>
    <dgm:cxn modelId="{034ACA6B-7113-4076-B77A-74B0BE88CB5E}" type="presParOf" srcId="{46C6F736-A9C4-4BBD-AA15-AB36BA8317AE}" destId="{10B1F2D0-3C5F-4DF4-B207-C5AE596408DD}" srcOrd="4" destOrd="0" presId="urn:microsoft.com/office/officeart/2018/5/layout/CenteredIconLabelDescriptionList"/>
    <dgm:cxn modelId="{D2899CDC-E770-4E0C-921E-501C1F8E6110}" type="presParOf" srcId="{1D4078F6-E531-4866-978D-95ECAD4403A1}" destId="{D15820B4-5F0F-493D-80C8-160B08AEE052}" srcOrd="1" destOrd="0" presId="urn:microsoft.com/office/officeart/2018/5/layout/CenteredIconLabelDescriptionList"/>
    <dgm:cxn modelId="{0657BCB0-A3FA-4E8D-9C0E-CBEC11219F36}" type="presParOf" srcId="{1D4078F6-E531-4866-978D-95ECAD4403A1}" destId="{686C2B44-51B2-4D0E-B53F-EEEE71D90904}" srcOrd="2" destOrd="0" presId="urn:microsoft.com/office/officeart/2018/5/layout/CenteredIconLabelDescriptionList"/>
    <dgm:cxn modelId="{18B3C217-16A9-4FCD-9F7B-75404EF32062}" type="presParOf" srcId="{686C2B44-51B2-4D0E-B53F-EEEE71D90904}" destId="{3BD26760-2EEF-44D2-AAD8-587B7E5D2BA0}" srcOrd="0" destOrd="0" presId="urn:microsoft.com/office/officeart/2018/5/layout/CenteredIconLabelDescriptionList"/>
    <dgm:cxn modelId="{7AAA501C-187D-46D7-BC30-D58576D8BD54}" type="presParOf" srcId="{686C2B44-51B2-4D0E-B53F-EEEE71D90904}" destId="{E20FFE89-1585-4D9A-A677-94F0B49F361A}" srcOrd="1" destOrd="0" presId="urn:microsoft.com/office/officeart/2018/5/layout/CenteredIconLabelDescriptionList"/>
    <dgm:cxn modelId="{2CC09E5A-F1D3-48FD-9E88-78CF0D6DD9C1}" type="presParOf" srcId="{686C2B44-51B2-4D0E-B53F-EEEE71D90904}" destId="{9E80F0E8-A821-4698-A7FC-B49D4ECFA8A7}" srcOrd="2" destOrd="0" presId="urn:microsoft.com/office/officeart/2018/5/layout/CenteredIconLabelDescriptionList"/>
    <dgm:cxn modelId="{0E3AEDB2-E0B9-4F0E-8127-B1A5F1BBB514}" type="presParOf" srcId="{686C2B44-51B2-4D0E-B53F-EEEE71D90904}" destId="{C018ABA7-5CB7-429C-89CB-524122C3116F}" srcOrd="3" destOrd="0" presId="urn:microsoft.com/office/officeart/2018/5/layout/CenteredIconLabelDescriptionList"/>
    <dgm:cxn modelId="{18DEC681-8CDE-4D84-A593-3179C67FD03D}" type="presParOf" srcId="{686C2B44-51B2-4D0E-B53F-EEEE71D90904}" destId="{FFD88D7B-D28B-4AF3-9C92-667A3A902362}" srcOrd="4" destOrd="0" presId="urn:microsoft.com/office/officeart/2018/5/layout/CenteredIconLabelDescriptionList"/>
    <dgm:cxn modelId="{FF6A48B1-76A2-46F1-AF7D-368EF2B15E6B}" type="presParOf" srcId="{1D4078F6-E531-4866-978D-95ECAD4403A1}" destId="{08E20B99-4369-410A-9D91-82B51ED2A6DE}" srcOrd="3" destOrd="0" presId="urn:microsoft.com/office/officeart/2018/5/layout/CenteredIconLabelDescriptionList"/>
    <dgm:cxn modelId="{67F1314C-B780-4A33-90E4-8EF538679082}" type="presParOf" srcId="{1D4078F6-E531-4866-978D-95ECAD4403A1}" destId="{81577424-B6BC-4A8B-85B2-7830336831A1}" srcOrd="4" destOrd="0" presId="urn:microsoft.com/office/officeart/2018/5/layout/CenteredIconLabelDescriptionList"/>
    <dgm:cxn modelId="{97E238CD-D333-4DC2-BE6F-70460ED9934C}" type="presParOf" srcId="{81577424-B6BC-4A8B-85B2-7830336831A1}" destId="{35B93A65-65BF-4994-92FA-B69A06BE6358}" srcOrd="0" destOrd="0" presId="urn:microsoft.com/office/officeart/2018/5/layout/CenteredIconLabelDescriptionList"/>
    <dgm:cxn modelId="{756A50BC-4C8E-4FED-AD4B-CDEF1F2992DF}" type="presParOf" srcId="{81577424-B6BC-4A8B-85B2-7830336831A1}" destId="{6B471F10-0397-4730-BD30-0667BBB8FB2A}" srcOrd="1" destOrd="0" presId="urn:microsoft.com/office/officeart/2018/5/layout/CenteredIconLabelDescriptionList"/>
    <dgm:cxn modelId="{7DD07975-5275-4FE5-A922-F112E33141EC}" type="presParOf" srcId="{81577424-B6BC-4A8B-85B2-7830336831A1}" destId="{337B9A24-EE2F-434A-869D-F8B8B0CD06FA}" srcOrd="2" destOrd="0" presId="urn:microsoft.com/office/officeart/2018/5/layout/CenteredIconLabelDescriptionList"/>
    <dgm:cxn modelId="{24590D20-7D60-4271-A572-D6A372B9D61A}" type="presParOf" srcId="{81577424-B6BC-4A8B-85B2-7830336831A1}" destId="{146B0A96-DD82-4A23-B247-57F9A87AF934}" srcOrd="3" destOrd="0" presId="urn:microsoft.com/office/officeart/2018/5/layout/CenteredIconLabelDescriptionList"/>
    <dgm:cxn modelId="{2FCBF8AA-A1B2-4308-9086-143E7D0C6A45}" type="presParOf" srcId="{81577424-B6BC-4A8B-85B2-7830336831A1}" destId="{B64502EB-29BE-4F79-A669-C3ED32E37542}" srcOrd="4" destOrd="0" presId="urn:microsoft.com/office/officeart/2018/5/layout/CenteredIconLabelDescriptionList"/>
    <dgm:cxn modelId="{9112CC60-B9CE-4972-96BC-910E24DE74A2}" type="presParOf" srcId="{1D4078F6-E531-4866-978D-95ECAD4403A1}" destId="{EBD6616A-360B-47AB-9185-F296272AB3DE}" srcOrd="5" destOrd="0" presId="urn:microsoft.com/office/officeart/2018/5/layout/CenteredIconLabelDescriptionList"/>
    <dgm:cxn modelId="{C31A2C40-B132-4D41-A8EB-88E89FBA3DE6}" type="presParOf" srcId="{1D4078F6-E531-4866-978D-95ECAD4403A1}" destId="{16F2F655-BDB3-4056-9E9E-5A2FBC925DDE}" srcOrd="6" destOrd="0" presId="urn:microsoft.com/office/officeart/2018/5/layout/CenteredIconLabelDescriptionList"/>
    <dgm:cxn modelId="{A3AD18A2-9399-4A7B-8941-529743BC73A0}" type="presParOf" srcId="{16F2F655-BDB3-4056-9E9E-5A2FBC925DDE}" destId="{F6D25618-A4A7-4927-9A35-F70F0C7AECEB}" srcOrd="0" destOrd="0" presId="urn:microsoft.com/office/officeart/2018/5/layout/CenteredIconLabelDescriptionList"/>
    <dgm:cxn modelId="{46FE89AA-B808-4D96-914F-01F510A532F5}" type="presParOf" srcId="{16F2F655-BDB3-4056-9E9E-5A2FBC925DDE}" destId="{17850E0A-4940-4573-880C-FE57E7C6A1FF}" srcOrd="1" destOrd="0" presId="urn:microsoft.com/office/officeart/2018/5/layout/CenteredIconLabelDescriptionList"/>
    <dgm:cxn modelId="{805A2798-9C8C-4478-BF24-6A53AF68BD91}" type="presParOf" srcId="{16F2F655-BDB3-4056-9E9E-5A2FBC925DDE}" destId="{2D810CB4-9283-401E-8D62-32D8048C3AB6}" srcOrd="2" destOrd="0" presId="urn:microsoft.com/office/officeart/2018/5/layout/CenteredIconLabelDescriptionList"/>
    <dgm:cxn modelId="{12673000-4750-4CD5-94FE-F2E54AF8255A}" type="presParOf" srcId="{16F2F655-BDB3-4056-9E9E-5A2FBC925DDE}" destId="{4FA0BC7E-5EEC-48D1-9D25-AAED1E5F5DF6}" srcOrd="3" destOrd="0" presId="urn:microsoft.com/office/officeart/2018/5/layout/CenteredIconLabelDescriptionList"/>
    <dgm:cxn modelId="{04E65443-0377-4542-939B-71EACF4FAD2E}" type="presParOf" srcId="{16F2F655-BDB3-4056-9E9E-5A2FBC925DDE}" destId="{D40664B4-696A-4964-93C9-162C85C68933}" srcOrd="4" destOrd="0" presId="urn:microsoft.com/office/officeart/2018/5/layout/CenteredIconLabelDescriptionList"/>
    <dgm:cxn modelId="{31F7F195-5A0B-4850-BCB3-988A93E3B3AD}" type="presParOf" srcId="{1D4078F6-E531-4866-978D-95ECAD4403A1}" destId="{1FBAADAA-2342-4816-95EF-C01A8ACD4364}" srcOrd="7" destOrd="0" presId="urn:microsoft.com/office/officeart/2018/5/layout/CenteredIconLabelDescriptionList"/>
    <dgm:cxn modelId="{7B492095-5D0B-42BB-B8BA-8920279483DC}" type="presParOf" srcId="{1D4078F6-E531-4866-978D-95ECAD4403A1}" destId="{FFB4C8CC-8BCE-46E7-88FC-5495232BF5BA}" srcOrd="8" destOrd="0" presId="urn:microsoft.com/office/officeart/2018/5/layout/CenteredIconLabelDescriptionList"/>
    <dgm:cxn modelId="{907497E0-3D8D-4F15-A424-BD8A8E9420A1}" type="presParOf" srcId="{FFB4C8CC-8BCE-46E7-88FC-5495232BF5BA}" destId="{1673C328-7781-4448-8DC0-619E58B7A7D0}" srcOrd="0" destOrd="0" presId="urn:microsoft.com/office/officeart/2018/5/layout/CenteredIconLabelDescriptionList"/>
    <dgm:cxn modelId="{9D6EC1B0-0181-4F4F-90D8-B844410A9C11}" type="presParOf" srcId="{FFB4C8CC-8BCE-46E7-88FC-5495232BF5BA}" destId="{AAD0F6F2-6F1E-4CE1-BEAD-7E2A22F8EB04}" srcOrd="1" destOrd="0" presId="urn:microsoft.com/office/officeart/2018/5/layout/CenteredIconLabelDescriptionList"/>
    <dgm:cxn modelId="{F9DF1DEB-EA3F-4415-9922-5FD09AEA1C97}" type="presParOf" srcId="{FFB4C8CC-8BCE-46E7-88FC-5495232BF5BA}" destId="{B04445F3-7964-4CFE-B31C-9FB112DFCE4C}" srcOrd="2" destOrd="0" presId="urn:microsoft.com/office/officeart/2018/5/layout/CenteredIconLabelDescriptionList"/>
    <dgm:cxn modelId="{E7D6D8C3-4536-412D-9071-D5ADA236AA4F}" type="presParOf" srcId="{FFB4C8CC-8BCE-46E7-88FC-5495232BF5BA}" destId="{8450780C-A43E-4893-942F-8EFC3F95C672}" srcOrd="3" destOrd="0" presId="urn:microsoft.com/office/officeart/2018/5/layout/CenteredIconLabelDescriptionList"/>
    <dgm:cxn modelId="{C95783E4-8CFA-45A8-A138-BE2F2BF4DA7B}" type="presParOf" srcId="{FFB4C8CC-8BCE-46E7-88FC-5495232BF5BA}" destId="{6535AE45-2DED-4983-82E0-35496F16BE44}" srcOrd="4" destOrd="0" presId="urn:microsoft.com/office/officeart/2018/5/layout/CenteredIconLabelDescriptionList"/>
    <dgm:cxn modelId="{ADA37DF8-DC01-48D4-9A9F-3FD57C81B305}" type="presParOf" srcId="{1D4078F6-E531-4866-978D-95ECAD4403A1}" destId="{9CB24E94-954F-40AF-B2B9-D5BE197A08A4}" srcOrd="9" destOrd="0" presId="urn:microsoft.com/office/officeart/2018/5/layout/CenteredIconLabelDescriptionList"/>
    <dgm:cxn modelId="{40900E55-6A95-44C4-B003-C5F1D75D199E}" type="presParOf" srcId="{1D4078F6-E531-4866-978D-95ECAD4403A1}" destId="{AFB007B9-5C3D-48BE-AA28-2479C2FC2143}" srcOrd="10" destOrd="0" presId="urn:microsoft.com/office/officeart/2018/5/layout/CenteredIconLabelDescriptionList"/>
    <dgm:cxn modelId="{E8FF17AE-5BEE-4340-8B5F-55DE68B8789C}" type="presParOf" srcId="{AFB007B9-5C3D-48BE-AA28-2479C2FC2143}" destId="{A59ABC51-8F5F-4DDB-AEE1-8EB986E62E00}" srcOrd="0" destOrd="0" presId="urn:microsoft.com/office/officeart/2018/5/layout/CenteredIconLabelDescriptionList"/>
    <dgm:cxn modelId="{427848B6-0F72-4322-AD4A-6FE3CDE0A699}" type="presParOf" srcId="{AFB007B9-5C3D-48BE-AA28-2479C2FC2143}" destId="{67A4F3F6-1163-48BD-9A17-3B233CCC4FA0}" srcOrd="1" destOrd="0" presId="urn:microsoft.com/office/officeart/2018/5/layout/CenteredIconLabelDescriptionList"/>
    <dgm:cxn modelId="{B90CB2C3-4CA3-4313-987F-092F5A8AD9DD}" type="presParOf" srcId="{AFB007B9-5C3D-48BE-AA28-2479C2FC2143}" destId="{D0AD6495-E71F-4515-84BE-866F3A3123DF}" srcOrd="2" destOrd="0" presId="urn:microsoft.com/office/officeart/2018/5/layout/CenteredIconLabelDescriptionList"/>
    <dgm:cxn modelId="{E58A2525-02F4-4096-8AE9-E9784D5566D1}" type="presParOf" srcId="{AFB007B9-5C3D-48BE-AA28-2479C2FC2143}" destId="{6593E175-0224-432F-B7D5-26DE176ED972}" srcOrd="3" destOrd="0" presId="urn:microsoft.com/office/officeart/2018/5/layout/CenteredIconLabelDescriptionList"/>
    <dgm:cxn modelId="{CEF40901-E80A-4E7F-81C7-60458717FC7A}" type="presParOf" srcId="{AFB007B9-5C3D-48BE-AA28-2479C2FC2143}" destId="{F0952CD1-EC93-483F-B498-DFF6FBF8AD8C}" srcOrd="4" destOrd="0" presId="urn:microsoft.com/office/officeart/2018/5/layout/CenteredIconLabelDescriptionList"/>
    <dgm:cxn modelId="{3550DB2A-A672-4D1B-9EBC-163D7F039A92}" type="presParOf" srcId="{1D4078F6-E531-4866-978D-95ECAD4403A1}" destId="{D136611B-7529-46AF-B14C-01E2E4C93008}" srcOrd="11" destOrd="0" presId="urn:microsoft.com/office/officeart/2018/5/layout/CenteredIconLabelDescriptionList"/>
    <dgm:cxn modelId="{EA849958-73AD-4324-99C5-E6A7B0276E04}" type="presParOf" srcId="{1D4078F6-E531-4866-978D-95ECAD4403A1}" destId="{9CEDAE8F-9E53-4712-B18C-FC32B50B9616}" srcOrd="12" destOrd="0" presId="urn:microsoft.com/office/officeart/2018/5/layout/CenteredIconLabelDescriptionList"/>
    <dgm:cxn modelId="{8F2B7765-28C8-46E3-B797-5820155FF1CB}" type="presParOf" srcId="{9CEDAE8F-9E53-4712-B18C-FC32B50B9616}" destId="{979D25E8-3D76-4C57-8501-605BBF9235AE}" srcOrd="0" destOrd="0" presId="urn:microsoft.com/office/officeart/2018/5/layout/CenteredIconLabelDescriptionList"/>
    <dgm:cxn modelId="{E5A51147-479A-4E35-9E60-B654EBB1E3DD}" type="presParOf" srcId="{9CEDAE8F-9E53-4712-B18C-FC32B50B9616}" destId="{C8E1329D-60E0-475A-A454-462CB7C646BC}" srcOrd="1" destOrd="0" presId="urn:microsoft.com/office/officeart/2018/5/layout/CenteredIconLabelDescriptionList"/>
    <dgm:cxn modelId="{5A8FA40A-1C48-46F9-AD60-AD017FBABB47}" type="presParOf" srcId="{9CEDAE8F-9E53-4712-B18C-FC32B50B9616}" destId="{5D3665CA-59F8-4F04-9F3D-E157FB929230}" srcOrd="2" destOrd="0" presId="urn:microsoft.com/office/officeart/2018/5/layout/CenteredIconLabelDescriptionList"/>
    <dgm:cxn modelId="{EDBBA34A-A676-4543-B9A4-134786DDE64B}" type="presParOf" srcId="{9CEDAE8F-9E53-4712-B18C-FC32B50B9616}" destId="{9DC120AD-FEE0-4295-BE16-9B65B3FCE988}" srcOrd="3" destOrd="0" presId="urn:microsoft.com/office/officeart/2018/5/layout/CenteredIconLabelDescriptionList"/>
    <dgm:cxn modelId="{92A17436-2425-4A0B-BA98-F9C73346D8AC}" type="presParOf" srcId="{9CEDAE8F-9E53-4712-B18C-FC32B50B9616}" destId="{515A76DA-92E5-45D9-82B2-7BA1658A7CC1}"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5CA4B-086E-4055-B331-C2B9417EA5EC}">
      <dsp:nvSpPr>
        <dsp:cNvPr id="0" name=""/>
        <dsp:cNvSpPr/>
      </dsp:nvSpPr>
      <dsp:spPr>
        <a:xfrm>
          <a:off x="1963800" y="30937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1783EF-E27F-44B2-9991-C7DCCB9EEC3F}">
      <dsp:nvSpPr>
        <dsp:cNvPr id="0" name=""/>
        <dsp:cNvSpPr/>
      </dsp:nvSpPr>
      <dsp:spPr>
        <a:xfrm>
          <a:off x="559800" y="196456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Objective :</a:t>
          </a:r>
        </a:p>
      </dsp:txBody>
      <dsp:txXfrm>
        <a:off x="559800" y="1964569"/>
        <a:ext cx="4320000" cy="648000"/>
      </dsp:txXfrm>
    </dsp:sp>
    <dsp:sp modelId="{F852CDC6-0F69-4020-B3BF-7FF9864EE4F1}">
      <dsp:nvSpPr>
        <dsp:cNvPr id="0" name=""/>
        <dsp:cNvSpPr/>
      </dsp:nvSpPr>
      <dsp:spPr>
        <a:xfrm>
          <a:off x="559800" y="2679171"/>
          <a:ext cx="4320000" cy="960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Develop an interactive digital map to help educate the public and engage the community about the UGRR sites in the Chicago Southland.</a:t>
          </a:r>
        </a:p>
      </dsp:txBody>
      <dsp:txXfrm>
        <a:off x="559800" y="2679171"/>
        <a:ext cx="4320000" cy="960330"/>
      </dsp:txXfrm>
    </dsp:sp>
    <dsp:sp modelId="{F8B1A4F9-9A43-4637-9DCB-93E2CB841AF8}">
      <dsp:nvSpPr>
        <dsp:cNvPr id="0" name=""/>
        <dsp:cNvSpPr/>
      </dsp:nvSpPr>
      <dsp:spPr>
        <a:xfrm>
          <a:off x="7039800" y="309373"/>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39070F-20A0-495E-8F6E-7702F19D1EB6}">
      <dsp:nvSpPr>
        <dsp:cNvPr id="0" name=""/>
        <dsp:cNvSpPr/>
      </dsp:nvSpPr>
      <dsp:spPr>
        <a:xfrm>
          <a:off x="5635800" y="196456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Goal :</a:t>
          </a:r>
        </a:p>
      </dsp:txBody>
      <dsp:txXfrm>
        <a:off x="5635800" y="1964569"/>
        <a:ext cx="4320000" cy="648000"/>
      </dsp:txXfrm>
    </dsp:sp>
    <dsp:sp modelId="{0E37FE19-988A-4713-AB63-22BAE931F8EA}">
      <dsp:nvSpPr>
        <dsp:cNvPr id="0" name=""/>
        <dsp:cNvSpPr/>
      </dsp:nvSpPr>
      <dsp:spPr>
        <a:xfrm>
          <a:off x="5635800" y="2679171"/>
          <a:ext cx="4320000" cy="960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Uncover and showcase the historical significance of sites along the Little Calumet River related to the Underground Railroad (UGRR). </a:t>
          </a:r>
        </a:p>
      </dsp:txBody>
      <dsp:txXfrm>
        <a:off x="5635800" y="2679171"/>
        <a:ext cx="4320000" cy="9603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52670-1AC2-422F-95DD-3149AA27B85D}">
      <dsp:nvSpPr>
        <dsp:cNvPr id="0" name=""/>
        <dsp:cNvSpPr/>
      </dsp:nvSpPr>
      <dsp:spPr>
        <a:xfrm>
          <a:off x="0" y="231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DFB89B-0837-4462-BCB7-E0701BFD1E8A}">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95833B-443A-44BD-80B0-7C4DCF86C129}">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44550">
            <a:lnSpc>
              <a:spcPct val="100000"/>
            </a:lnSpc>
            <a:spcBef>
              <a:spcPct val="0"/>
            </a:spcBef>
            <a:spcAft>
              <a:spcPct val="35000"/>
            </a:spcAft>
            <a:buNone/>
          </a:pPr>
          <a:r>
            <a:rPr lang="en-US" sz="1900" kern="1200"/>
            <a:t>Collection of Primary Source Documentation</a:t>
          </a:r>
        </a:p>
      </dsp:txBody>
      <dsp:txXfrm>
        <a:off x="1357965" y="2319"/>
        <a:ext cx="4887299" cy="1175727"/>
      </dsp:txXfrm>
    </dsp:sp>
    <dsp:sp modelId="{34106892-1735-4D02-BC7C-1BAF2299D7D4}">
      <dsp:nvSpPr>
        <dsp:cNvPr id="0" name=""/>
        <dsp:cNvSpPr/>
      </dsp:nvSpPr>
      <dsp:spPr>
        <a:xfrm>
          <a:off x="0" y="147197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970096-BEE4-4A80-9621-13DEC3D54B34}">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8F26AF-828B-4EBB-87EC-FD93D8896B37}">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44550">
            <a:lnSpc>
              <a:spcPct val="100000"/>
            </a:lnSpc>
            <a:spcBef>
              <a:spcPct val="0"/>
            </a:spcBef>
            <a:spcAft>
              <a:spcPct val="35000"/>
            </a:spcAft>
            <a:buNone/>
          </a:pPr>
          <a:r>
            <a:rPr lang="en-US" sz="1900" kern="1200"/>
            <a:t>Identification of UGRR Sites based on Primary Source Documentation</a:t>
          </a:r>
        </a:p>
      </dsp:txBody>
      <dsp:txXfrm>
        <a:off x="1357965" y="1471979"/>
        <a:ext cx="4887299" cy="1175727"/>
      </dsp:txXfrm>
    </dsp:sp>
    <dsp:sp modelId="{B16CE314-A08E-4A04-9CC9-8671CE290314}">
      <dsp:nvSpPr>
        <dsp:cNvPr id="0" name=""/>
        <dsp:cNvSpPr/>
      </dsp:nvSpPr>
      <dsp:spPr>
        <a:xfrm>
          <a:off x="0" y="294163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8ED4A9-C141-4646-8BDE-28BD78F1EEDF}">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C1BAE8-A509-4CEB-9734-65EEFBA43E8E}">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44550">
            <a:lnSpc>
              <a:spcPct val="100000"/>
            </a:lnSpc>
            <a:spcBef>
              <a:spcPct val="0"/>
            </a:spcBef>
            <a:spcAft>
              <a:spcPct val="35000"/>
            </a:spcAft>
            <a:buNone/>
          </a:pPr>
          <a:r>
            <a:rPr lang="en-US" sz="1900" kern="1200" dirty="0"/>
            <a:t>Sites along the Little Calumet River that have connections to the Underground Railroad will also be identified</a:t>
          </a:r>
        </a:p>
      </dsp:txBody>
      <dsp:txXfrm>
        <a:off x="1357965" y="2941639"/>
        <a:ext cx="4887299" cy="1175727"/>
      </dsp:txXfrm>
    </dsp:sp>
    <dsp:sp modelId="{F9C08E2E-2606-477C-98D5-786BD471C4F5}">
      <dsp:nvSpPr>
        <dsp:cNvPr id="0" name=""/>
        <dsp:cNvSpPr/>
      </dsp:nvSpPr>
      <dsp:spPr>
        <a:xfrm>
          <a:off x="0" y="441129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BFCF65-F625-49BA-8D18-731587B8EA76}">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BBAD33-CA4F-41BB-B565-47A41F7352AB}">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44550">
            <a:lnSpc>
              <a:spcPct val="100000"/>
            </a:lnSpc>
            <a:spcBef>
              <a:spcPct val="0"/>
            </a:spcBef>
            <a:spcAft>
              <a:spcPct val="35000"/>
            </a:spcAft>
            <a:buNone/>
          </a:pPr>
          <a:r>
            <a:rPr lang="en-US" sz="1900" kern="1200" dirty="0"/>
            <a:t>Data organized and Geocoded into a spreadsheet for the Mapping</a:t>
          </a:r>
        </a:p>
      </dsp:txBody>
      <dsp:txXfrm>
        <a:off x="1357965" y="4411299"/>
        <a:ext cx="4887299" cy="11757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0071E-DF3A-4C15-9883-2DDB80D98D87}">
      <dsp:nvSpPr>
        <dsp:cNvPr id="0" name=""/>
        <dsp:cNvSpPr/>
      </dsp:nvSpPr>
      <dsp:spPr>
        <a:xfrm>
          <a:off x="973190" y="987326"/>
          <a:ext cx="1264141" cy="126414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A8B2B8-64DD-4634-AAB9-5BAF1EDE9FD2}">
      <dsp:nvSpPr>
        <dsp:cNvPr id="0" name=""/>
        <dsp:cNvSpPr/>
      </dsp:nvSpPr>
      <dsp:spPr>
        <a:xfrm>
          <a:off x="1242597" y="1256734"/>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E43AFC-DEDE-4236-9FE5-A3C18F8A3D76}">
      <dsp:nvSpPr>
        <dsp:cNvPr id="0" name=""/>
        <dsp:cNvSpPr/>
      </dsp:nvSpPr>
      <dsp:spPr>
        <a:xfrm>
          <a:off x="569079" y="264521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t>Census data</a:t>
          </a:r>
          <a:r>
            <a:rPr lang="en-US" sz="1200" kern="1200"/>
            <a:t> is a systematic collection of information about a population.</a:t>
          </a:r>
        </a:p>
      </dsp:txBody>
      <dsp:txXfrm>
        <a:off x="569079" y="2645217"/>
        <a:ext cx="2072362" cy="720000"/>
      </dsp:txXfrm>
    </dsp:sp>
    <dsp:sp modelId="{005EBC68-F753-4501-B9AF-42F282D451AF}">
      <dsp:nvSpPr>
        <dsp:cNvPr id="0" name=""/>
        <dsp:cNvSpPr/>
      </dsp:nvSpPr>
      <dsp:spPr>
        <a:xfrm>
          <a:off x="3408216" y="987326"/>
          <a:ext cx="1264141" cy="126414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F40A08-ED5C-492A-9215-91DF6F3B6642}">
      <dsp:nvSpPr>
        <dsp:cNvPr id="0" name=""/>
        <dsp:cNvSpPr/>
      </dsp:nvSpPr>
      <dsp:spPr>
        <a:xfrm>
          <a:off x="3677623" y="1256734"/>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A4F5C8-A7ED-4B1D-A439-1CD559ECD5A0}">
      <dsp:nvSpPr>
        <dsp:cNvPr id="0" name=""/>
        <dsp:cNvSpPr/>
      </dsp:nvSpPr>
      <dsp:spPr>
        <a:xfrm>
          <a:off x="3004105" y="264521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Census data is a vital tool for decision-making and planning at various levels.</a:t>
          </a:r>
        </a:p>
      </dsp:txBody>
      <dsp:txXfrm>
        <a:off x="3004105" y="2645217"/>
        <a:ext cx="2072362" cy="720000"/>
      </dsp:txXfrm>
    </dsp:sp>
    <dsp:sp modelId="{E90414CD-6129-4618-88FC-245790446CC2}">
      <dsp:nvSpPr>
        <dsp:cNvPr id="0" name=""/>
        <dsp:cNvSpPr/>
      </dsp:nvSpPr>
      <dsp:spPr>
        <a:xfrm>
          <a:off x="5843242" y="987326"/>
          <a:ext cx="1264141" cy="126414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4A87A3-49BB-4AD3-95A5-BD4707E6B454}">
      <dsp:nvSpPr>
        <dsp:cNvPr id="0" name=""/>
        <dsp:cNvSpPr/>
      </dsp:nvSpPr>
      <dsp:spPr>
        <a:xfrm>
          <a:off x="6112649" y="1256734"/>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4408A6-6F90-40A9-AB32-640E64D27B83}">
      <dsp:nvSpPr>
        <dsp:cNvPr id="0" name=""/>
        <dsp:cNvSpPr/>
      </dsp:nvSpPr>
      <dsp:spPr>
        <a:xfrm>
          <a:off x="5439131" y="264521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We created spreadsheets of the census data from the year 1830, 1840, 1850 &amp; 1860.</a:t>
          </a:r>
        </a:p>
      </dsp:txBody>
      <dsp:txXfrm>
        <a:off x="5439131" y="2645217"/>
        <a:ext cx="2072362" cy="720000"/>
      </dsp:txXfrm>
    </dsp:sp>
    <dsp:sp modelId="{E69A2ABB-D653-49EF-812B-1A7EB38F0E32}">
      <dsp:nvSpPr>
        <dsp:cNvPr id="0" name=""/>
        <dsp:cNvSpPr/>
      </dsp:nvSpPr>
      <dsp:spPr>
        <a:xfrm>
          <a:off x="8278268" y="987326"/>
          <a:ext cx="1264141" cy="126414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C201FB-3DAD-4DE3-A66E-26C7C7B8D92B}">
      <dsp:nvSpPr>
        <dsp:cNvPr id="0" name=""/>
        <dsp:cNvSpPr/>
      </dsp:nvSpPr>
      <dsp:spPr>
        <a:xfrm>
          <a:off x="8547675" y="1256734"/>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C3A9AC-96CD-4D07-A230-BE987926C202}">
      <dsp:nvSpPr>
        <dsp:cNvPr id="0" name=""/>
        <dsp:cNvSpPr/>
      </dsp:nvSpPr>
      <dsp:spPr>
        <a:xfrm>
          <a:off x="7874157" y="264521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Created shapefiles to be added as layers to the Map.</a:t>
          </a:r>
        </a:p>
      </dsp:txBody>
      <dsp:txXfrm>
        <a:off x="7874157" y="2645217"/>
        <a:ext cx="2072362"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3DEA1-843D-48EC-8F3F-41E95B4039DE}">
      <dsp:nvSpPr>
        <dsp:cNvPr id="0" name=""/>
        <dsp:cNvSpPr/>
      </dsp:nvSpPr>
      <dsp:spPr>
        <a:xfrm>
          <a:off x="762194" y="1020021"/>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AE3C6D-482F-45BB-9FDF-22123F51E2B2}">
      <dsp:nvSpPr>
        <dsp:cNvPr id="0" name=""/>
        <dsp:cNvSpPr/>
      </dsp:nvSpPr>
      <dsp:spPr>
        <a:xfrm>
          <a:off x="8092" y="1931568"/>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Custom use of HTML and CSS</a:t>
          </a:r>
        </a:p>
      </dsp:txBody>
      <dsp:txXfrm>
        <a:off x="8092" y="1931568"/>
        <a:ext cx="2320312" cy="435058"/>
      </dsp:txXfrm>
    </dsp:sp>
    <dsp:sp modelId="{93125DFD-564A-4513-BD19-CA5CA1A22406}">
      <dsp:nvSpPr>
        <dsp:cNvPr id="0" name=""/>
        <dsp:cNvSpPr/>
      </dsp:nvSpPr>
      <dsp:spPr>
        <a:xfrm>
          <a:off x="8092" y="2412876"/>
          <a:ext cx="2320312" cy="919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You can use HTML to format popups, allowing for rich text, images, and videos.</a:t>
          </a:r>
        </a:p>
        <a:p>
          <a:pPr marL="0" lvl="0" indent="0" algn="ctr" defTabSz="488950">
            <a:lnSpc>
              <a:spcPct val="100000"/>
            </a:lnSpc>
            <a:spcBef>
              <a:spcPct val="0"/>
            </a:spcBef>
            <a:spcAft>
              <a:spcPct val="35000"/>
            </a:spcAft>
            <a:buNone/>
          </a:pPr>
          <a:r>
            <a:rPr lang="en-US" sz="1100" kern="1200"/>
            <a:t>CSS can be added to style the popups for better visual presentation.</a:t>
          </a:r>
        </a:p>
      </dsp:txBody>
      <dsp:txXfrm>
        <a:off x="8092" y="2412876"/>
        <a:ext cx="2320312" cy="919645"/>
      </dsp:txXfrm>
    </dsp:sp>
    <dsp:sp modelId="{1776E060-ACE2-4776-BE91-39BF09B8C3BF}">
      <dsp:nvSpPr>
        <dsp:cNvPr id="0" name=""/>
        <dsp:cNvSpPr/>
      </dsp:nvSpPr>
      <dsp:spPr>
        <a:xfrm>
          <a:off x="3488561" y="1020021"/>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98B3BB-9134-4F61-B1CF-98CB21AE8F04}">
      <dsp:nvSpPr>
        <dsp:cNvPr id="0" name=""/>
        <dsp:cNvSpPr/>
      </dsp:nvSpPr>
      <dsp:spPr>
        <a:xfrm>
          <a:off x="2734460" y="1931568"/>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Conditional Formatting</a:t>
          </a:r>
        </a:p>
      </dsp:txBody>
      <dsp:txXfrm>
        <a:off x="2734460" y="1931568"/>
        <a:ext cx="2320312" cy="435058"/>
      </dsp:txXfrm>
    </dsp:sp>
    <dsp:sp modelId="{6F80F2AE-1274-4834-824C-C7D06F2EB4BE}">
      <dsp:nvSpPr>
        <dsp:cNvPr id="0" name=""/>
        <dsp:cNvSpPr/>
      </dsp:nvSpPr>
      <dsp:spPr>
        <a:xfrm>
          <a:off x="2734460" y="2412876"/>
          <a:ext cx="2320312" cy="919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Implement conditional statements to change the content based on attribute values.</a:t>
          </a:r>
        </a:p>
      </dsp:txBody>
      <dsp:txXfrm>
        <a:off x="2734460" y="2412876"/>
        <a:ext cx="2320312" cy="919645"/>
      </dsp:txXfrm>
    </dsp:sp>
    <dsp:sp modelId="{EE02B00F-4E1D-439C-8E6A-F627005E2E82}">
      <dsp:nvSpPr>
        <dsp:cNvPr id="0" name=""/>
        <dsp:cNvSpPr/>
      </dsp:nvSpPr>
      <dsp:spPr>
        <a:xfrm>
          <a:off x="6214928" y="1020021"/>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50BD68-7FF6-4E91-B79F-6131C37C2379}">
      <dsp:nvSpPr>
        <dsp:cNvPr id="0" name=""/>
        <dsp:cNvSpPr/>
      </dsp:nvSpPr>
      <dsp:spPr>
        <a:xfrm>
          <a:off x="5460827" y="1931568"/>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Custom Actions</a:t>
          </a:r>
        </a:p>
      </dsp:txBody>
      <dsp:txXfrm>
        <a:off x="5460827" y="1931568"/>
        <a:ext cx="2320312" cy="435058"/>
      </dsp:txXfrm>
    </dsp:sp>
    <dsp:sp modelId="{0B61FF71-5AA8-41D7-929A-A687887B4C59}">
      <dsp:nvSpPr>
        <dsp:cNvPr id="0" name=""/>
        <dsp:cNvSpPr/>
      </dsp:nvSpPr>
      <dsp:spPr>
        <a:xfrm>
          <a:off x="5460827" y="2412876"/>
          <a:ext cx="2320312" cy="919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Define actions that can be executed from popups, such as opening a URL or launching a script.</a:t>
          </a:r>
        </a:p>
      </dsp:txBody>
      <dsp:txXfrm>
        <a:off x="5460827" y="2412876"/>
        <a:ext cx="2320312" cy="919645"/>
      </dsp:txXfrm>
    </dsp:sp>
    <dsp:sp modelId="{E096DFAF-B8F3-4A4D-B4D3-A2428F8FB4B8}">
      <dsp:nvSpPr>
        <dsp:cNvPr id="0" name=""/>
        <dsp:cNvSpPr/>
      </dsp:nvSpPr>
      <dsp:spPr>
        <a:xfrm>
          <a:off x="8941296" y="1020021"/>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B88285-8501-4170-9BB2-45E5D6EC2F22}">
      <dsp:nvSpPr>
        <dsp:cNvPr id="0" name=""/>
        <dsp:cNvSpPr/>
      </dsp:nvSpPr>
      <dsp:spPr>
        <a:xfrm>
          <a:off x="8187194" y="1931568"/>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Dynamic Content Updates</a:t>
          </a:r>
        </a:p>
      </dsp:txBody>
      <dsp:txXfrm>
        <a:off x="8187194" y="1931568"/>
        <a:ext cx="2320312" cy="435058"/>
      </dsp:txXfrm>
    </dsp:sp>
    <dsp:sp modelId="{19F57998-68CC-439D-A979-42B872A0E6EA}">
      <dsp:nvSpPr>
        <dsp:cNvPr id="0" name=""/>
        <dsp:cNvSpPr/>
      </dsp:nvSpPr>
      <dsp:spPr>
        <a:xfrm>
          <a:off x="8187194" y="2412876"/>
          <a:ext cx="2320312" cy="919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Use real-time data or calculations within popups, enabling them to reflect changes in the underlying data</a:t>
          </a:r>
        </a:p>
      </dsp:txBody>
      <dsp:txXfrm>
        <a:off x="8187194" y="2412876"/>
        <a:ext cx="2320312" cy="9196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A7B1E-9393-4134-8C66-EBF633F6B4A9}">
      <dsp:nvSpPr>
        <dsp:cNvPr id="0" name=""/>
        <dsp:cNvSpPr/>
      </dsp:nvSpPr>
      <dsp:spPr>
        <a:xfrm>
          <a:off x="290122" y="1107350"/>
          <a:ext cx="914401" cy="9144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5BC1B8-543E-4983-A514-E1C3C43EA6C8}">
      <dsp:nvSpPr>
        <dsp:cNvPr id="0" name=""/>
        <dsp:cNvSpPr/>
      </dsp:nvSpPr>
      <dsp:spPr>
        <a:xfrm>
          <a:off x="7987" y="1908217"/>
          <a:ext cx="1478671" cy="221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b="1"/>
          </a:pPr>
          <a:r>
            <a:rPr lang="en-US" sz="1500" kern="1200"/>
            <a:t>Excel</a:t>
          </a:r>
        </a:p>
      </dsp:txBody>
      <dsp:txXfrm>
        <a:off x="7987" y="1908217"/>
        <a:ext cx="1478671" cy="221800"/>
      </dsp:txXfrm>
    </dsp:sp>
    <dsp:sp modelId="{10B1F2D0-3C5F-4DF4-B207-C5AE596408DD}">
      <dsp:nvSpPr>
        <dsp:cNvPr id="0" name=""/>
        <dsp:cNvSpPr/>
      </dsp:nvSpPr>
      <dsp:spPr>
        <a:xfrm>
          <a:off x="7987" y="2169505"/>
          <a:ext cx="1478671" cy="1110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Used To Collect and Store Data on the UnderGround Railroad sites and the Census Data</a:t>
          </a:r>
        </a:p>
      </dsp:txBody>
      <dsp:txXfrm>
        <a:off x="7987" y="2169505"/>
        <a:ext cx="1478671" cy="1110660"/>
      </dsp:txXfrm>
    </dsp:sp>
    <dsp:sp modelId="{3BD26760-2EEF-44D2-AAD8-587B7E5D2BA0}">
      <dsp:nvSpPr>
        <dsp:cNvPr id="0" name=""/>
        <dsp:cNvSpPr/>
      </dsp:nvSpPr>
      <dsp:spPr>
        <a:xfrm>
          <a:off x="2027562" y="1107350"/>
          <a:ext cx="914401" cy="9144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80F0E8-A821-4698-A7FC-B49D4ECFA8A7}">
      <dsp:nvSpPr>
        <dsp:cNvPr id="0" name=""/>
        <dsp:cNvSpPr/>
      </dsp:nvSpPr>
      <dsp:spPr>
        <a:xfrm>
          <a:off x="1745427" y="1908217"/>
          <a:ext cx="1478671" cy="221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b="1"/>
          </a:pPr>
          <a:r>
            <a:rPr lang="en-US" sz="1500" kern="1200"/>
            <a:t>QGIS:</a:t>
          </a:r>
        </a:p>
      </dsp:txBody>
      <dsp:txXfrm>
        <a:off x="1745427" y="1908217"/>
        <a:ext cx="1478671" cy="221800"/>
      </dsp:txXfrm>
    </dsp:sp>
    <dsp:sp modelId="{FFD88D7B-D28B-4AF3-9C92-667A3A902362}">
      <dsp:nvSpPr>
        <dsp:cNvPr id="0" name=""/>
        <dsp:cNvSpPr/>
      </dsp:nvSpPr>
      <dsp:spPr>
        <a:xfrm>
          <a:off x="1745427" y="2169505"/>
          <a:ext cx="1478671" cy="1110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Used to Create GIS Map</a:t>
          </a:r>
        </a:p>
      </dsp:txBody>
      <dsp:txXfrm>
        <a:off x="1745427" y="2169505"/>
        <a:ext cx="1478671" cy="1110660"/>
      </dsp:txXfrm>
    </dsp:sp>
    <dsp:sp modelId="{35B93A65-65BF-4994-92FA-B69A06BE6358}">
      <dsp:nvSpPr>
        <dsp:cNvPr id="0" name=""/>
        <dsp:cNvSpPr/>
      </dsp:nvSpPr>
      <dsp:spPr>
        <a:xfrm>
          <a:off x="3765001" y="1107350"/>
          <a:ext cx="914401" cy="9144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7B9A24-EE2F-434A-869D-F8B8B0CD06FA}">
      <dsp:nvSpPr>
        <dsp:cNvPr id="0" name=""/>
        <dsp:cNvSpPr/>
      </dsp:nvSpPr>
      <dsp:spPr>
        <a:xfrm>
          <a:off x="3482866" y="1908217"/>
          <a:ext cx="1478671" cy="221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b="1"/>
          </a:pPr>
          <a:r>
            <a:rPr lang="en-US" sz="1500" kern="1200" dirty="0"/>
            <a:t>HTML</a:t>
          </a:r>
        </a:p>
      </dsp:txBody>
      <dsp:txXfrm>
        <a:off x="3482866" y="1908217"/>
        <a:ext cx="1478671" cy="221800"/>
      </dsp:txXfrm>
    </dsp:sp>
    <dsp:sp modelId="{B64502EB-29BE-4F79-A669-C3ED32E37542}">
      <dsp:nvSpPr>
        <dsp:cNvPr id="0" name=""/>
        <dsp:cNvSpPr/>
      </dsp:nvSpPr>
      <dsp:spPr>
        <a:xfrm>
          <a:off x="3482866" y="2169505"/>
          <a:ext cx="1478671" cy="1110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Used to build in Map Functionality needed for uses to investigate Map</a:t>
          </a:r>
        </a:p>
      </dsp:txBody>
      <dsp:txXfrm>
        <a:off x="3482866" y="2169505"/>
        <a:ext cx="1478671" cy="1110660"/>
      </dsp:txXfrm>
    </dsp:sp>
    <dsp:sp modelId="{F6D25618-A4A7-4927-9A35-F70F0C7AECEB}">
      <dsp:nvSpPr>
        <dsp:cNvPr id="0" name=""/>
        <dsp:cNvSpPr/>
      </dsp:nvSpPr>
      <dsp:spPr>
        <a:xfrm>
          <a:off x="8982482" y="965317"/>
          <a:ext cx="914401" cy="9144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810CB4-9283-401E-8D62-32D8048C3AB6}">
      <dsp:nvSpPr>
        <dsp:cNvPr id="0" name=""/>
        <dsp:cNvSpPr/>
      </dsp:nvSpPr>
      <dsp:spPr>
        <a:xfrm>
          <a:off x="5220306" y="1908217"/>
          <a:ext cx="1478671" cy="221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b="1"/>
          </a:pPr>
          <a:r>
            <a:rPr lang="en-US" sz="1500" kern="1200"/>
            <a:t>GitHub</a:t>
          </a:r>
        </a:p>
      </dsp:txBody>
      <dsp:txXfrm>
        <a:off x="5220306" y="1908217"/>
        <a:ext cx="1478671" cy="221800"/>
      </dsp:txXfrm>
    </dsp:sp>
    <dsp:sp modelId="{D40664B4-696A-4964-93C9-162C85C68933}">
      <dsp:nvSpPr>
        <dsp:cNvPr id="0" name=""/>
        <dsp:cNvSpPr/>
      </dsp:nvSpPr>
      <dsp:spPr>
        <a:xfrm>
          <a:off x="5220306" y="2169505"/>
          <a:ext cx="1478671" cy="1110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Used to Publish Map to the Web for Public Consumption</a:t>
          </a:r>
        </a:p>
      </dsp:txBody>
      <dsp:txXfrm>
        <a:off x="5220306" y="2169505"/>
        <a:ext cx="1478671" cy="1110660"/>
      </dsp:txXfrm>
    </dsp:sp>
    <dsp:sp modelId="{1673C328-7781-4448-8DC0-619E58B7A7D0}">
      <dsp:nvSpPr>
        <dsp:cNvPr id="0" name=""/>
        <dsp:cNvSpPr/>
      </dsp:nvSpPr>
      <dsp:spPr>
        <a:xfrm>
          <a:off x="5508937" y="1142998"/>
          <a:ext cx="914401" cy="9144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4445F3-7964-4CFE-B31C-9FB112DFCE4C}">
      <dsp:nvSpPr>
        <dsp:cNvPr id="0" name=""/>
        <dsp:cNvSpPr/>
      </dsp:nvSpPr>
      <dsp:spPr>
        <a:xfrm>
          <a:off x="6957745" y="1908217"/>
          <a:ext cx="1478671" cy="221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b="1"/>
          </a:pPr>
          <a:r>
            <a:rPr lang="en-US" sz="1500" kern="1200"/>
            <a:t>Python</a:t>
          </a:r>
        </a:p>
      </dsp:txBody>
      <dsp:txXfrm>
        <a:off x="6957745" y="1908217"/>
        <a:ext cx="1478671" cy="221800"/>
      </dsp:txXfrm>
    </dsp:sp>
    <dsp:sp modelId="{6535AE45-2DED-4983-82E0-35496F16BE44}">
      <dsp:nvSpPr>
        <dsp:cNvPr id="0" name=""/>
        <dsp:cNvSpPr/>
      </dsp:nvSpPr>
      <dsp:spPr>
        <a:xfrm>
          <a:off x="6957745" y="2169505"/>
          <a:ext cx="1478671" cy="1110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Used To analyze Population Growth by Race </a:t>
          </a:r>
        </a:p>
      </dsp:txBody>
      <dsp:txXfrm>
        <a:off x="6957745" y="2169505"/>
        <a:ext cx="1478671" cy="1110660"/>
      </dsp:txXfrm>
    </dsp:sp>
    <dsp:sp modelId="{A59ABC51-8F5F-4DDB-AEE1-8EB986E62E00}">
      <dsp:nvSpPr>
        <dsp:cNvPr id="0" name=""/>
        <dsp:cNvSpPr/>
      </dsp:nvSpPr>
      <dsp:spPr>
        <a:xfrm>
          <a:off x="7248964" y="1073943"/>
          <a:ext cx="914401" cy="91440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AD6495-E71F-4515-84BE-866F3A3123DF}">
      <dsp:nvSpPr>
        <dsp:cNvPr id="0" name=""/>
        <dsp:cNvSpPr/>
      </dsp:nvSpPr>
      <dsp:spPr>
        <a:xfrm>
          <a:off x="8695184" y="1908217"/>
          <a:ext cx="1478671" cy="221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b="1"/>
          </a:pPr>
          <a:r>
            <a:rPr lang="en-US" sz="1500" kern="1200"/>
            <a:t>MSFT Word</a:t>
          </a:r>
        </a:p>
      </dsp:txBody>
      <dsp:txXfrm>
        <a:off x="8695184" y="1908217"/>
        <a:ext cx="1478671" cy="221800"/>
      </dsp:txXfrm>
    </dsp:sp>
    <dsp:sp modelId="{F0952CD1-EC93-483F-B498-DFF6FBF8AD8C}">
      <dsp:nvSpPr>
        <dsp:cNvPr id="0" name=""/>
        <dsp:cNvSpPr/>
      </dsp:nvSpPr>
      <dsp:spPr>
        <a:xfrm>
          <a:off x="8695184" y="2169505"/>
          <a:ext cx="1478671" cy="1110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Used To document how the team after us can update the map with additional Data points</a:t>
          </a:r>
        </a:p>
      </dsp:txBody>
      <dsp:txXfrm>
        <a:off x="8695184" y="2169505"/>
        <a:ext cx="1478671" cy="1110660"/>
      </dsp:txXfrm>
    </dsp:sp>
    <dsp:sp modelId="{979D25E8-3D76-4C57-8501-605BBF9235AE}">
      <dsp:nvSpPr>
        <dsp:cNvPr id="0" name=""/>
        <dsp:cNvSpPr/>
      </dsp:nvSpPr>
      <dsp:spPr>
        <a:xfrm>
          <a:off x="10652613" y="1120552"/>
          <a:ext cx="914401" cy="91440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3665CA-59F8-4F04-9F3D-E157FB929230}">
      <dsp:nvSpPr>
        <dsp:cNvPr id="0" name=""/>
        <dsp:cNvSpPr/>
      </dsp:nvSpPr>
      <dsp:spPr>
        <a:xfrm>
          <a:off x="10432624" y="1908217"/>
          <a:ext cx="1478671" cy="221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b="1"/>
          </a:pPr>
          <a:r>
            <a:rPr lang="en-US" sz="1500" kern="1200" dirty="0" err="1"/>
            <a:t>Powerpoint</a:t>
          </a:r>
          <a:endParaRPr lang="en-US" sz="1500" kern="1200" dirty="0"/>
        </a:p>
      </dsp:txBody>
      <dsp:txXfrm>
        <a:off x="10432624" y="1908217"/>
        <a:ext cx="1478671" cy="221800"/>
      </dsp:txXfrm>
    </dsp:sp>
    <dsp:sp modelId="{515A76DA-92E5-45D9-82B2-7BA1658A7CC1}">
      <dsp:nvSpPr>
        <dsp:cNvPr id="0" name=""/>
        <dsp:cNvSpPr/>
      </dsp:nvSpPr>
      <dsp:spPr>
        <a:xfrm>
          <a:off x="10432624" y="2169505"/>
          <a:ext cx="1478671" cy="1110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Used To Present the Project Information to Stakeholders</a:t>
          </a:r>
        </a:p>
      </dsp:txBody>
      <dsp:txXfrm>
        <a:off x="10432624" y="2169505"/>
        <a:ext cx="1478671" cy="111066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E27E3-C49F-497C-B1DA-4029EB9E278F}"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721D8E-65B4-412E-88BF-47C8BFF73409}" type="slidenum">
              <a:rPr lang="en-US" smtClean="0"/>
              <a:t>‹#›</a:t>
            </a:fld>
            <a:endParaRPr lang="en-US"/>
          </a:p>
        </p:txBody>
      </p:sp>
    </p:spTree>
    <p:extLst>
      <p:ext uri="{BB962C8B-B14F-4D97-AF65-F5344CB8AC3E}">
        <p14:creationId xmlns:p14="http://schemas.microsoft.com/office/powerpoint/2010/main" val="111367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Khaja Slide</a:t>
            </a:r>
          </a:p>
        </p:txBody>
      </p:sp>
      <p:sp>
        <p:nvSpPr>
          <p:cNvPr id="4" name="Slide Number Placeholder 3"/>
          <p:cNvSpPr>
            <a:spLocks noGrp="1"/>
          </p:cNvSpPr>
          <p:nvPr>
            <p:ph type="sldNum" sz="quarter" idx="5"/>
          </p:nvPr>
        </p:nvSpPr>
        <p:spPr/>
        <p:txBody>
          <a:bodyPr/>
          <a:lstStyle/>
          <a:p>
            <a:fld id="{C7721D8E-65B4-412E-88BF-47C8BFF73409}" type="slidenum">
              <a:rPr lang="en-US" smtClean="0"/>
              <a:t>1</a:t>
            </a:fld>
            <a:endParaRPr lang="en-US"/>
          </a:p>
        </p:txBody>
      </p:sp>
    </p:spTree>
    <p:extLst>
      <p:ext uri="{BB962C8B-B14F-4D97-AF65-F5344CB8AC3E}">
        <p14:creationId xmlns:p14="http://schemas.microsoft.com/office/powerpoint/2010/main" val="2635800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Melissa Slide</a:t>
            </a:r>
          </a:p>
          <a:p>
            <a:endParaRPr lang="en-US" dirty="0"/>
          </a:p>
        </p:txBody>
      </p:sp>
      <p:sp>
        <p:nvSpPr>
          <p:cNvPr id="4" name="Slide Number Placeholder 3"/>
          <p:cNvSpPr>
            <a:spLocks noGrp="1"/>
          </p:cNvSpPr>
          <p:nvPr>
            <p:ph type="sldNum" sz="quarter" idx="5"/>
          </p:nvPr>
        </p:nvSpPr>
        <p:spPr/>
        <p:txBody>
          <a:bodyPr/>
          <a:lstStyle/>
          <a:p>
            <a:fld id="{C7721D8E-65B4-412E-88BF-47C8BFF73409}" type="slidenum">
              <a:rPr lang="en-US" smtClean="0"/>
              <a:t>10</a:t>
            </a:fld>
            <a:endParaRPr lang="en-US"/>
          </a:p>
        </p:txBody>
      </p:sp>
    </p:spTree>
    <p:extLst>
      <p:ext uri="{BB962C8B-B14F-4D97-AF65-F5344CB8AC3E}">
        <p14:creationId xmlns:p14="http://schemas.microsoft.com/office/powerpoint/2010/main" val="980643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Geetha Slide</a:t>
            </a:r>
          </a:p>
          <a:p>
            <a:endParaRPr lang="en-US" dirty="0"/>
          </a:p>
        </p:txBody>
      </p:sp>
      <p:sp>
        <p:nvSpPr>
          <p:cNvPr id="4" name="Slide Number Placeholder 3"/>
          <p:cNvSpPr>
            <a:spLocks noGrp="1"/>
          </p:cNvSpPr>
          <p:nvPr>
            <p:ph type="sldNum" sz="quarter" idx="5"/>
          </p:nvPr>
        </p:nvSpPr>
        <p:spPr/>
        <p:txBody>
          <a:bodyPr/>
          <a:lstStyle/>
          <a:p>
            <a:fld id="{C7721D8E-65B4-412E-88BF-47C8BFF73409}" type="slidenum">
              <a:rPr lang="en-US" smtClean="0"/>
              <a:t>11</a:t>
            </a:fld>
            <a:endParaRPr lang="en-US"/>
          </a:p>
        </p:txBody>
      </p:sp>
    </p:spTree>
    <p:extLst>
      <p:ext uri="{BB962C8B-B14F-4D97-AF65-F5344CB8AC3E}">
        <p14:creationId xmlns:p14="http://schemas.microsoft.com/office/powerpoint/2010/main" val="4171970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Geetha Slide</a:t>
            </a:r>
          </a:p>
          <a:p>
            <a:endParaRPr lang="en-US" dirty="0"/>
          </a:p>
        </p:txBody>
      </p:sp>
      <p:sp>
        <p:nvSpPr>
          <p:cNvPr id="4" name="Slide Number Placeholder 3"/>
          <p:cNvSpPr>
            <a:spLocks noGrp="1"/>
          </p:cNvSpPr>
          <p:nvPr>
            <p:ph type="sldNum" sz="quarter" idx="5"/>
          </p:nvPr>
        </p:nvSpPr>
        <p:spPr/>
        <p:txBody>
          <a:bodyPr/>
          <a:lstStyle/>
          <a:p>
            <a:fld id="{C7721D8E-65B4-412E-88BF-47C8BFF73409}" type="slidenum">
              <a:rPr lang="en-US" smtClean="0"/>
              <a:t>12</a:t>
            </a:fld>
            <a:endParaRPr lang="en-US"/>
          </a:p>
        </p:txBody>
      </p:sp>
    </p:spTree>
    <p:extLst>
      <p:ext uri="{BB962C8B-B14F-4D97-AF65-F5344CB8AC3E}">
        <p14:creationId xmlns:p14="http://schemas.microsoft.com/office/powerpoint/2010/main" val="2345760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Geetha Slide</a:t>
            </a:r>
          </a:p>
          <a:p>
            <a:endParaRPr lang="en-US" dirty="0"/>
          </a:p>
        </p:txBody>
      </p:sp>
      <p:sp>
        <p:nvSpPr>
          <p:cNvPr id="4" name="Slide Number Placeholder 3"/>
          <p:cNvSpPr>
            <a:spLocks noGrp="1"/>
          </p:cNvSpPr>
          <p:nvPr>
            <p:ph type="sldNum" sz="quarter" idx="5"/>
          </p:nvPr>
        </p:nvSpPr>
        <p:spPr/>
        <p:txBody>
          <a:bodyPr/>
          <a:lstStyle/>
          <a:p>
            <a:fld id="{C7721D8E-65B4-412E-88BF-47C8BFF73409}" type="slidenum">
              <a:rPr lang="en-US" smtClean="0"/>
              <a:t>13</a:t>
            </a:fld>
            <a:endParaRPr lang="en-US"/>
          </a:p>
        </p:txBody>
      </p:sp>
    </p:spTree>
    <p:extLst>
      <p:ext uri="{BB962C8B-B14F-4D97-AF65-F5344CB8AC3E}">
        <p14:creationId xmlns:p14="http://schemas.microsoft.com/office/powerpoint/2010/main" val="1303935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Geetha Slide</a:t>
            </a:r>
          </a:p>
          <a:p>
            <a:endParaRPr lang="en-US" dirty="0"/>
          </a:p>
        </p:txBody>
      </p:sp>
      <p:sp>
        <p:nvSpPr>
          <p:cNvPr id="4" name="Slide Number Placeholder 3"/>
          <p:cNvSpPr>
            <a:spLocks noGrp="1"/>
          </p:cNvSpPr>
          <p:nvPr>
            <p:ph type="sldNum" sz="quarter" idx="5"/>
          </p:nvPr>
        </p:nvSpPr>
        <p:spPr/>
        <p:txBody>
          <a:bodyPr/>
          <a:lstStyle/>
          <a:p>
            <a:fld id="{C7721D8E-65B4-412E-88BF-47C8BFF73409}" type="slidenum">
              <a:rPr lang="en-US" smtClean="0"/>
              <a:t>14</a:t>
            </a:fld>
            <a:endParaRPr lang="en-US"/>
          </a:p>
        </p:txBody>
      </p:sp>
    </p:spTree>
    <p:extLst>
      <p:ext uri="{BB962C8B-B14F-4D97-AF65-F5344CB8AC3E}">
        <p14:creationId xmlns:p14="http://schemas.microsoft.com/office/powerpoint/2010/main" val="2936860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Geetha Slide</a:t>
            </a:r>
          </a:p>
          <a:p>
            <a:endParaRPr lang="en-US" dirty="0"/>
          </a:p>
        </p:txBody>
      </p:sp>
      <p:sp>
        <p:nvSpPr>
          <p:cNvPr id="4" name="Slide Number Placeholder 3"/>
          <p:cNvSpPr>
            <a:spLocks noGrp="1"/>
          </p:cNvSpPr>
          <p:nvPr>
            <p:ph type="sldNum" sz="quarter" idx="5"/>
          </p:nvPr>
        </p:nvSpPr>
        <p:spPr/>
        <p:txBody>
          <a:bodyPr/>
          <a:lstStyle/>
          <a:p>
            <a:fld id="{C7721D8E-65B4-412E-88BF-47C8BFF73409}" type="slidenum">
              <a:rPr lang="en-US" smtClean="0"/>
              <a:t>15</a:t>
            </a:fld>
            <a:endParaRPr lang="en-US"/>
          </a:p>
        </p:txBody>
      </p:sp>
    </p:spTree>
    <p:extLst>
      <p:ext uri="{BB962C8B-B14F-4D97-AF65-F5344CB8AC3E}">
        <p14:creationId xmlns:p14="http://schemas.microsoft.com/office/powerpoint/2010/main" val="1501668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Geetha Slide</a:t>
            </a:r>
          </a:p>
          <a:p>
            <a:endParaRPr lang="en-US" dirty="0"/>
          </a:p>
        </p:txBody>
      </p:sp>
      <p:sp>
        <p:nvSpPr>
          <p:cNvPr id="4" name="Slide Number Placeholder 3"/>
          <p:cNvSpPr>
            <a:spLocks noGrp="1"/>
          </p:cNvSpPr>
          <p:nvPr>
            <p:ph type="sldNum" sz="quarter" idx="5"/>
          </p:nvPr>
        </p:nvSpPr>
        <p:spPr/>
        <p:txBody>
          <a:bodyPr/>
          <a:lstStyle/>
          <a:p>
            <a:fld id="{C7721D8E-65B4-412E-88BF-47C8BFF73409}" type="slidenum">
              <a:rPr lang="en-US" smtClean="0"/>
              <a:t>16</a:t>
            </a:fld>
            <a:endParaRPr lang="en-US"/>
          </a:p>
        </p:txBody>
      </p:sp>
    </p:spTree>
    <p:extLst>
      <p:ext uri="{BB962C8B-B14F-4D97-AF65-F5344CB8AC3E}">
        <p14:creationId xmlns:p14="http://schemas.microsoft.com/office/powerpoint/2010/main" val="3697996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Geetha Slide</a:t>
            </a:r>
          </a:p>
          <a:p>
            <a:endParaRPr lang="en-US" dirty="0"/>
          </a:p>
        </p:txBody>
      </p:sp>
      <p:sp>
        <p:nvSpPr>
          <p:cNvPr id="4" name="Slide Number Placeholder 3"/>
          <p:cNvSpPr>
            <a:spLocks noGrp="1"/>
          </p:cNvSpPr>
          <p:nvPr>
            <p:ph type="sldNum" sz="quarter" idx="5"/>
          </p:nvPr>
        </p:nvSpPr>
        <p:spPr/>
        <p:txBody>
          <a:bodyPr/>
          <a:lstStyle/>
          <a:p>
            <a:fld id="{C7721D8E-65B4-412E-88BF-47C8BFF73409}" type="slidenum">
              <a:rPr lang="en-US" smtClean="0"/>
              <a:t>17</a:t>
            </a:fld>
            <a:endParaRPr lang="en-US"/>
          </a:p>
        </p:txBody>
      </p:sp>
    </p:spTree>
    <p:extLst>
      <p:ext uri="{BB962C8B-B14F-4D97-AF65-F5344CB8AC3E}">
        <p14:creationId xmlns:p14="http://schemas.microsoft.com/office/powerpoint/2010/main" val="1860942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Geetha Slide</a:t>
            </a:r>
          </a:p>
        </p:txBody>
      </p:sp>
      <p:sp>
        <p:nvSpPr>
          <p:cNvPr id="4" name="Slide Number Placeholder 3"/>
          <p:cNvSpPr>
            <a:spLocks noGrp="1"/>
          </p:cNvSpPr>
          <p:nvPr>
            <p:ph type="sldNum" sz="quarter" idx="5"/>
          </p:nvPr>
        </p:nvSpPr>
        <p:spPr/>
        <p:txBody>
          <a:bodyPr/>
          <a:lstStyle/>
          <a:p>
            <a:fld id="{3E3AE93D-0942-41CA-A5E7-3847CA97FB2F}" type="slidenum">
              <a:rPr lang="en-US" smtClean="0"/>
              <a:t>18</a:t>
            </a:fld>
            <a:endParaRPr lang="en-US"/>
          </a:p>
        </p:txBody>
      </p:sp>
    </p:spTree>
    <p:extLst>
      <p:ext uri="{BB962C8B-B14F-4D97-AF65-F5344CB8AC3E}">
        <p14:creationId xmlns:p14="http://schemas.microsoft.com/office/powerpoint/2010/main" val="3175931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Khaja Slide</a:t>
            </a:r>
          </a:p>
        </p:txBody>
      </p:sp>
      <p:sp>
        <p:nvSpPr>
          <p:cNvPr id="4" name="Slide Number Placeholder 3"/>
          <p:cNvSpPr>
            <a:spLocks noGrp="1"/>
          </p:cNvSpPr>
          <p:nvPr>
            <p:ph type="sldNum" sz="quarter" idx="5"/>
          </p:nvPr>
        </p:nvSpPr>
        <p:spPr/>
        <p:txBody>
          <a:bodyPr/>
          <a:lstStyle/>
          <a:p>
            <a:fld id="{C7721D8E-65B4-412E-88BF-47C8BFF73409}" type="slidenum">
              <a:rPr lang="en-US" smtClean="0"/>
              <a:t>2</a:t>
            </a:fld>
            <a:endParaRPr lang="en-US"/>
          </a:p>
        </p:txBody>
      </p:sp>
    </p:spTree>
    <p:extLst>
      <p:ext uri="{BB962C8B-B14F-4D97-AF65-F5344CB8AC3E}">
        <p14:creationId xmlns:p14="http://schemas.microsoft.com/office/powerpoint/2010/main" val="3479132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Khaja Slide</a:t>
            </a:r>
          </a:p>
          <a:p>
            <a:endParaRPr lang="en-US" dirty="0"/>
          </a:p>
        </p:txBody>
      </p:sp>
      <p:sp>
        <p:nvSpPr>
          <p:cNvPr id="4" name="Slide Number Placeholder 3"/>
          <p:cNvSpPr>
            <a:spLocks noGrp="1"/>
          </p:cNvSpPr>
          <p:nvPr>
            <p:ph type="sldNum" sz="quarter" idx="5"/>
          </p:nvPr>
        </p:nvSpPr>
        <p:spPr/>
        <p:txBody>
          <a:bodyPr/>
          <a:lstStyle/>
          <a:p>
            <a:fld id="{C7721D8E-65B4-412E-88BF-47C8BFF73409}" type="slidenum">
              <a:rPr lang="en-US" smtClean="0"/>
              <a:t>3</a:t>
            </a:fld>
            <a:endParaRPr lang="en-US"/>
          </a:p>
        </p:txBody>
      </p:sp>
    </p:spTree>
    <p:extLst>
      <p:ext uri="{BB962C8B-B14F-4D97-AF65-F5344CB8AC3E}">
        <p14:creationId xmlns:p14="http://schemas.microsoft.com/office/powerpoint/2010/main" val="797671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Khaja Slide</a:t>
            </a:r>
          </a:p>
          <a:p>
            <a:endParaRPr lang="en-US" dirty="0"/>
          </a:p>
        </p:txBody>
      </p:sp>
      <p:sp>
        <p:nvSpPr>
          <p:cNvPr id="4" name="Slide Number Placeholder 3"/>
          <p:cNvSpPr>
            <a:spLocks noGrp="1"/>
          </p:cNvSpPr>
          <p:nvPr>
            <p:ph type="sldNum" sz="quarter" idx="5"/>
          </p:nvPr>
        </p:nvSpPr>
        <p:spPr/>
        <p:txBody>
          <a:bodyPr/>
          <a:lstStyle/>
          <a:p>
            <a:fld id="{C7721D8E-65B4-412E-88BF-47C8BFF73409}" type="slidenum">
              <a:rPr lang="en-US" smtClean="0"/>
              <a:t>4</a:t>
            </a:fld>
            <a:endParaRPr lang="en-US"/>
          </a:p>
        </p:txBody>
      </p:sp>
    </p:spTree>
    <p:extLst>
      <p:ext uri="{BB962C8B-B14F-4D97-AF65-F5344CB8AC3E}">
        <p14:creationId xmlns:p14="http://schemas.microsoft.com/office/powerpoint/2010/main" val="2698006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Khaja Slide</a:t>
            </a:r>
          </a:p>
          <a:p>
            <a:endParaRPr lang="en-US" dirty="0"/>
          </a:p>
        </p:txBody>
      </p:sp>
      <p:sp>
        <p:nvSpPr>
          <p:cNvPr id="4" name="Slide Number Placeholder 3"/>
          <p:cNvSpPr>
            <a:spLocks noGrp="1"/>
          </p:cNvSpPr>
          <p:nvPr>
            <p:ph type="sldNum" sz="quarter" idx="5"/>
          </p:nvPr>
        </p:nvSpPr>
        <p:spPr/>
        <p:txBody>
          <a:bodyPr/>
          <a:lstStyle/>
          <a:p>
            <a:fld id="{C7721D8E-65B4-412E-88BF-47C8BFF73409}" type="slidenum">
              <a:rPr lang="en-US" smtClean="0"/>
              <a:t>5</a:t>
            </a:fld>
            <a:endParaRPr lang="en-US"/>
          </a:p>
        </p:txBody>
      </p:sp>
    </p:spTree>
    <p:extLst>
      <p:ext uri="{BB962C8B-B14F-4D97-AF65-F5344CB8AC3E}">
        <p14:creationId xmlns:p14="http://schemas.microsoft.com/office/powerpoint/2010/main" val="1603867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Khaja Slide</a:t>
            </a:r>
          </a:p>
          <a:p>
            <a:endParaRPr lang="en-US" dirty="0"/>
          </a:p>
        </p:txBody>
      </p:sp>
      <p:sp>
        <p:nvSpPr>
          <p:cNvPr id="4" name="Slide Number Placeholder 3"/>
          <p:cNvSpPr>
            <a:spLocks noGrp="1"/>
          </p:cNvSpPr>
          <p:nvPr>
            <p:ph type="sldNum" sz="quarter" idx="5"/>
          </p:nvPr>
        </p:nvSpPr>
        <p:spPr/>
        <p:txBody>
          <a:bodyPr/>
          <a:lstStyle/>
          <a:p>
            <a:fld id="{C7721D8E-65B4-412E-88BF-47C8BFF73409}" type="slidenum">
              <a:rPr lang="en-US" smtClean="0"/>
              <a:t>6</a:t>
            </a:fld>
            <a:endParaRPr lang="en-US"/>
          </a:p>
        </p:txBody>
      </p:sp>
    </p:spTree>
    <p:extLst>
      <p:ext uri="{BB962C8B-B14F-4D97-AF65-F5344CB8AC3E}">
        <p14:creationId xmlns:p14="http://schemas.microsoft.com/office/powerpoint/2010/main" val="911669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Khaja Slide</a:t>
            </a:r>
          </a:p>
          <a:p>
            <a:endParaRPr lang="en-US" dirty="0"/>
          </a:p>
        </p:txBody>
      </p:sp>
      <p:sp>
        <p:nvSpPr>
          <p:cNvPr id="4" name="Slide Number Placeholder 3"/>
          <p:cNvSpPr>
            <a:spLocks noGrp="1"/>
          </p:cNvSpPr>
          <p:nvPr>
            <p:ph type="sldNum" sz="quarter" idx="5"/>
          </p:nvPr>
        </p:nvSpPr>
        <p:spPr/>
        <p:txBody>
          <a:bodyPr/>
          <a:lstStyle/>
          <a:p>
            <a:fld id="{C7721D8E-65B4-412E-88BF-47C8BFF73409}" type="slidenum">
              <a:rPr lang="en-US" smtClean="0"/>
              <a:t>7</a:t>
            </a:fld>
            <a:endParaRPr lang="en-US"/>
          </a:p>
        </p:txBody>
      </p:sp>
    </p:spTree>
    <p:extLst>
      <p:ext uri="{BB962C8B-B14F-4D97-AF65-F5344CB8AC3E}">
        <p14:creationId xmlns:p14="http://schemas.microsoft.com/office/powerpoint/2010/main" val="3270327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Melissa Slide</a:t>
            </a:r>
          </a:p>
          <a:p>
            <a:endParaRPr lang="en-US" dirty="0"/>
          </a:p>
        </p:txBody>
      </p:sp>
      <p:sp>
        <p:nvSpPr>
          <p:cNvPr id="4" name="Slide Number Placeholder 3"/>
          <p:cNvSpPr>
            <a:spLocks noGrp="1"/>
          </p:cNvSpPr>
          <p:nvPr>
            <p:ph type="sldNum" sz="quarter" idx="5"/>
          </p:nvPr>
        </p:nvSpPr>
        <p:spPr/>
        <p:txBody>
          <a:bodyPr/>
          <a:lstStyle/>
          <a:p>
            <a:fld id="{C7721D8E-65B4-412E-88BF-47C8BFF73409}" type="slidenum">
              <a:rPr lang="en-US" smtClean="0"/>
              <a:t>8</a:t>
            </a:fld>
            <a:endParaRPr lang="en-US"/>
          </a:p>
        </p:txBody>
      </p:sp>
    </p:spTree>
    <p:extLst>
      <p:ext uri="{BB962C8B-B14F-4D97-AF65-F5344CB8AC3E}">
        <p14:creationId xmlns:p14="http://schemas.microsoft.com/office/powerpoint/2010/main" val="294673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Melissa Slide</a:t>
            </a:r>
          </a:p>
          <a:p>
            <a:endParaRPr lang="en-US" dirty="0"/>
          </a:p>
        </p:txBody>
      </p:sp>
      <p:sp>
        <p:nvSpPr>
          <p:cNvPr id="4" name="Slide Number Placeholder 3"/>
          <p:cNvSpPr>
            <a:spLocks noGrp="1"/>
          </p:cNvSpPr>
          <p:nvPr>
            <p:ph type="sldNum" sz="quarter" idx="5"/>
          </p:nvPr>
        </p:nvSpPr>
        <p:spPr/>
        <p:txBody>
          <a:bodyPr/>
          <a:lstStyle/>
          <a:p>
            <a:fld id="{C7721D8E-65B4-412E-88BF-47C8BFF73409}" type="slidenum">
              <a:rPr lang="en-US" smtClean="0"/>
              <a:t>9</a:t>
            </a:fld>
            <a:endParaRPr lang="en-US"/>
          </a:p>
        </p:txBody>
      </p:sp>
    </p:spTree>
    <p:extLst>
      <p:ext uri="{BB962C8B-B14F-4D97-AF65-F5344CB8AC3E}">
        <p14:creationId xmlns:p14="http://schemas.microsoft.com/office/powerpoint/2010/main" val="1234233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2E2BB-D9FE-AAC4-2AB0-6D619532DC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FF2554-D9C5-524B-5EF4-2EC34FB128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94078-A39F-2DF0-DEC1-35D15C6868B3}"/>
              </a:ext>
            </a:extLst>
          </p:cNvPr>
          <p:cNvSpPr>
            <a:spLocks noGrp="1"/>
          </p:cNvSpPr>
          <p:nvPr>
            <p:ph type="dt" sz="half" idx="10"/>
          </p:nvPr>
        </p:nvSpPr>
        <p:spPr/>
        <p:txBody>
          <a:bodyPr/>
          <a:lstStyle/>
          <a:p>
            <a:fld id="{9D53204C-072D-48C7-9084-96C04AB3152A}" type="datetimeFigureOut">
              <a:rPr lang="en-US" smtClean="0"/>
              <a:t>12/5/2024</a:t>
            </a:fld>
            <a:endParaRPr lang="en-US"/>
          </a:p>
        </p:txBody>
      </p:sp>
      <p:sp>
        <p:nvSpPr>
          <p:cNvPr id="5" name="Footer Placeholder 4">
            <a:extLst>
              <a:ext uri="{FF2B5EF4-FFF2-40B4-BE49-F238E27FC236}">
                <a16:creationId xmlns:a16="http://schemas.microsoft.com/office/drawing/2014/main" id="{ADCCFA25-B31E-1F6A-20DF-869FEB815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F78C5-B313-ACE1-A78C-D38DF5BEF689}"/>
              </a:ext>
            </a:extLst>
          </p:cNvPr>
          <p:cNvSpPr>
            <a:spLocks noGrp="1"/>
          </p:cNvSpPr>
          <p:nvPr>
            <p:ph type="sldNum" sz="quarter" idx="12"/>
          </p:nvPr>
        </p:nvSpPr>
        <p:spPr/>
        <p:txBody>
          <a:bodyPr/>
          <a:lstStyle/>
          <a:p>
            <a:fld id="{097E6321-65C8-4E0D-B23A-3F23EEAB7E34}" type="slidenum">
              <a:rPr lang="en-US" smtClean="0"/>
              <a:t>‹#›</a:t>
            </a:fld>
            <a:endParaRPr lang="en-US"/>
          </a:p>
        </p:txBody>
      </p:sp>
    </p:spTree>
    <p:extLst>
      <p:ext uri="{BB962C8B-B14F-4D97-AF65-F5344CB8AC3E}">
        <p14:creationId xmlns:p14="http://schemas.microsoft.com/office/powerpoint/2010/main" val="2003741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9CCEF-3ACF-745B-0F18-612FDA44ED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2E608F-7A31-B99E-B9CC-E987C8A54A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210C4-8321-7B62-3D10-FFF31D8E331A}"/>
              </a:ext>
            </a:extLst>
          </p:cNvPr>
          <p:cNvSpPr>
            <a:spLocks noGrp="1"/>
          </p:cNvSpPr>
          <p:nvPr>
            <p:ph type="dt" sz="half" idx="10"/>
          </p:nvPr>
        </p:nvSpPr>
        <p:spPr/>
        <p:txBody>
          <a:bodyPr/>
          <a:lstStyle/>
          <a:p>
            <a:fld id="{9D53204C-072D-48C7-9084-96C04AB3152A}" type="datetimeFigureOut">
              <a:rPr lang="en-US" smtClean="0"/>
              <a:t>12/5/2024</a:t>
            </a:fld>
            <a:endParaRPr lang="en-US"/>
          </a:p>
        </p:txBody>
      </p:sp>
      <p:sp>
        <p:nvSpPr>
          <p:cNvPr id="5" name="Footer Placeholder 4">
            <a:extLst>
              <a:ext uri="{FF2B5EF4-FFF2-40B4-BE49-F238E27FC236}">
                <a16:creationId xmlns:a16="http://schemas.microsoft.com/office/drawing/2014/main" id="{6BC01436-B43A-93B1-DE31-1A4CD8730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AC818-0F40-733D-DC11-8E45BF756311}"/>
              </a:ext>
            </a:extLst>
          </p:cNvPr>
          <p:cNvSpPr>
            <a:spLocks noGrp="1"/>
          </p:cNvSpPr>
          <p:nvPr>
            <p:ph type="sldNum" sz="quarter" idx="12"/>
          </p:nvPr>
        </p:nvSpPr>
        <p:spPr/>
        <p:txBody>
          <a:bodyPr/>
          <a:lstStyle/>
          <a:p>
            <a:fld id="{097E6321-65C8-4E0D-B23A-3F23EEAB7E34}" type="slidenum">
              <a:rPr lang="en-US" smtClean="0"/>
              <a:t>‹#›</a:t>
            </a:fld>
            <a:endParaRPr lang="en-US"/>
          </a:p>
        </p:txBody>
      </p:sp>
    </p:spTree>
    <p:extLst>
      <p:ext uri="{BB962C8B-B14F-4D97-AF65-F5344CB8AC3E}">
        <p14:creationId xmlns:p14="http://schemas.microsoft.com/office/powerpoint/2010/main" val="2035279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F97782-ED0F-EACC-29A2-450656466C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BBCE32-5012-CE26-369D-5BE74034ED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84AEA3-90F9-DBE8-18A1-CA1C4157782D}"/>
              </a:ext>
            </a:extLst>
          </p:cNvPr>
          <p:cNvSpPr>
            <a:spLocks noGrp="1"/>
          </p:cNvSpPr>
          <p:nvPr>
            <p:ph type="dt" sz="half" idx="10"/>
          </p:nvPr>
        </p:nvSpPr>
        <p:spPr/>
        <p:txBody>
          <a:bodyPr/>
          <a:lstStyle/>
          <a:p>
            <a:fld id="{9D53204C-072D-48C7-9084-96C04AB3152A}" type="datetimeFigureOut">
              <a:rPr lang="en-US" smtClean="0"/>
              <a:t>12/5/2024</a:t>
            </a:fld>
            <a:endParaRPr lang="en-US"/>
          </a:p>
        </p:txBody>
      </p:sp>
      <p:sp>
        <p:nvSpPr>
          <p:cNvPr id="5" name="Footer Placeholder 4">
            <a:extLst>
              <a:ext uri="{FF2B5EF4-FFF2-40B4-BE49-F238E27FC236}">
                <a16:creationId xmlns:a16="http://schemas.microsoft.com/office/drawing/2014/main" id="{18A90C10-7F24-F98A-9F30-32D6AD95E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C21AE-E46A-2D69-0B61-98512DBC18A6}"/>
              </a:ext>
            </a:extLst>
          </p:cNvPr>
          <p:cNvSpPr>
            <a:spLocks noGrp="1"/>
          </p:cNvSpPr>
          <p:nvPr>
            <p:ph type="sldNum" sz="quarter" idx="12"/>
          </p:nvPr>
        </p:nvSpPr>
        <p:spPr/>
        <p:txBody>
          <a:bodyPr/>
          <a:lstStyle/>
          <a:p>
            <a:fld id="{097E6321-65C8-4E0D-B23A-3F23EEAB7E34}" type="slidenum">
              <a:rPr lang="en-US" smtClean="0"/>
              <a:t>‹#›</a:t>
            </a:fld>
            <a:endParaRPr lang="en-US"/>
          </a:p>
        </p:txBody>
      </p:sp>
    </p:spTree>
    <p:extLst>
      <p:ext uri="{BB962C8B-B14F-4D97-AF65-F5344CB8AC3E}">
        <p14:creationId xmlns:p14="http://schemas.microsoft.com/office/powerpoint/2010/main" val="288656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CA3B-A24E-8DF7-CD4C-56F573FB5E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F51E3-EF2D-58AF-6F01-FDD097E984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30A048-F5A3-EF19-A339-103D980B3213}"/>
              </a:ext>
            </a:extLst>
          </p:cNvPr>
          <p:cNvSpPr>
            <a:spLocks noGrp="1"/>
          </p:cNvSpPr>
          <p:nvPr>
            <p:ph type="dt" sz="half" idx="10"/>
          </p:nvPr>
        </p:nvSpPr>
        <p:spPr/>
        <p:txBody>
          <a:bodyPr/>
          <a:lstStyle/>
          <a:p>
            <a:fld id="{9D53204C-072D-48C7-9084-96C04AB3152A}" type="datetimeFigureOut">
              <a:rPr lang="en-US" smtClean="0"/>
              <a:t>12/5/2024</a:t>
            </a:fld>
            <a:endParaRPr lang="en-US"/>
          </a:p>
        </p:txBody>
      </p:sp>
      <p:sp>
        <p:nvSpPr>
          <p:cNvPr id="5" name="Footer Placeholder 4">
            <a:extLst>
              <a:ext uri="{FF2B5EF4-FFF2-40B4-BE49-F238E27FC236}">
                <a16:creationId xmlns:a16="http://schemas.microsoft.com/office/drawing/2014/main" id="{DCC21EF9-C409-894E-6163-CEA4FF4500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637A5-DC07-9776-6FA4-B0FBABAF8AB3}"/>
              </a:ext>
            </a:extLst>
          </p:cNvPr>
          <p:cNvSpPr>
            <a:spLocks noGrp="1"/>
          </p:cNvSpPr>
          <p:nvPr>
            <p:ph type="sldNum" sz="quarter" idx="12"/>
          </p:nvPr>
        </p:nvSpPr>
        <p:spPr/>
        <p:txBody>
          <a:bodyPr/>
          <a:lstStyle/>
          <a:p>
            <a:fld id="{097E6321-65C8-4E0D-B23A-3F23EEAB7E34}" type="slidenum">
              <a:rPr lang="en-US" smtClean="0"/>
              <a:t>‹#›</a:t>
            </a:fld>
            <a:endParaRPr lang="en-US"/>
          </a:p>
        </p:txBody>
      </p:sp>
    </p:spTree>
    <p:extLst>
      <p:ext uri="{BB962C8B-B14F-4D97-AF65-F5344CB8AC3E}">
        <p14:creationId xmlns:p14="http://schemas.microsoft.com/office/powerpoint/2010/main" val="69092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82B9-31D2-0CB3-1D4A-FF9AC99E50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060734-8DD5-7AD4-3EF9-F89643A40C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8C135E-E9D0-D816-CE6A-38C515D15795}"/>
              </a:ext>
            </a:extLst>
          </p:cNvPr>
          <p:cNvSpPr>
            <a:spLocks noGrp="1"/>
          </p:cNvSpPr>
          <p:nvPr>
            <p:ph type="dt" sz="half" idx="10"/>
          </p:nvPr>
        </p:nvSpPr>
        <p:spPr/>
        <p:txBody>
          <a:bodyPr/>
          <a:lstStyle/>
          <a:p>
            <a:fld id="{9D53204C-072D-48C7-9084-96C04AB3152A}" type="datetimeFigureOut">
              <a:rPr lang="en-US" smtClean="0"/>
              <a:t>12/5/2024</a:t>
            </a:fld>
            <a:endParaRPr lang="en-US"/>
          </a:p>
        </p:txBody>
      </p:sp>
      <p:sp>
        <p:nvSpPr>
          <p:cNvPr id="5" name="Footer Placeholder 4">
            <a:extLst>
              <a:ext uri="{FF2B5EF4-FFF2-40B4-BE49-F238E27FC236}">
                <a16:creationId xmlns:a16="http://schemas.microsoft.com/office/drawing/2014/main" id="{ABF1A756-EEBA-755B-FE64-57225B111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5F6FA-7741-B421-DA5C-9ED5EB3517F8}"/>
              </a:ext>
            </a:extLst>
          </p:cNvPr>
          <p:cNvSpPr>
            <a:spLocks noGrp="1"/>
          </p:cNvSpPr>
          <p:nvPr>
            <p:ph type="sldNum" sz="quarter" idx="12"/>
          </p:nvPr>
        </p:nvSpPr>
        <p:spPr/>
        <p:txBody>
          <a:bodyPr/>
          <a:lstStyle/>
          <a:p>
            <a:fld id="{097E6321-65C8-4E0D-B23A-3F23EEAB7E34}" type="slidenum">
              <a:rPr lang="en-US" smtClean="0"/>
              <a:t>‹#›</a:t>
            </a:fld>
            <a:endParaRPr lang="en-US"/>
          </a:p>
        </p:txBody>
      </p:sp>
    </p:spTree>
    <p:extLst>
      <p:ext uri="{BB962C8B-B14F-4D97-AF65-F5344CB8AC3E}">
        <p14:creationId xmlns:p14="http://schemas.microsoft.com/office/powerpoint/2010/main" val="1697841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85CDE-673F-4C3B-714A-89B2E65F18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C39426-AAF3-56EC-E55F-95CADCCFCC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4C0D78-3319-4BC9-24C3-7C60064F6C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1B1BCD-DD4A-AAC4-FB46-F033BCEFCF2B}"/>
              </a:ext>
            </a:extLst>
          </p:cNvPr>
          <p:cNvSpPr>
            <a:spLocks noGrp="1"/>
          </p:cNvSpPr>
          <p:nvPr>
            <p:ph type="dt" sz="half" idx="10"/>
          </p:nvPr>
        </p:nvSpPr>
        <p:spPr/>
        <p:txBody>
          <a:bodyPr/>
          <a:lstStyle/>
          <a:p>
            <a:fld id="{9D53204C-072D-48C7-9084-96C04AB3152A}" type="datetimeFigureOut">
              <a:rPr lang="en-US" smtClean="0"/>
              <a:t>12/5/2024</a:t>
            </a:fld>
            <a:endParaRPr lang="en-US"/>
          </a:p>
        </p:txBody>
      </p:sp>
      <p:sp>
        <p:nvSpPr>
          <p:cNvPr id="6" name="Footer Placeholder 5">
            <a:extLst>
              <a:ext uri="{FF2B5EF4-FFF2-40B4-BE49-F238E27FC236}">
                <a16:creationId xmlns:a16="http://schemas.microsoft.com/office/drawing/2014/main" id="{812B1A41-ADF6-2822-D249-7CEDCFF90F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1733F-F44C-E65A-E4EC-9FF16C87B444}"/>
              </a:ext>
            </a:extLst>
          </p:cNvPr>
          <p:cNvSpPr>
            <a:spLocks noGrp="1"/>
          </p:cNvSpPr>
          <p:nvPr>
            <p:ph type="sldNum" sz="quarter" idx="12"/>
          </p:nvPr>
        </p:nvSpPr>
        <p:spPr/>
        <p:txBody>
          <a:bodyPr/>
          <a:lstStyle/>
          <a:p>
            <a:fld id="{097E6321-65C8-4E0D-B23A-3F23EEAB7E34}" type="slidenum">
              <a:rPr lang="en-US" smtClean="0"/>
              <a:t>‹#›</a:t>
            </a:fld>
            <a:endParaRPr lang="en-US"/>
          </a:p>
        </p:txBody>
      </p:sp>
    </p:spTree>
    <p:extLst>
      <p:ext uri="{BB962C8B-B14F-4D97-AF65-F5344CB8AC3E}">
        <p14:creationId xmlns:p14="http://schemas.microsoft.com/office/powerpoint/2010/main" val="4256801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540D-9EF0-3070-AB0E-FBE0DE348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BA00E0-21C0-43AB-6BCC-B34A6CBF35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D42A26-7BD2-7453-1167-56C4B795E1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B6709D-6B65-6509-9A8F-512F6FDB5D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0CCE07-D8F3-4012-4608-72F4E03CB4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F068C4-A899-9A22-38C5-35D747154948}"/>
              </a:ext>
            </a:extLst>
          </p:cNvPr>
          <p:cNvSpPr>
            <a:spLocks noGrp="1"/>
          </p:cNvSpPr>
          <p:nvPr>
            <p:ph type="dt" sz="half" idx="10"/>
          </p:nvPr>
        </p:nvSpPr>
        <p:spPr/>
        <p:txBody>
          <a:bodyPr/>
          <a:lstStyle/>
          <a:p>
            <a:fld id="{9D53204C-072D-48C7-9084-96C04AB3152A}" type="datetimeFigureOut">
              <a:rPr lang="en-US" smtClean="0"/>
              <a:t>12/5/2024</a:t>
            </a:fld>
            <a:endParaRPr lang="en-US"/>
          </a:p>
        </p:txBody>
      </p:sp>
      <p:sp>
        <p:nvSpPr>
          <p:cNvPr id="8" name="Footer Placeholder 7">
            <a:extLst>
              <a:ext uri="{FF2B5EF4-FFF2-40B4-BE49-F238E27FC236}">
                <a16:creationId xmlns:a16="http://schemas.microsoft.com/office/drawing/2014/main" id="{CF77DB44-CE58-AB70-7F6C-0BB59DEAF7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B646C0-5711-EBA4-F2B7-CFEF0EEDDBA4}"/>
              </a:ext>
            </a:extLst>
          </p:cNvPr>
          <p:cNvSpPr>
            <a:spLocks noGrp="1"/>
          </p:cNvSpPr>
          <p:nvPr>
            <p:ph type="sldNum" sz="quarter" idx="12"/>
          </p:nvPr>
        </p:nvSpPr>
        <p:spPr/>
        <p:txBody>
          <a:bodyPr/>
          <a:lstStyle/>
          <a:p>
            <a:fld id="{097E6321-65C8-4E0D-B23A-3F23EEAB7E34}" type="slidenum">
              <a:rPr lang="en-US" smtClean="0"/>
              <a:t>‹#›</a:t>
            </a:fld>
            <a:endParaRPr lang="en-US"/>
          </a:p>
        </p:txBody>
      </p:sp>
    </p:spTree>
    <p:extLst>
      <p:ext uri="{BB962C8B-B14F-4D97-AF65-F5344CB8AC3E}">
        <p14:creationId xmlns:p14="http://schemas.microsoft.com/office/powerpoint/2010/main" val="2060489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BA92-7119-32DA-E8B0-1BE6EF5E65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E481FE-9F2E-E442-42BD-A096D25ECBE4}"/>
              </a:ext>
            </a:extLst>
          </p:cNvPr>
          <p:cNvSpPr>
            <a:spLocks noGrp="1"/>
          </p:cNvSpPr>
          <p:nvPr>
            <p:ph type="dt" sz="half" idx="10"/>
          </p:nvPr>
        </p:nvSpPr>
        <p:spPr/>
        <p:txBody>
          <a:bodyPr/>
          <a:lstStyle/>
          <a:p>
            <a:fld id="{9D53204C-072D-48C7-9084-96C04AB3152A}" type="datetimeFigureOut">
              <a:rPr lang="en-US" smtClean="0"/>
              <a:t>12/5/2024</a:t>
            </a:fld>
            <a:endParaRPr lang="en-US"/>
          </a:p>
        </p:txBody>
      </p:sp>
      <p:sp>
        <p:nvSpPr>
          <p:cNvPr id="4" name="Footer Placeholder 3">
            <a:extLst>
              <a:ext uri="{FF2B5EF4-FFF2-40B4-BE49-F238E27FC236}">
                <a16:creationId xmlns:a16="http://schemas.microsoft.com/office/drawing/2014/main" id="{8AE1E959-2AD5-570C-6067-F3CC5377CF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427C42-7FFA-C601-5BA7-241D08BAF483}"/>
              </a:ext>
            </a:extLst>
          </p:cNvPr>
          <p:cNvSpPr>
            <a:spLocks noGrp="1"/>
          </p:cNvSpPr>
          <p:nvPr>
            <p:ph type="sldNum" sz="quarter" idx="12"/>
          </p:nvPr>
        </p:nvSpPr>
        <p:spPr/>
        <p:txBody>
          <a:bodyPr/>
          <a:lstStyle/>
          <a:p>
            <a:fld id="{097E6321-65C8-4E0D-B23A-3F23EEAB7E34}" type="slidenum">
              <a:rPr lang="en-US" smtClean="0"/>
              <a:t>‹#›</a:t>
            </a:fld>
            <a:endParaRPr lang="en-US"/>
          </a:p>
        </p:txBody>
      </p:sp>
    </p:spTree>
    <p:extLst>
      <p:ext uri="{BB962C8B-B14F-4D97-AF65-F5344CB8AC3E}">
        <p14:creationId xmlns:p14="http://schemas.microsoft.com/office/powerpoint/2010/main" val="770050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CBFF9E-BC0B-1CD3-6906-5A242DF70B5C}"/>
              </a:ext>
            </a:extLst>
          </p:cNvPr>
          <p:cNvSpPr>
            <a:spLocks noGrp="1"/>
          </p:cNvSpPr>
          <p:nvPr>
            <p:ph type="dt" sz="half" idx="10"/>
          </p:nvPr>
        </p:nvSpPr>
        <p:spPr/>
        <p:txBody>
          <a:bodyPr/>
          <a:lstStyle/>
          <a:p>
            <a:fld id="{9D53204C-072D-48C7-9084-96C04AB3152A}" type="datetimeFigureOut">
              <a:rPr lang="en-US" smtClean="0"/>
              <a:t>12/5/2024</a:t>
            </a:fld>
            <a:endParaRPr lang="en-US"/>
          </a:p>
        </p:txBody>
      </p:sp>
      <p:sp>
        <p:nvSpPr>
          <p:cNvPr id="3" name="Footer Placeholder 2">
            <a:extLst>
              <a:ext uri="{FF2B5EF4-FFF2-40B4-BE49-F238E27FC236}">
                <a16:creationId xmlns:a16="http://schemas.microsoft.com/office/drawing/2014/main" id="{3374DA28-DA84-C06D-3CCE-B57EC975F1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BC1C1D-008E-06B6-0549-EFE2672D2596}"/>
              </a:ext>
            </a:extLst>
          </p:cNvPr>
          <p:cNvSpPr>
            <a:spLocks noGrp="1"/>
          </p:cNvSpPr>
          <p:nvPr>
            <p:ph type="sldNum" sz="quarter" idx="12"/>
          </p:nvPr>
        </p:nvSpPr>
        <p:spPr/>
        <p:txBody>
          <a:bodyPr/>
          <a:lstStyle/>
          <a:p>
            <a:fld id="{097E6321-65C8-4E0D-B23A-3F23EEAB7E34}" type="slidenum">
              <a:rPr lang="en-US" smtClean="0"/>
              <a:t>‹#›</a:t>
            </a:fld>
            <a:endParaRPr lang="en-US"/>
          </a:p>
        </p:txBody>
      </p:sp>
    </p:spTree>
    <p:extLst>
      <p:ext uri="{BB962C8B-B14F-4D97-AF65-F5344CB8AC3E}">
        <p14:creationId xmlns:p14="http://schemas.microsoft.com/office/powerpoint/2010/main" val="3799780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7EA9-9715-797A-565C-6B65129B7C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98EB9E-F2FF-180D-763C-E37F24EC24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DF3F92-1B78-C7A4-FEC2-F9313E5F1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540FE3-3FE2-9643-609F-EBB81637941E}"/>
              </a:ext>
            </a:extLst>
          </p:cNvPr>
          <p:cNvSpPr>
            <a:spLocks noGrp="1"/>
          </p:cNvSpPr>
          <p:nvPr>
            <p:ph type="dt" sz="half" idx="10"/>
          </p:nvPr>
        </p:nvSpPr>
        <p:spPr/>
        <p:txBody>
          <a:bodyPr/>
          <a:lstStyle/>
          <a:p>
            <a:fld id="{9D53204C-072D-48C7-9084-96C04AB3152A}" type="datetimeFigureOut">
              <a:rPr lang="en-US" smtClean="0"/>
              <a:t>12/5/2024</a:t>
            </a:fld>
            <a:endParaRPr lang="en-US"/>
          </a:p>
        </p:txBody>
      </p:sp>
      <p:sp>
        <p:nvSpPr>
          <p:cNvPr id="6" name="Footer Placeholder 5">
            <a:extLst>
              <a:ext uri="{FF2B5EF4-FFF2-40B4-BE49-F238E27FC236}">
                <a16:creationId xmlns:a16="http://schemas.microsoft.com/office/drawing/2014/main" id="{D7B3211B-667A-8776-E2CF-AC32D88EEC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16CBB1-04C7-44A9-3D7B-4D54DA1D22E3}"/>
              </a:ext>
            </a:extLst>
          </p:cNvPr>
          <p:cNvSpPr>
            <a:spLocks noGrp="1"/>
          </p:cNvSpPr>
          <p:nvPr>
            <p:ph type="sldNum" sz="quarter" idx="12"/>
          </p:nvPr>
        </p:nvSpPr>
        <p:spPr/>
        <p:txBody>
          <a:bodyPr/>
          <a:lstStyle/>
          <a:p>
            <a:fld id="{097E6321-65C8-4E0D-B23A-3F23EEAB7E34}" type="slidenum">
              <a:rPr lang="en-US" smtClean="0"/>
              <a:t>‹#›</a:t>
            </a:fld>
            <a:endParaRPr lang="en-US"/>
          </a:p>
        </p:txBody>
      </p:sp>
    </p:spTree>
    <p:extLst>
      <p:ext uri="{BB962C8B-B14F-4D97-AF65-F5344CB8AC3E}">
        <p14:creationId xmlns:p14="http://schemas.microsoft.com/office/powerpoint/2010/main" val="259233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772BA-127A-1D04-E560-2096BFE0E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9557F3-FE8B-98C0-2DB0-350468C095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1B2E09-8B3E-084C-21C2-59C0B13FF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C6320A-7B94-9FC9-D461-D6A6916779F1}"/>
              </a:ext>
            </a:extLst>
          </p:cNvPr>
          <p:cNvSpPr>
            <a:spLocks noGrp="1"/>
          </p:cNvSpPr>
          <p:nvPr>
            <p:ph type="dt" sz="half" idx="10"/>
          </p:nvPr>
        </p:nvSpPr>
        <p:spPr/>
        <p:txBody>
          <a:bodyPr/>
          <a:lstStyle/>
          <a:p>
            <a:fld id="{9D53204C-072D-48C7-9084-96C04AB3152A}" type="datetimeFigureOut">
              <a:rPr lang="en-US" smtClean="0"/>
              <a:t>12/5/2024</a:t>
            </a:fld>
            <a:endParaRPr lang="en-US"/>
          </a:p>
        </p:txBody>
      </p:sp>
      <p:sp>
        <p:nvSpPr>
          <p:cNvPr id="6" name="Footer Placeholder 5">
            <a:extLst>
              <a:ext uri="{FF2B5EF4-FFF2-40B4-BE49-F238E27FC236}">
                <a16:creationId xmlns:a16="http://schemas.microsoft.com/office/drawing/2014/main" id="{31EBBF61-4671-FDBC-7C59-BA0A4378F5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E1B8F8-52BE-491A-500B-EA1682B54376}"/>
              </a:ext>
            </a:extLst>
          </p:cNvPr>
          <p:cNvSpPr>
            <a:spLocks noGrp="1"/>
          </p:cNvSpPr>
          <p:nvPr>
            <p:ph type="sldNum" sz="quarter" idx="12"/>
          </p:nvPr>
        </p:nvSpPr>
        <p:spPr/>
        <p:txBody>
          <a:bodyPr/>
          <a:lstStyle/>
          <a:p>
            <a:fld id="{097E6321-65C8-4E0D-B23A-3F23EEAB7E34}" type="slidenum">
              <a:rPr lang="en-US" smtClean="0"/>
              <a:t>‹#›</a:t>
            </a:fld>
            <a:endParaRPr lang="en-US"/>
          </a:p>
        </p:txBody>
      </p:sp>
    </p:spTree>
    <p:extLst>
      <p:ext uri="{BB962C8B-B14F-4D97-AF65-F5344CB8AC3E}">
        <p14:creationId xmlns:p14="http://schemas.microsoft.com/office/powerpoint/2010/main" val="601879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585FB0-9208-FD61-C0B5-1FBFD232D0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4F8CA3-777E-9066-D793-B05E6B9CE8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54B8D-4890-0638-2627-63E2B69BC6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53204C-072D-48C7-9084-96C04AB3152A}" type="datetimeFigureOut">
              <a:rPr lang="en-US" smtClean="0"/>
              <a:t>12/5/2024</a:t>
            </a:fld>
            <a:endParaRPr lang="en-US"/>
          </a:p>
        </p:txBody>
      </p:sp>
      <p:sp>
        <p:nvSpPr>
          <p:cNvPr id="5" name="Footer Placeholder 4">
            <a:extLst>
              <a:ext uri="{FF2B5EF4-FFF2-40B4-BE49-F238E27FC236}">
                <a16:creationId xmlns:a16="http://schemas.microsoft.com/office/drawing/2014/main" id="{064E65F6-2CAF-2A48-A348-84478130F7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4D73275-EEFA-C018-8926-DED87ADB99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97E6321-65C8-4E0D-B23A-3F23EEAB7E34}" type="slidenum">
              <a:rPr lang="en-US" smtClean="0"/>
              <a:t>‹#›</a:t>
            </a:fld>
            <a:endParaRPr lang="en-US"/>
          </a:p>
        </p:txBody>
      </p:sp>
    </p:spTree>
    <p:extLst>
      <p:ext uri="{BB962C8B-B14F-4D97-AF65-F5344CB8AC3E}">
        <p14:creationId xmlns:p14="http://schemas.microsoft.com/office/powerpoint/2010/main" val="3603524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melissacornfield/UnderGroundRailRoadIL/blob/main/README.md" TargetMode="External"/><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hyperlink" Target="https://www.youtube.com/watch?v=Zb_PTz_9ktw&amp;feature=youtu.be" TargetMode="External"/><Relationship Id="rId4" Type="http://schemas.openxmlformats.org/officeDocument/2006/relationships/image" Target="../media/image45.svg"/><Relationship Id="rId9" Type="http://schemas.openxmlformats.org/officeDocument/2006/relationships/hyperlink" Target="https://www.youtube.com/watch?v=zlBsiuhYVps&amp;t=218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7.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melissacornfield.github.io/UnderGroundRailRoadIL/" TargetMode="External"/><Relationship Id="rId5" Type="http://schemas.openxmlformats.org/officeDocument/2006/relationships/image" Target="../media/image46.png"/><Relationship Id="rId4" Type="http://schemas.openxmlformats.org/officeDocument/2006/relationships/image" Target="../media/image4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people walking with lanterns&#10;&#10;Description automatically generated">
            <a:extLst>
              <a:ext uri="{FF2B5EF4-FFF2-40B4-BE49-F238E27FC236}">
                <a16:creationId xmlns:a16="http://schemas.microsoft.com/office/drawing/2014/main" id="{F2D029AE-1E6A-694E-5CC4-ABB3369E1444}"/>
              </a:ext>
            </a:extLst>
          </p:cNvPr>
          <p:cNvPicPr>
            <a:picLocks noChangeAspect="1"/>
          </p:cNvPicPr>
          <p:nvPr/>
        </p:nvPicPr>
        <p:blipFill>
          <a:blip r:embed="rId3">
            <a:extLst>
              <a:ext uri="{28A0092B-C50C-407E-A947-70E740481C1C}">
                <a14:useLocalDpi xmlns:a14="http://schemas.microsoft.com/office/drawing/2010/main" val="0"/>
              </a:ext>
            </a:extLst>
          </a:blip>
          <a:srcRect l="17094" r="12437"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EC8CB6-F092-6E8B-7C7B-32B8DFFF9343}"/>
              </a:ext>
            </a:extLst>
          </p:cNvPr>
          <p:cNvSpPr>
            <a:spLocks noGrp="1"/>
          </p:cNvSpPr>
          <p:nvPr>
            <p:ph type="ctrTitle"/>
          </p:nvPr>
        </p:nvSpPr>
        <p:spPr>
          <a:xfrm>
            <a:off x="8037900" y="1271016"/>
            <a:ext cx="4154100" cy="1014984"/>
          </a:xfrm>
        </p:spPr>
        <p:txBody>
          <a:bodyPr vert="horz" lIns="91440" tIns="45720" rIns="91440" bIns="45720" rtlCol="0" anchor="b">
            <a:noAutofit/>
          </a:bodyPr>
          <a:lstStyle/>
          <a:p>
            <a:pPr algn="l"/>
            <a:r>
              <a:rPr lang="en-US" sz="3200" dirty="0">
                <a:solidFill>
                  <a:schemeClr val="bg1"/>
                </a:solidFill>
              </a:rPr>
              <a:t>MAPPING THE CHICAGOLAND UNDERGROUND RAILROAD</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94302BA5-B892-9D85-333A-48A63970EBE1}"/>
              </a:ext>
            </a:extLst>
          </p:cNvPr>
          <p:cNvSpPr>
            <a:spLocks noGrp="1"/>
          </p:cNvSpPr>
          <p:nvPr>
            <p:ph type="subTitle" idx="1"/>
          </p:nvPr>
        </p:nvSpPr>
        <p:spPr>
          <a:xfrm>
            <a:off x="7985312" y="3091999"/>
            <a:ext cx="4154100" cy="3131598"/>
          </a:xfrm>
        </p:spPr>
        <p:txBody>
          <a:bodyPr vert="horz" lIns="91440" tIns="45720" rIns="91440" bIns="45720" rtlCol="0" anchor="t">
            <a:normAutofit/>
          </a:bodyPr>
          <a:lstStyle/>
          <a:p>
            <a:pPr indent="-228600" algn="l">
              <a:buFont typeface="Arial" panose="020B0604020202020204" pitchFamily="34" charset="0"/>
              <a:buChar char="•"/>
            </a:pPr>
            <a:r>
              <a:rPr lang="en-US" dirty="0">
                <a:solidFill>
                  <a:schemeClr val="bg1"/>
                </a:solidFill>
              </a:rPr>
              <a:t>Team Name :</a:t>
            </a:r>
          </a:p>
          <a:p>
            <a:pPr lvl="1" indent="-228600" algn="l">
              <a:buFont typeface="Arial" panose="020B0604020202020204" pitchFamily="34" charset="0"/>
              <a:buChar char="•"/>
            </a:pPr>
            <a:r>
              <a:rPr lang="en-US" sz="1800" dirty="0">
                <a:solidFill>
                  <a:schemeClr val="bg1"/>
                </a:solidFill>
              </a:rPr>
              <a:t>Team 5 UGRR using QGIS AKA</a:t>
            </a:r>
          </a:p>
          <a:p>
            <a:pPr lvl="1" indent="-228600" algn="l">
              <a:buFont typeface="Arial" panose="020B0604020202020204" pitchFamily="34" charset="0"/>
              <a:buChar char="•"/>
            </a:pPr>
            <a:r>
              <a:rPr lang="en-US" sz="1800" dirty="0">
                <a:solidFill>
                  <a:schemeClr val="bg1"/>
                </a:solidFill>
              </a:rPr>
              <a:t>Historic Horizons</a:t>
            </a:r>
          </a:p>
          <a:p>
            <a:pPr indent="-228600" algn="l">
              <a:buFont typeface="Arial" panose="020B0604020202020204" pitchFamily="34" charset="0"/>
              <a:buChar char="•"/>
            </a:pPr>
            <a:endParaRPr lang="en-US" sz="1700" dirty="0">
              <a:solidFill>
                <a:schemeClr val="bg1"/>
              </a:solidFill>
            </a:endParaRPr>
          </a:p>
          <a:p>
            <a:pPr indent="-228600" algn="l">
              <a:buFont typeface="Arial" panose="020B0604020202020204" pitchFamily="34" charset="0"/>
              <a:buChar char="•"/>
            </a:pPr>
            <a:r>
              <a:rPr lang="en-US" dirty="0">
                <a:solidFill>
                  <a:schemeClr val="bg1"/>
                </a:solidFill>
              </a:rPr>
              <a:t>Team Members :</a:t>
            </a:r>
          </a:p>
          <a:p>
            <a:pPr lvl="1" indent="-228600" algn="l">
              <a:buFont typeface="Arial" panose="020B0604020202020204" pitchFamily="34" charset="0"/>
              <a:buChar char="•"/>
            </a:pPr>
            <a:r>
              <a:rPr lang="en-US" sz="1800" dirty="0">
                <a:solidFill>
                  <a:schemeClr val="bg1"/>
                </a:solidFill>
              </a:rPr>
              <a:t>Khaja Moinuddin</a:t>
            </a:r>
          </a:p>
          <a:p>
            <a:pPr lvl="1" indent="-228600" algn="l">
              <a:buFont typeface="Arial" panose="020B0604020202020204" pitchFamily="34" charset="0"/>
              <a:buChar char="•"/>
            </a:pPr>
            <a:r>
              <a:rPr lang="en-US" sz="1800" dirty="0">
                <a:solidFill>
                  <a:schemeClr val="bg1"/>
                </a:solidFill>
              </a:rPr>
              <a:t>Melissa Cornfield</a:t>
            </a:r>
          </a:p>
          <a:p>
            <a:pPr lvl="1" indent="-228600" algn="l">
              <a:buFont typeface="Arial" panose="020B0604020202020204" pitchFamily="34" charset="0"/>
              <a:buChar char="•"/>
            </a:pPr>
            <a:r>
              <a:rPr lang="en-US" sz="1800" dirty="0">
                <a:solidFill>
                  <a:schemeClr val="bg1"/>
                </a:solidFill>
              </a:rPr>
              <a:t>Geetha Krishna </a:t>
            </a:r>
            <a:r>
              <a:rPr lang="en-US" sz="1800" dirty="0" err="1">
                <a:solidFill>
                  <a:schemeClr val="bg1"/>
                </a:solidFill>
              </a:rPr>
              <a:t>Pavansai</a:t>
            </a:r>
            <a:r>
              <a:rPr lang="en-US" sz="1800" dirty="0">
                <a:solidFill>
                  <a:schemeClr val="bg1"/>
                </a:solidFill>
              </a:rPr>
              <a:t> </a:t>
            </a:r>
            <a:r>
              <a:rPr lang="en-US" sz="1800" dirty="0" err="1">
                <a:solidFill>
                  <a:schemeClr val="bg1"/>
                </a:solidFill>
              </a:rPr>
              <a:t>Ravipati</a:t>
            </a:r>
            <a:endParaRPr lang="en-US" sz="1800" dirty="0">
              <a:solidFill>
                <a:schemeClr val="bg1"/>
              </a:solidFill>
            </a:endParaRPr>
          </a:p>
        </p:txBody>
      </p:sp>
    </p:spTree>
    <p:extLst>
      <p:ext uri="{BB962C8B-B14F-4D97-AF65-F5344CB8AC3E}">
        <p14:creationId xmlns:p14="http://schemas.microsoft.com/office/powerpoint/2010/main" val="658259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F38087-92A5-602B-B1CA-BAA267616746}"/>
              </a:ext>
            </a:extLst>
          </p:cNvPr>
          <p:cNvSpPr>
            <a:spLocks noGrp="1"/>
          </p:cNvSpPr>
          <p:nvPr>
            <p:ph type="title"/>
          </p:nvPr>
        </p:nvSpPr>
        <p:spPr>
          <a:xfrm>
            <a:off x="1518076" y="-203393"/>
            <a:ext cx="4978399" cy="3165045"/>
          </a:xfrm>
        </p:spPr>
        <p:txBody>
          <a:bodyPr vert="horz" lIns="91440" tIns="45720" rIns="91440" bIns="45720" rtlCol="0" anchor="b">
            <a:normAutofit/>
          </a:bodyPr>
          <a:lstStyle/>
          <a:p>
            <a:r>
              <a:rPr lang="en-US" sz="5200" kern="1200" dirty="0">
                <a:solidFill>
                  <a:schemeClr val="tx1"/>
                </a:solidFill>
                <a:latin typeface="+mj-lt"/>
                <a:ea typeface="+mj-ea"/>
                <a:cs typeface="+mj-cs"/>
              </a:rPr>
              <a:t>Demo of Instructions</a:t>
            </a:r>
          </a:p>
        </p:txBody>
      </p:sp>
      <p:pic>
        <p:nvPicPr>
          <p:cNvPr id="7" name="Graphic 6" descr="Teacher">
            <a:extLst>
              <a:ext uri="{FF2B5EF4-FFF2-40B4-BE49-F238E27FC236}">
                <a16:creationId xmlns:a16="http://schemas.microsoft.com/office/drawing/2014/main" id="{946F452E-E1CE-B1AC-682C-23EFD61EBD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8671" y="1748931"/>
            <a:ext cx="1289051" cy="1289051"/>
          </a:xfrm>
          <a:prstGeom prst="rect">
            <a:avLst/>
          </a:prstGeom>
        </p:spPr>
      </p:pic>
      <p:pic>
        <p:nvPicPr>
          <p:cNvPr id="9" name="Graphic 8" descr="Teacher">
            <a:extLst>
              <a:ext uri="{FF2B5EF4-FFF2-40B4-BE49-F238E27FC236}">
                <a16:creationId xmlns:a16="http://schemas.microsoft.com/office/drawing/2014/main" id="{D1008AD6-0934-4020-A85F-68408858FB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7815" y="716407"/>
            <a:ext cx="5411343" cy="5411343"/>
          </a:xfrm>
          <a:prstGeom prst="rect">
            <a:avLst/>
          </a:prstGeom>
        </p:spPr>
      </p:pic>
      <p:pic>
        <p:nvPicPr>
          <p:cNvPr id="5" name="Picture 4">
            <a:extLst>
              <a:ext uri="{FF2B5EF4-FFF2-40B4-BE49-F238E27FC236}">
                <a16:creationId xmlns:a16="http://schemas.microsoft.com/office/drawing/2014/main" id="{E846DF6D-B0C8-5BF2-5A7F-1EFA97C35C73}"/>
              </a:ext>
            </a:extLst>
          </p:cNvPr>
          <p:cNvPicPr>
            <a:picLocks noChangeAspect="1"/>
          </p:cNvPicPr>
          <p:nvPr/>
        </p:nvPicPr>
        <p:blipFill rotWithShape="1">
          <a:blip r:embed="rId7"/>
          <a:srcRect l="5747" t="318" r="41853" b="6103"/>
          <a:stretch/>
        </p:blipFill>
        <p:spPr>
          <a:xfrm>
            <a:off x="5068588" y="4279"/>
            <a:ext cx="6834741" cy="6853721"/>
          </a:xfrm>
          <a:prstGeom prst="rect">
            <a:avLst/>
          </a:prstGeom>
        </p:spPr>
      </p:pic>
      <p:sp>
        <p:nvSpPr>
          <p:cNvPr id="6" name="TextBox 5">
            <a:extLst>
              <a:ext uri="{FF2B5EF4-FFF2-40B4-BE49-F238E27FC236}">
                <a16:creationId xmlns:a16="http://schemas.microsoft.com/office/drawing/2014/main" id="{F422C517-5EFA-5FF2-3B65-23727926F1B3}"/>
              </a:ext>
            </a:extLst>
          </p:cNvPr>
          <p:cNvSpPr txBox="1"/>
          <p:nvPr/>
        </p:nvSpPr>
        <p:spPr>
          <a:xfrm>
            <a:off x="203863" y="5670698"/>
            <a:ext cx="5525872" cy="1292662"/>
          </a:xfrm>
          <a:prstGeom prst="rect">
            <a:avLst/>
          </a:prstGeom>
          <a:noFill/>
        </p:spPr>
        <p:txBody>
          <a:bodyPr wrap="none" rtlCol="0">
            <a:spAutoFit/>
          </a:bodyPr>
          <a:lstStyle/>
          <a:p>
            <a:r>
              <a:rPr lang="en-US" sz="1000" dirty="0"/>
              <a:t>Links for Reference</a:t>
            </a:r>
          </a:p>
          <a:p>
            <a:r>
              <a:rPr lang="en-US" sz="1000" dirty="0"/>
              <a:t> - </a:t>
            </a:r>
            <a:r>
              <a:rPr lang="en-US" sz="1000" dirty="0" err="1"/>
              <a:t>Github</a:t>
            </a:r>
            <a:r>
              <a:rPr lang="en-US" sz="1000" dirty="0"/>
              <a:t> - </a:t>
            </a:r>
            <a:r>
              <a:rPr lang="en-US" sz="1000" dirty="0">
                <a:hlinkClick r:id="rId8"/>
              </a:rPr>
              <a:t>https://github.com/melissacornfield/UnderGroundRailRoadIL/blob/main/README.md</a:t>
            </a:r>
            <a:endParaRPr lang="en-US" sz="1000" dirty="0"/>
          </a:p>
          <a:p>
            <a:endParaRPr lang="en-US" sz="1000" dirty="0"/>
          </a:p>
          <a:p>
            <a:r>
              <a:rPr lang="en-US" sz="1000" dirty="0"/>
              <a:t>- </a:t>
            </a:r>
            <a:r>
              <a:rPr lang="en-US" sz="1000" dirty="0" err="1"/>
              <a:t>Youtube</a:t>
            </a:r>
            <a:r>
              <a:rPr lang="en-US" sz="1000" dirty="0"/>
              <a:t> 1 - </a:t>
            </a:r>
            <a:r>
              <a:rPr lang="en-US" sz="1000" dirty="0">
                <a:hlinkClick r:id="rId9"/>
              </a:rPr>
              <a:t>https://www.youtube.com/watch?v=zlBsiuhYVps&amp;t=218s</a:t>
            </a:r>
            <a:endParaRPr lang="en-US" sz="1000" dirty="0"/>
          </a:p>
          <a:p>
            <a:endParaRPr lang="en-US" sz="1000" dirty="0"/>
          </a:p>
          <a:p>
            <a:r>
              <a:rPr lang="en-US" sz="1000" dirty="0"/>
              <a:t>- </a:t>
            </a:r>
            <a:r>
              <a:rPr lang="en-US" sz="1000" dirty="0" err="1"/>
              <a:t>Youtube</a:t>
            </a:r>
            <a:r>
              <a:rPr lang="en-US" sz="1000" dirty="0"/>
              <a:t> 2 - </a:t>
            </a:r>
            <a:r>
              <a:rPr lang="en-US" sz="1000" dirty="0">
                <a:hlinkClick r:id="rId10"/>
              </a:rPr>
              <a:t>https://www.youtube.com/watch?v=Zb_PTz_9ktw&amp;feature=youtu.be</a:t>
            </a:r>
            <a:endParaRPr lang="en-US" sz="1000" dirty="0"/>
          </a:p>
          <a:p>
            <a:endParaRPr lang="en-US" dirty="0"/>
          </a:p>
        </p:txBody>
      </p:sp>
    </p:spTree>
    <p:extLst>
      <p:ext uri="{BB962C8B-B14F-4D97-AF65-F5344CB8AC3E}">
        <p14:creationId xmlns:p14="http://schemas.microsoft.com/office/powerpoint/2010/main" val="2478680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08A9A-B429-AE0A-7C95-046DFF535A8F}"/>
              </a:ext>
            </a:extLst>
          </p:cNvPr>
          <p:cNvSpPr>
            <a:spLocks noGrp="1"/>
          </p:cNvSpPr>
          <p:nvPr>
            <p:ph type="title"/>
          </p:nvPr>
        </p:nvSpPr>
        <p:spPr>
          <a:xfrm>
            <a:off x="838200" y="365125"/>
            <a:ext cx="10515600" cy="1325563"/>
          </a:xfrm>
        </p:spPr>
        <p:txBody>
          <a:bodyPr>
            <a:normAutofit/>
          </a:bodyPr>
          <a:lstStyle/>
          <a:p>
            <a:r>
              <a:rPr lang="en-US" sz="4200" b="1">
                <a:effectLst/>
                <a:latin typeface="Aptos" panose="020B0004020202020204" pitchFamily="34" charset="0"/>
                <a:ea typeface="Aptos" panose="020B0004020202020204" pitchFamily="34" charset="0"/>
                <a:cs typeface="Times New Roman" panose="02020603050405020304" pitchFamily="18" charset="0"/>
              </a:rPr>
              <a:t>Population Growth Analysis for Cook, Will &amp; Du Page Counties</a:t>
            </a:r>
            <a:endParaRPr lang="en-US"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E6EE73-7839-C047-CA6D-859A9D5F3F48}"/>
              </a:ext>
            </a:extLst>
          </p:cNvPr>
          <p:cNvSpPr>
            <a:spLocks noGrp="1"/>
          </p:cNvSpPr>
          <p:nvPr>
            <p:ph idx="1"/>
          </p:nvPr>
        </p:nvSpPr>
        <p:spPr>
          <a:xfrm>
            <a:off x="838200" y="1929384"/>
            <a:ext cx="10515600" cy="4251960"/>
          </a:xfrm>
        </p:spPr>
        <p:txBody>
          <a:bodyPr>
            <a:normAutofit/>
          </a:bodyPr>
          <a:lstStyle/>
          <a:p>
            <a:r>
              <a:rPr lang="en-US" sz="1200">
                <a:effectLst/>
                <a:latin typeface="Aptos" panose="020B0004020202020204" pitchFamily="34" charset="0"/>
                <a:ea typeface="Aptos" panose="020B0004020202020204" pitchFamily="34" charset="0"/>
                <a:cs typeface="Times New Roman" panose="02020603050405020304" pitchFamily="18" charset="0"/>
              </a:rPr>
              <a:t>This analysis examines population growth from 1840 to 1860, focusing on White and Black populations in Cook, Will, and Du Page Counties.</a:t>
            </a:r>
          </a:p>
          <a:p>
            <a:pPr>
              <a:spcAft>
                <a:spcPts val="800"/>
              </a:spcAft>
              <a:tabLst>
                <a:tab pos="457200" algn="l"/>
              </a:tabLst>
            </a:pPr>
            <a:r>
              <a:rPr lang="en-US" sz="1200" b="1" kern="100">
                <a:effectLst/>
                <a:latin typeface="Aptos" panose="020B0004020202020204" pitchFamily="34" charset="0"/>
                <a:ea typeface="Aptos" panose="020B0004020202020204" pitchFamily="34" charset="0"/>
                <a:cs typeface="Times New Roman" panose="02020603050405020304" pitchFamily="18" charset="0"/>
              </a:rPr>
              <a:t>Population Growth (1840-1860)</a:t>
            </a:r>
            <a:r>
              <a:rPr lang="en-US" sz="1200" kern="10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spcAft>
                <a:spcPts val="800"/>
              </a:spcAft>
              <a:buSzPts val="1000"/>
              <a:buFont typeface="Symbol" panose="05050102010706020507" pitchFamily="18" charset="2"/>
              <a:buChar char=""/>
              <a:tabLst>
                <a:tab pos="457200" algn="l"/>
              </a:tabLst>
            </a:pPr>
            <a:r>
              <a:rPr lang="en-US" sz="1200" b="1" kern="100">
                <a:effectLst/>
                <a:latin typeface="Aptos" panose="020B0004020202020204" pitchFamily="34" charset="0"/>
                <a:ea typeface="Aptos" panose="020B0004020202020204" pitchFamily="34" charset="0"/>
                <a:cs typeface="Times New Roman" panose="02020603050405020304" pitchFamily="18" charset="0"/>
              </a:rPr>
              <a:t>Cook County</a:t>
            </a:r>
            <a:r>
              <a:rPr lang="en-US" sz="1200" kern="10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spcAft>
                <a:spcPts val="800"/>
              </a:spcAft>
              <a:buSzPts val="1000"/>
              <a:buFont typeface="Courier New" panose="02070309020205020404" pitchFamily="49" charset="0"/>
              <a:buChar char="o"/>
              <a:tabLst>
                <a:tab pos="914400" algn="l"/>
              </a:tabLst>
            </a:pPr>
            <a:r>
              <a:rPr lang="en-US" sz="1200" kern="100">
                <a:effectLst/>
                <a:latin typeface="Aptos" panose="020B0004020202020204" pitchFamily="34" charset="0"/>
                <a:ea typeface="Aptos" panose="020B0004020202020204" pitchFamily="34" charset="0"/>
                <a:cs typeface="Times New Roman" panose="02020603050405020304" pitchFamily="18" charset="0"/>
              </a:rPr>
              <a:t>White population: Increased from 10,201 in 1840 to 74,162 in 1860.</a:t>
            </a:r>
          </a:p>
          <a:p>
            <a:pPr marL="742950" marR="0" lvl="1" indent="-285750">
              <a:spcAft>
                <a:spcPts val="800"/>
              </a:spcAft>
              <a:buSzPts val="1000"/>
              <a:buFont typeface="Courier New" panose="02070309020205020404" pitchFamily="49" charset="0"/>
              <a:buChar char="o"/>
              <a:tabLst>
                <a:tab pos="914400" algn="l"/>
              </a:tabLst>
            </a:pPr>
            <a:r>
              <a:rPr lang="en-US" sz="1200" kern="100">
                <a:effectLst/>
                <a:latin typeface="Aptos" panose="020B0004020202020204" pitchFamily="34" charset="0"/>
                <a:ea typeface="Aptos" panose="020B0004020202020204" pitchFamily="34" charset="0"/>
                <a:cs typeface="Times New Roman" panose="02020603050405020304" pitchFamily="18" charset="0"/>
              </a:rPr>
              <a:t>Black population: Grew from 55 in 1840 to 1,007 in 1860.</a:t>
            </a:r>
          </a:p>
          <a:p>
            <a:pPr marL="742950" marR="0" lvl="1" indent="-285750">
              <a:spcAft>
                <a:spcPts val="800"/>
              </a:spcAft>
              <a:buSzPts val="1000"/>
              <a:buFont typeface="Courier New" panose="02070309020205020404" pitchFamily="49" charset="0"/>
              <a:buChar char="o"/>
              <a:tabLst>
                <a:tab pos="914400" algn="l"/>
              </a:tabLst>
            </a:pPr>
            <a:r>
              <a:rPr lang="en-US" sz="1200" kern="100">
                <a:effectLst/>
                <a:latin typeface="Aptos" panose="020B0004020202020204" pitchFamily="34" charset="0"/>
                <a:ea typeface="Aptos" panose="020B0004020202020204" pitchFamily="34" charset="0"/>
                <a:cs typeface="Times New Roman" panose="02020603050405020304" pitchFamily="18" charset="0"/>
              </a:rPr>
              <a:t>Represents the highest growth rate among the counties.</a:t>
            </a:r>
          </a:p>
          <a:p>
            <a:pPr marL="342900" marR="0" lvl="0" indent="-342900">
              <a:spcAft>
                <a:spcPts val="800"/>
              </a:spcAft>
              <a:buSzPts val="1000"/>
              <a:buFont typeface="Symbol" panose="05050102010706020507" pitchFamily="18" charset="2"/>
              <a:buChar char=""/>
              <a:tabLst>
                <a:tab pos="457200" algn="l"/>
              </a:tabLst>
            </a:pPr>
            <a:r>
              <a:rPr lang="en-US" sz="1200" b="1" kern="100">
                <a:effectLst/>
                <a:latin typeface="Aptos" panose="020B0004020202020204" pitchFamily="34" charset="0"/>
                <a:ea typeface="Aptos" panose="020B0004020202020204" pitchFamily="34" charset="0"/>
                <a:cs typeface="Times New Roman" panose="02020603050405020304" pitchFamily="18" charset="0"/>
              </a:rPr>
              <a:t>Will County</a:t>
            </a:r>
            <a:r>
              <a:rPr lang="en-US" sz="1200" kern="10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spcAft>
                <a:spcPts val="800"/>
              </a:spcAft>
              <a:buSzPts val="1000"/>
              <a:buFont typeface="Courier New" panose="02070309020205020404" pitchFamily="49" charset="0"/>
              <a:buChar char="o"/>
              <a:tabLst>
                <a:tab pos="914400" algn="l"/>
              </a:tabLst>
            </a:pPr>
            <a:r>
              <a:rPr lang="en-US" sz="1200" kern="100">
                <a:effectLst/>
                <a:latin typeface="Aptos" panose="020B0004020202020204" pitchFamily="34" charset="0"/>
                <a:ea typeface="Aptos" panose="020B0004020202020204" pitchFamily="34" charset="0"/>
                <a:cs typeface="Times New Roman" panose="02020603050405020304" pitchFamily="18" charset="0"/>
              </a:rPr>
              <a:t>White population: Increased from 10,167 in 1840 to 29,321 in 1860.</a:t>
            </a:r>
          </a:p>
          <a:p>
            <a:pPr marL="742950" marR="0" lvl="1" indent="-285750">
              <a:spcAft>
                <a:spcPts val="800"/>
              </a:spcAft>
              <a:buSzPts val="1000"/>
              <a:buFont typeface="Courier New" panose="02070309020205020404" pitchFamily="49" charset="0"/>
              <a:buChar char="o"/>
              <a:tabLst>
                <a:tab pos="914400" algn="l"/>
              </a:tabLst>
            </a:pPr>
            <a:r>
              <a:rPr lang="en-US" sz="1200" kern="100">
                <a:effectLst/>
                <a:latin typeface="Aptos" panose="020B0004020202020204" pitchFamily="34" charset="0"/>
                <a:ea typeface="Aptos" panose="020B0004020202020204" pitchFamily="34" charset="0"/>
                <a:cs typeface="Times New Roman" panose="02020603050405020304" pitchFamily="18" charset="0"/>
              </a:rPr>
              <a:t>Black population: Increased marginally from 10 in 1840 to 57 in 1860.</a:t>
            </a:r>
          </a:p>
          <a:p>
            <a:pPr marL="342900" marR="0" lvl="0" indent="-342900">
              <a:spcAft>
                <a:spcPts val="800"/>
              </a:spcAft>
              <a:buSzPts val="1000"/>
              <a:buFont typeface="Symbol" panose="05050102010706020507" pitchFamily="18" charset="2"/>
              <a:buChar char=""/>
              <a:tabLst>
                <a:tab pos="457200" algn="l"/>
              </a:tabLst>
            </a:pPr>
            <a:r>
              <a:rPr lang="en-US" sz="1200" b="1" kern="100">
                <a:effectLst/>
                <a:latin typeface="Aptos" panose="020B0004020202020204" pitchFamily="34" charset="0"/>
                <a:ea typeface="Aptos" panose="020B0004020202020204" pitchFamily="34" charset="0"/>
                <a:cs typeface="Times New Roman" panose="02020603050405020304" pitchFamily="18" charset="0"/>
              </a:rPr>
              <a:t>Du Page County</a:t>
            </a:r>
            <a:r>
              <a:rPr lang="en-US" sz="1200" kern="10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spcAft>
                <a:spcPts val="800"/>
              </a:spcAft>
              <a:buSzPts val="1000"/>
              <a:buFont typeface="Courier New" panose="02070309020205020404" pitchFamily="49" charset="0"/>
              <a:buChar char="o"/>
              <a:tabLst>
                <a:tab pos="914400" algn="l"/>
              </a:tabLst>
            </a:pPr>
            <a:r>
              <a:rPr lang="en-US" sz="1200" kern="100">
                <a:effectLst/>
                <a:latin typeface="Aptos" panose="020B0004020202020204" pitchFamily="34" charset="0"/>
                <a:ea typeface="Aptos" panose="020B0004020202020204" pitchFamily="34" charset="0"/>
                <a:cs typeface="Times New Roman" panose="02020603050405020304" pitchFamily="18" charset="0"/>
              </a:rPr>
              <a:t>White population: Grew from 3,535 in 1840 to 14,701 in 1860.</a:t>
            </a:r>
          </a:p>
          <a:p>
            <a:pPr marL="742950" marR="0" lvl="1" indent="-285750">
              <a:spcAft>
                <a:spcPts val="800"/>
              </a:spcAft>
              <a:buSzPts val="1000"/>
              <a:buFont typeface="Courier New" panose="02070309020205020404" pitchFamily="49" charset="0"/>
              <a:buChar char="o"/>
              <a:tabLst>
                <a:tab pos="914400" algn="l"/>
              </a:tabLst>
            </a:pPr>
            <a:r>
              <a:rPr lang="en-US" sz="1200" kern="100">
                <a:effectLst/>
                <a:latin typeface="Aptos" panose="020B0004020202020204" pitchFamily="34" charset="0"/>
                <a:ea typeface="Aptos" panose="020B0004020202020204" pitchFamily="34" charset="0"/>
                <a:cs typeface="Times New Roman" panose="02020603050405020304" pitchFamily="18" charset="0"/>
              </a:rPr>
              <a:t>Black population: Remained very small, with no significant change.</a:t>
            </a:r>
          </a:p>
          <a:p>
            <a:endParaRPr lang="en-US" sz="1200">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19741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8D5351-D291-44C2-A8B1-4BAFC673216F}"/>
              </a:ext>
            </a:extLst>
          </p:cNvPr>
          <p:cNvSpPr>
            <a:spLocks noGrp="1"/>
          </p:cNvSpPr>
          <p:nvPr>
            <p:ph idx="1"/>
          </p:nvPr>
        </p:nvSpPr>
        <p:spPr/>
        <p:txBody>
          <a:bodyPr/>
          <a:lstStyle/>
          <a:p>
            <a:endParaRPr lang="en-US"/>
          </a:p>
        </p:txBody>
      </p:sp>
      <p:pic>
        <p:nvPicPr>
          <p:cNvPr id="4" name="Content Placeholder 8" descr="A graph of a number of people">
            <a:extLst>
              <a:ext uri="{FF2B5EF4-FFF2-40B4-BE49-F238E27FC236}">
                <a16:creationId xmlns:a16="http://schemas.microsoft.com/office/drawing/2014/main" id="{AFA1DF6D-D4C8-ACE9-F577-A3144602D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996863" cy="6185735"/>
          </a:xfrm>
          <a:prstGeom prst="rect">
            <a:avLst/>
          </a:prstGeom>
        </p:spPr>
      </p:pic>
    </p:spTree>
    <p:extLst>
      <p:ext uri="{BB962C8B-B14F-4D97-AF65-F5344CB8AC3E}">
        <p14:creationId xmlns:p14="http://schemas.microsoft.com/office/powerpoint/2010/main" val="1556992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4DD4B7-549D-D94D-B128-06199579B638}"/>
              </a:ext>
            </a:extLst>
          </p:cNvPr>
          <p:cNvSpPr>
            <a:spLocks noGrp="1"/>
          </p:cNvSpPr>
          <p:nvPr>
            <p:ph idx="1"/>
          </p:nvPr>
        </p:nvSpPr>
        <p:spPr/>
        <p:txBody>
          <a:bodyPr/>
          <a:lstStyle/>
          <a:p>
            <a:endParaRPr lang="en-US"/>
          </a:p>
        </p:txBody>
      </p:sp>
      <p:pic>
        <p:nvPicPr>
          <p:cNvPr id="4" name="Content Placeholder 8" descr="A graph with orange and red lines&#10;&#10;Description automatically generated">
            <a:extLst>
              <a:ext uri="{FF2B5EF4-FFF2-40B4-BE49-F238E27FC236}">
                <a16:creationId xmlns:a16="http://schemas.microsoft.com/office/drawing/2014/main" id="{FC753949-1C67-D62A-0FA8-BC1AE9FB6C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10805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5F04A-F002-7AF1-AD0A-50643ED9EDBF}"/>
              </a:ext>
            </a:extLst>
          </p:cNvPr>
          <p:cNvSpPr>
            <a:spLocks noGrp="1"/>
          </p:cNvSpPr>
          <p:nvPr>
            <p:ph idx="1"/>
          </p:nvPr>
        </p:nvSpPr>
        <p:spPr/>
        <p:txBody>
          <a:bodyPr/>
          <a:lstStyle/>
          <a:p>
            <a:endParaRPr lang="en-US"/>
          </a:p>
        </p:txBody>
      </p:sp>
      <p:pic>
        <p:nvPicPr>
          <p:cNvPr id="4" name="Content Placeholder 8" descr="A graph of growth in black population">
            <a:extLst>
              <a:ext uri="{FF2B5EF4-FFF2-40B4-BE49-F238E27FC236}">
                <a16:creationId xmlns:a16="http://schemas.microsoft.com/office/drawing/2014/main" id="{98E23A3C-1DF4-E7E9-E3D5-805781456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109158" cy="6248901"/>
          </a:xfrm>
          <a:prstGeom prst="rect">
            <a:avLst/>
          </a:prstGeom>
        </p:spPr>
      </p:pic>
    </p:spTree>
    <p:extLst>
      <p:ext uri="{BB962C8B-B14F-4D97-AF65-F5344CB8AC3E}">
        <p14:creationId xmlns:p14="http://schemas.microsoft.com/office/powerpoint/2010/main" val="3924717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C32788-80AD-349E-7B95-B695CD9AB719}"/>
              </a:ext>
            </a:extLst>
          </p:cNvPr>
          <p:cNvSpPr>
            <a:spLocks noGrp="1"/>
          </p:cNvSpPr>
          <p:nvPr>
            <p:ph idx="1"/>
          </p:nvPr>
        </p:nvSpPr>
        <p:spPr/>
        <p:txBody>
          <a:bodyPr/>
          <a:lstStyle/>
          <a:p>
            <a:endParaRPr lang="en-US"/>
          </a:p>
        </p:txBody>
      </p:sp>
      <p:pic>
        <p:nvPicPr>
          <p:cNvPr id="4" name="Content Placeholder 4" descr="A graph of different colored bars&#10;&#10;Description automatically generated">
            <a:extLst>
              <a:ext uri="{FF2B5EF4-FFF2-40B4-BE49-F238E27FC236}">
                <a16:creationId xmlns:a16="http://schemas.microsoft.com/office/drawing/2014/main" id="{565FA7A8-E240-6F21-42D5-17F1490A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879179" cy="6682038"/>
          </a:xfrm>
          <a:prstGeom prst="rect">
            <a:avLst/>
          </a:prstGeom>
        </p:spPr>
      </p:pic>
    </p:spTree>
    <p:extLst>
      <p:ext uri="{BB962C8B-B14F-4D97-AF65-F5344CB8AC3E}">
        <p14:creationId xmlns:p14="http://schemas.microsoft.com/office/powerpoint/2010/main" val="4036329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86129-FDE5-3E17-B898-777D892DE113}"/>
              </a:ext>
            </a:extLst>
          </p:cNvPr>
          <p:cNvSpPr>
            <a:spLocks noGrp="1"/>
          </p:cNvSpPr>
          <p:nvPr>
            <p:ph idx="1"/>
          </p:nvPr>
        </p:nvSpPr>
        <p:spPr/>
        <p:txBody>
          <a:bodyPr/>
          <a:lstStyle/>
          <a:p>
            <a:endParaRPr lang="en-US"/>
          </a:p>
        </p:txBody>
      </p:sp>
      <p:pic>
        <p:nvPicPr>
          <p:cNvPr id="4" name="Content Placeholder 4" descr="A graph of different colored bars">
            <a:extLst>
              <a:ext uri="{FF2B5EF4-FFF2-40B4-BE49-F238E27FC236}">
                <a16:creationId xmlns:a16="http://schemas.microsoft.com/office/drawing/2014/main" id="{C0C65161-C891-F2FC-34C0-672D3F058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438021" cy="6433887"/>
          </a:xfrm>
          <a:prstGeom prst="rect">
            <a:avLst/>
          </a:prstGeom>
        </p:spPr>
      </p:pic>
    </p:spTree>
    <p:extLst>
      <p:ext uri="{BB962C8B-B14F-4D97-AF65-F5344CB8AC3E}">
        <p14:creationId xmlns:p14="http://schemas.microsoft.com/office/powerpoint/2010/main" val="1578302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D0502B-CDCD-FCAD-2159-C172A7706394}"/>
              </a:ext>
            </a:extLst>
          </p:cNvPr>
          <p:cNvSpPr>
            <a:spLocks noGrp="1"/>
          </p:cNvSpPr>
          <p:nvPr>
            <p:ph idx="1"/>
          </p:nvPr>
        </p:nvSpPr>
        <p:spPr/>
        <p:txBody>
          <a:bodyPr/>
          <a:lstStyle/>
          <a:p>
            <a:endParaRPr lang="en-US"/>
          </a:p>
        </p:txBody>
      </p:sp>
      <p:pic>
        <p:nvPicPr>
          <p:cNvPr id="4" name="Content Placeholder 4" descr="A graph with a line&#10;&#10;Description automatically generated">
            <a:extLst>
              <a:ext uri="{FF2B5EF4-FFF2-40B4-BE49-F238E27FC236}">
                <a16:creationId xmlns:a16="http://schemas.microsoft.com/office/drawing/2014/main" id="{6DA46A5B-1812-6278-D965-C2959A03D8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79298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7AFE71-F8A9-B1EE-24D0-95782C2F2E9E}"/>
              </a:ext>
            </a:extLst>
          </p:cNvPr>
          <p:cNvSpPr>
            <a:spLocks noGrp="1"/>
          </p:cNvSpPr>
          <p:nvPr>
            <p:ph type="title"/>
          </p:nvPr>
        </p:nvSpPr>
        <p:spPr>
          <a:xfrm>
            <a:off x="804672" y="802955"/>
            <a:ext cx="4766330" cy="1454051"/>
          </a:xfrm>
        </p:spPr>
        <p:txBody>
          <a:bodyPr>
            <a:normAutofit/>
          </a:bodyPr>
          <a:lstStyle/>
          <a:p>
            <a:r>
              <a:rPr lang="en-US" sz="3600">
                <a:solidFill>
                  <a:schemeClr val="tx2"/>
                </a:solidFill>
              </a:rPr>
              <a:t>Conclusion</a:t>
            </a:r>
          </a:p>
        </p:txBody>
      </p:sp>
      <p:sp>
        <p:nvSpPr>
          <p:cNvPr id="3" name="Content Placeholder 2">
            <a:extLst>
              <a:ext uri="{FF2B5EF4-FFF2-40B4-BE49-F238E27FC236}">
                <a16:creationId xmlns:a16="http://schemas.microsoft.com/office/drawing/2014/main" id="{69DDA14D-8878-DF90-7C74-4100066CF9F5}"/>
              </a:ext>
            </a:extLst>
          </p:cNvPr>
          <p:cNvSpPr>
            <a:spLocks noGrp="1"/>
          </p:cNvSpPr>
          <p:nvPr>
            <p:ph idx="1"/>
          </p:nvPr>
        </p:nvSpPr>
        <p:spPr>
          <a:xfrm>
            <a:off x="804672" y="2421683"/>
            <a:ext cx="4765949" cy="3353476"/>
          </a:xfrm>
        </p:spPr>
        <p:txBody>
          <a:bodyPr anchor="t">
            <a:normAutofit fontScale="85000" lnSpcReduction="10000"/>
          </a:bodyPr>
          <a:lstStyle/>
          <a:p>
            <a:pPr>
              <a:lnSpc>
                <a:spcPct val="90000"/>
              </a:lnSpc>
            </a:pPr>
            <a:r>
              <a:rPr lang="en-US" dirty="0"/>
              <a:t>Hopefully the Information we provided to you today will help:</a:t>
            </a:r>
          </a:p>
          <a:p>
            <a:pPr lvl="1">
              <a:lnSpc>
                <a:spcPct val="90000"/>
              </a:lnSpc>
            </a:pPr>
            <a:endParaRPr lang="en-US" dirty="0"/>
          </a:p>
          <a:p>
            <a:pPr lvl="1">
              <a:lnSpc>
                <a:spcPct val="90000"/>
              </a:lnSpc>
            </a:pPr>
            <a:r>
              <a:rPr lang="en-US" dirty="0"/>
              <a:t>Preserve and promote local history.</a:t>
            </a:r>
          </a:p>
          <a:p>
            <a:pPr lvl="1">
              <a:lnSpc>
                <a:spcPct val="90000"/>
              </a:lnSpc>
            </a:pPr>
            <a:endParaRPr lang="en-US" dirty="0"/>
          </a:p>
          <a:p>
            <a:pPr lvl="1">
              <a:lnSpc>
                <a:spcPct val="90000"/>
              </a:lnSpc>
            </a:pPr>
            <a:r>
              <a:rPr lang="en-US" dirty="0"/>
              <a:t>Engage students, teachers, and the general public.</a:t>
            </a:r>
          </a:p>
          <a:p>
            <a:pPr lvl="1">
              <a:lnSpc>
                <a:spcPct val="90000"/>
              </a:lnSpc>
            </a:pPr>
            <a:endParaRPr lang="en-US" dirty="0"/>
          </a:p>
          <a:p>
            <a:pPr lvl="1">
              <a:lnSpc>
                <a:spcPct val="90000"/>
              </a:lnSpc>
            </a:pPr>
            <a:r>
              <a:rPr lang="en-US" dirty="0"/>
              <a:t>Provide a valuable resource for learning and research.</a:t>
            </a:r>
          </a:p>
        </p:txBody>
      </p:sp>
      <p:grpSp>
        <p:nvGrpSpPr>
          <p:cNvPr id="17" name="Group 16">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8" name="Freeform: Shape 17">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Graphic 7" descr="Train">
            <a:extLst>
              <a:ext uri="{FF2B5EF4-FFF2-40B4-BE49-F238E27FC236}">
                <a16:creationId xmlns:a16="http://schemas.microsoft.com/office/drawing/2014/main" id="{8D7E6BE6-F0CA-A454-0748-AAC8B5A79F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8392" y="1819656"/>
            <a:ext cx="4142232" cy="4142232"/>
          </a:xfrm>
          <a:prstGeom prst="rect">
            <a:avLst/>
          </a:prstGeom>
        </p:spPr>
      </p:pic>
      <p:sp>
        <p:nvSpPr>
          <p:cNvPr id="4" name="Footer Placeholder 3">
            <a:extLst>
              <a:ext uri="{FF2B5EF4-FFF2-40B4-BE49-F238E27FC236}">
                <a16:creationId xmlns:a16="http://schemas.microsoft.com/office/drawing/2014/main" id="{729BA29E-2641-6135-B78A-1D2B4317518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BAN8900 Team 5 - Underground Railroad (Dr. Pennington)</a:t>
            </a:r>
          </a:p>
        </p:txBody>
      </p:sp>
    </p:spTree>
    <p:extLst>
      <p:ext uri="{BB962C8B-B14F-4D97-AF65-F5344CB8AC3E}">
        <p14:creationId xmlns:p14="http://schemas.microsoft.com/office/powerpoint/2010/main" val="917480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A20DE86-99DA-326F-0150-264C547BF926}"/>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Introduction</a:t>
            </a:r>
          </a:p>
        </p:txBody>
      </p:sp>
      <p:sp>
        <p:nvSpPr>
          <p:cNvPr id="3" name="Content Placeholder 2">
            <a:extLst>
              <a:ext uri="{FF2B5EF4-FFF2-40B4-BE49-F238E27FC236}">
                <a16:creationId xmlns:a16="http://schemas.microsoft.com/office/drawing/2014/main" id="{26A6FEDB-7D4B-4A1B-58C0-769640756B30}"/>
              </a:ext>
            </a:extLst>
          </p:cNvPr>
          <p:cNvSpPr>
            <a:spLocks noGrp="1"/>
          </p:cNvSpPr>
          <p:nvPr>
            <p:ph idx="1"/>
          </p:nvPr>
        </p:nvSpPr>
        <p:spPr>
          <a:xfrm>
            <a:off x="838200" y="2586789"/>
            <a:ext cx="10515600" cy="3590174"/>
          </a:xfrm>
        </p:spPr>
        <p:txBody>
          <a:bodyPr>
            <a:normAutofit/>
          </a:bodyPr>
          <a:lstStyle/>
          <a:p>
            <a:r>
              <a:rPr lang="en-US" sz="2200" b="1"/>
              <a:t>Problem Statement</a:t>
            </a:r>
          </a:p>
          <a:p>
            <a:endParaRPr lang="en-US" sz="2200" b="1"/>
          </a:p>
          <a:p>
            <a:pPr lvl="1"/>
            <a:r>
              <a:rPr lang="en-US" sz="2200"/>
              <a:t>The problem we are addressing revolves around the lack of accessible and engaging educational resources to uncover and showcase the historical significance of sites along the Little Calumet River related to the Underground Railroad (UGRR). Despite the importance of this history, the public is often unaware of its significance, and existing resources that may not effectively engage the community or convey the story in a dynamic way.</a:t>
            </a:r>
          </a:p>
        </p:txBody>
      </p:sp>
    </p:spTree>
    <p:extLst>
      <p:ext uri="{BB962C8B-B14F-4D97-AF65-F5344CB8AC3E}">
        <p14:creationId xmlns:p14="http://schemas.microsoft.com/office/powerpoint/2010/main" val="3232251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19306-B007-3743-C25B-148D713C738D}"/>
              </a:ext>
            </a:extLst>
          </p:cNvPr>
          <p:cNvSpPr>
            <a:spLocks noGrp="1"/>
          </p:cNvSpPr>
          <p:nvPr>
            <p:ph type="title"/>
          </p:nvPr>
        </p:nvSpPr>
        <p:spPr>
          <a:xfrm>
            <a:off x="838200" y="365125"/>
            <a:ext cx="10515600" cy="1325563"/>
          </a:xfrm>
        </p:spPr>
        <p:txBody>
          <a:bodyPr>
            <a:normAutofit/>
          </a:bodyPr>
          <a:lstStyle/>
          <a:p>
            <a:r>
              <a:rPr lang="en-US" sz="5400" dirty="0"/>
              <a:t>PROJECT OVERVIEW</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4AF72F1-D47D-2B7A-F7BC-2F6C477AD7F1}"/>
              </a:ext>
            </a:extLst>
          </p:cNvPr>
          <p:cNvGraphicFramePr>
            <a:graphicFrameLocks noGrp="1"/>
          </p:cNvGraphicFramePr>
          <p:nvPr>
            <p:ph idx="1"/>
            <p:extLst>
              <p:ext uri="{D42A27DB-BD31-4B8C-83A1-F6EECF244321}">
                <p14:modId xmlns:p14="http://schemas.microsoft.com/office/powerpoint/2010/main" val="3281609802"/>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3729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C71524CD-A7F0-0B5A-E1EE-7E1FF31FA028}"/>
              </a:ext>
            </a:extLst>
          </p:cNvPr>
          <p:cNvSpPr>
            <a:spLocks noGrp="1"/>
          </p:cNvSpPr>
          <p:nvPr>
            <p:ph type="title"/>
          </p:nvPr>
        </p:nvSpPr>
        <p:spPr>
          <a:xfrm>
            <a:off x="479394" y="1070800"/>
            <a:ext cx="3939688" cy="5583126"/>
          </a:xfrm>
        </p:spPr>
        <p:txBody>
          <a:bodyPr>
            <a:normAutofit/>
          </a:bodyPr>
          <a:lstStyle/>
          <a:p>
            <a:pPr algn="r"/>
            <a:r>
              <a:rPr lang="en-US" sz="6200"/>
              <a:t>Data Preparation</a:t>
            </a:r>
          </a:p>
        </p:txBody>
      </p:sp>
      <p:cxnSp>
        <p:nvCxnSpPr>
          <p:cNvPr id="18"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C19876A-EFB3-B6BC-E629-84DDA8892A4E}"/>
              </a:ext>
            </a:extLst>
          </p:cNvPr>
          <p:cNvGraphicFramePr>
            <a:graphicFrameLocks noGrp="1"/>
          </p:cNvGraphicFramePr>
          <p:nvPr>
            <p:ph idx="1"/>
            <p:extLst>
              <p:ext uri="{D42A27DB-BD31-4B8C-83A1-F6EECF244321}">
                <p14:modId xmlns:p14="http://schemas.microsoft.com/office/powerpoint/2010/main" val="82403382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920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DA9626-3579-4F6F-AB23-B8A58CF90352}"/>
              </a:ext>
            </a:extLst>
          </p:cNvPr>
          <p:cNvSpPr>
            <a:spLocks noGrp="1"/>
          </p:cNvSpPr>
          <p:nvPr>
            <p:ph type="title"/>
          </p:nvPr>
        </p:nvSpPr>
        <p:spPr>
          <a:xfrm>
            <a:off x="838200" y="557188"/>
            <a:ext cx="10515600" cy="1133499"/>
          </a:xfrm>
        </p:spPr>
        <p:txBody>
          <a:bodyPr>
            <a:normAutofit/>
          </a:bodyPr>
          <a:lstStyle/>
          <a:p>
            <a:pPr algn="ctr"/>
            <a:r>
              <a:rPr lang="en-US" sz="5200"/>
              <a:t>Census Data</a:t>
            </a:r>
          </a:p>
        </p:txBody>
      </p:sp>
      <p:graphicFrame>
        <p:nvGraphicFramePr>
          <p:cNvPr id="5" name="Content Placeholder 2">
            <a:extLst>
              <a:ext uri="{FF2B5EF4-FFF2-40B4-BE49-F238E27FC236}">
                <a16:creationId xmlns:a16="http://schemas.microsoft.com/office/drawing/2014/main" id="{44407B3A-3363-81B3-BEF4-C87A2FE2F0BF}"/>
              </a:ext>
            </a:extLst>
          </p:cNvPr>
          <p:cNvGraphicFramePr>
            <a:graphicFrameLocks noGrp="1"/>
          </p:cNvGraphicFramePr>
          <p:nvPr>
            <p:ph idx="1"/>
            <p:extLst>
              <p:ext uri="{D42A27DB-BD31-4B8C-83A1-F6EECF244321}">
                <p14:modId xmlns:p14="http://schemas.microsoft.com/office/powerpoint/2010/main" val="160279740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4251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606B2B-81DB-90B8-25D8-A1BEB7ACB7BF}"/>
              </a:ext>
            </a:extLst>
          </p:cNvPr>
          <p:cNvSpPr>
            <a:spLocks noGrp="1"/>
          </p:cNvSpPr>
          <p:nvPr>
            <p:ph type="title"/>
          </p:nvPr>
        </p:nvSpPr>
        <p:spPr>
          <a:xfrm>
            <a:off x="1171074" y="1396686"/>
            <a:ext cx="3240506" cy="4064628"/>
          </a:xfrm>
        </p:spPr>
        <p:txBody>
          <a:bodyPr>
            <a:normAutofit/>
          </a:bodyPr>
          <a:lstStyle/>
          <a:p>
            <a:r>
              <a:rPr lang="en-US">
                <a:solidFill>
                  <a:srgbClr val="FFFFFF"/>
                </a:solidFill>
              </a:rPr>
              <a:t> QGIS SOFTWARE</a:t>
            </a:r>
            <a:endParaRPr lang="en-US"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E5B89E6-7A07-FDDF-7106-5E2727262A4B}"/>
              </a:ext>
            </a:extLst>
          </p:cNvPr>
          <p:cNvSpPr>
            <a:spLocks noGrp="1"/>
          </p:cNvSpPr>
          <p:nvPr>
            <p:ph idx="1"/>
          </p:nvPr>
        </p:nvSpPr>
        <p:spPr>
          <a:xfrm>
            <a:off x="5370153" y="1526033"/>
            <a:ext cx="5536397" cy="3935281"/>
          </a:xfrm>
        </p:spPr>
        <p:txBody>
          <a:bodyPr>
            <a:normAutofit/>
          </a:bodyPr>
          <a:lstStyle/>
          <a:p>
            <a:r>
              <a:rPr lang="en-US"/>
              <a:t>Free and Open-Source</a:t>
            </a:r>
          </a:p>
          <a:p>
            <a:r>
              <a:rPr lang="en-US"/>
              <a:t>Cost Effective</a:t>
            </a:r>
          </a:p>
          <a:p>
            <a:r>
              <a:rPr lang="en-US"/>
              <a:t>High-Quality Polished Map Comprehensive Data Coverage User-Friendly</a:t>
            </a:r>
          </a:p>
          <a:p>
            <a:r>
              <a:rPr lang="en-US"/>
              <a:t>Customizable and integrates well with open-source data and basemaps</a:t>
            </a:r>
            <a:endParaRPr lang="en-US" dirty="0"/>
          </a:p>
        </p:txBody>
      </p:sp>
    </p:spTree>
    <p:extLst>
      <p:ext uri="{BB962C8B-B14F-4D97-AF65-F5344CB8AC3E}">
        <p14:creationId xmlns:p14="http://schemas.microsoft.com/office/powerpoint/2010/main" val="358051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4A9523-79A5-BE27-4FBD-9BB8F6159CF5}"/>
              </a:ext>
            </a:extLst>
          </p:cNvPr>
          <p:cNvSpPr>
            <a:spLocks noGrp="1"/>
          </p:cNvSpPr>
          <p:nvPr>
            <p:ph type="title"/>
          </p:nvPr>
        </p:nvSpPr>
        <p:spPr>
          <a:xfrm>
            <a:off x="838200" y="557188"/>
            <a:ext cx="10515600" cy="1133499"/>
          </a:xfrm>
        </p:spPr>
        <p:txBody>
          <a:bodyPr>
            <a:normAutofit/>
          </a:bodyPr>
          <a:lstStyle/>
          <a:p>
            <a:pPr algn="ctr"/>
            <a:r>
              <a:rPr lang="en-US" sz="4000" dirty="0"/>
              <a:t>Advance Pop-up Functions in QGIS</a:t>
            </a:r>
          </a:p>
        </p:txBody>
      </p:sp>
      <p:graphicFrame>
        <p:nvGraphicFramePr>
          <p:cNvPr id="5" name="Content Placeholder 2">
            <a:extLst>
              <a:ext uri="{FF2B5EF4-FFF2-40B4-BE49-F238E27FC236}">
                <a16:creationId xmlns:a16="http://schemas.microsoft.com/office/drawing/2014/main" id="{F5AEA71D-26B1-7FB7-C6DC-8771BF29C6A9}"/>
              </a:ext>
            </a:extLst>
          </p:cNvPr>
          <p:cNvGraphicFramePr>
            <a:graphicFrameLocks noGrp="1"/>
          </p:cNvGraphicFramePr>
          <p:nvPr>
            <p:ph idx="1"/>
            <p:extLst>
              <p:ext uri="{D42A27DB-BD31-4B8C-83A1-F6EECF244321}">
                <p14:modId xmlns:p14="http://schemas.microsoft.com/office/powerpoint/2010/main" val="332057921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3444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9D049-CD0E-6CAA-0A2C-C35294E1E145}"/>
              </a:ext>
            </a:extLst>
          </p:cNvPr>
          <p:cNvSpPr>
            <a:spLocks noGrp="1"/>
          </p:cNvSpPr>
          <p:nvPr>
            <p:ph type="title"/>
          </p:nvPr>
        </p:nvSpPr>
        <p:spPr>
          <a:xfrm>
            <a:off x="0" y="557188"/>
            <a:ext cx="12192000" cy="1133499"/>
          </a:xfrm>
        </p:spPr>
        <p:txBody>
          <a:bodyPr>
            <a:normAutofit/>
          </a:bodyPr>
          <a:lstStyle/>
          <a:p>
            <a:pPr algn="ctr"/>
            <a:r>
              <a:rPr lang="en-US" sz="5200" dirty="0"/>
              <a:t>Tech Stack Used</a:t>
            </a:r>
          </a:p>
        </p:txBody>
      </p:sp>
      <p:graphicFrame>
        <p:nvGraphicFramePr>
          <p:cNvPr id="4" name="Content Placeholder 2">
            <a:extLst>
              <a:ext uri="{FF2B5EF4-FFF2-40B4-BE49-F238E27FC236}">
                <a16:creationId xmlns:a16="http://schemas.microsoft.com/office/drawing/2014/main" id="{C4160464-3E44-5304-55FE-62D8D2A1859D}"/>
              </a:ext>
            </a:extLst>
          </p:cNvPr>
          <p:cNvGraphicFramePr>
            <a:graphicFrameLocks/>
          </p:cNvGraphicFramePr>
          <p:nvPr>
            <p:extLst>
              <p:ext uri="{D42A27DB-BD31-4B8C-83A1-F6EECF244321}">
                <p14:modId xmlns:p14="http://schemas.microsoft.com/office/powerpoint/2010/main" val="832693005"/>
              </p:ext>
            </p:extLst>
          </p:nvPr>
        </p:nvGraphicFramePr>
        <p:xfrm>
          <a:off x="128337" y="1828800"/>
          <a:ext cx="11919284" cy="43875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2291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38087-92A5-602B-B1CA-BAA267616746}"/>
              </a:ext>
            </a:extLst>
          </p:cNvPr>
          <p:cNvSpPr>
            <a:spLocks noGrp="1"/>
          </p:cNvSpPr>
          <p:nvPr>
            <p:ph type="title"/>
          </p:nvPr>
        </p:nvSpPr>
        <p:spPr>
          <a:xfrm>
            <a:off x="288669" y="532983"/>
            <a:ext cx="4978399" cy="3165045"/>
          </a:xfrm>
        </p:spPr>
        <p:txBody>
          <a:bodyPr vert="horz" lIns="91440" tIns="45720" rIns="91440" bIns="45720" rtlCol="0" anchor="b">
            <a:normAutofit/>
          </a:bodyPr>
          <a:lstStyle/>
          <a:p>
            <a:r>
              <a:rPr lang="en-US" sz="5200" kern="1200" dirty="0">
                <a:solidFill>
                  <a:schemeClr val="tx1"/>
                </a:solidFill>
                <a:latin typeface="+mj-lt"/>
                <a:ea typeface="+mj-ea"/>
                <a:cs typeface="+mj-cs"/>
              </a:rPr>
              <a:t>Map Demo</a:t>
            </a:r>
          </a:p>
        </p:txBody>
      </p:sp>
      <p:pic>
        <p:nvPicPr>
          <p:cNvPr id="7" name="Graphic 6" descr="Teacher">
            <a:extLst>
              <a:ext uri="{FF2B5EF4-FFF2-40B4-BE49-F238E27FC236}">
                <a16:creationId xmlns:a16="http://schemas.microsoft.com/office/drawing/2014/main" id="{946F452E-E1CE-B1AC-682C-23EFD61EBD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8671" y="1748931"/>
            <a:ext cx="1289051" cy="1289051"/>
          </a:xfrm>
          <a:prstGeom prst="rect">
            <a:avLst/>
          </a:prstGeom>
        </p:spPr>
      </p:pic>
      <p:pic>
        <p:nvPicPr>
          <p:cNvPr id="3" name="Picture 2">
            <a:extLst>
              <a:ext uri="{FF2B5EF4-FFF2-40B4-BE49-F238E27FC236}">
                <a16:creationId xmlns:a16="http://schemas.microsoft.com/office/drawing/2014/main" id="{734EE896-403B-8346-8E37-26FB2DE627BB}"/>
              </a:ext>
            </a:extLst>
          </p:cNvPr>
          <p:cNvPicPr>
            <a:picLocks noChangeAspect="1"/>
          </p:cNvPicPr>
          <p:nvPr/>
        </p:nvPicPr>
        <p:blipFill rotWithShape="1">
          <a:blip r:embed="rId5"/>
          <a:srcRect l="21285"/>
          <a:stretch/>
        </p:blipFill>
        <p:spPr>
          <a:xfrm>
            <a:off x="3655215" y="30778"/>
            <a:ext cx="8105848" cy="5858634"/>
          </a:xfrm>
          <a:prstGeom prst="rect">
            <a:avLst/>
          </a:prstGeom>
        </p:spPr>
      </p:pic>
      <p:sp>
        <p:nvSpPr>
          <p:cNvPr id="8" name="TextBox 7">
            <a:extLst>
              <a:ext uri="{FF2B5EF4-FFF2-40B4-BE49-F238E27FC236}">
                <a16:creationId xmlns:a16="http://schemas.microsoft.com/office/drawing/2014/main" id="{FD9B20D3-2D8F-8707-6551-7048B1B789C4}"/>
              </a:ext>
            </a:extLst>
          </p:cNvPr>
          <p:cNvSpPr txBox="1"/>
          <p:nvPr/>
        </p:nvSpPr>
        <p:spPr>
          <a:xfrm>
            <a:off x="137850" y="6027003"/>
            <a:ext cx="5280035" cy="800219"/>
          </a:xfrm>
          <a:prstGeom prst="rect">
            <a:avLst/>
          </a:prstGeom>
          <a:noFill/>
        </p:spPr>
        <p:txBody>
          <a:bodyPr wrap="none" rtlCol="0">
            <a:spAutoFit/>
          </a:bodyPr>
          <a:lstStyle/>
          <a:p>
            <a:r>
              <a:rPr lang="en-US" sz="1400" dirty="0"/>
              <a:t>Link To Map</a:t>
            </a:r>
          </a:p>
          <a:p>
            <a:r>
              <a:rPr lang="en-US" sz="1400" dirty="0"/>
              <a:t>Map - </a:t>
            </a:r>
            <a:r>
              <a:rPr lang="en-US" sz="1400" dirty="0">
                <a:hlinkClick r:id="rId6">
                  <a:extLst>
                    <a:ext uri="{A12FA001-AC4F-418D-AE19-62706E023703}">
                      <ahyp:hlinkClr xmlns:ahyp="http://schemas.microsoft.com/office/drawing/2018/hyperlinkcolor" val="tx"/>
                    </a:ext>
                  </a:extLst>
                </a:hlinkClick>
              </a:rPr>
              <a:t>https://melissacornfield.github.io/UnderGroundRailRoadIL/</a:t>
            </a:r>
            <a:endParaRPr lang="en-US" sz="1400" dirty="0"/>
          </a:p>
          <a:p>
            <a:endParaRPr lang="en-US" dirty="0"/>
          </a:p>
        </p:txBody>
      </p:sp>
    </p:spTree>
    <p:extLst>
      <p:ext uri="{BB962C8B-B14F-4D97-AF65-F5344CB8AC3E}">
        <p14:creationId xmlns:p14="http://schemas.microsoft.com/office/powerpoint/2010/main" val="3787474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261</TotalTime>
  <Words>791</Words>
  <Application>Microsoft Office PowerPoint</Application>
  <PresentationFormat>Widescreen</PresentationFormat>
  <Paragraphs>126</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Aptos Display</vt:lpstr>
      <vt:lpstr>Arial</vt:lpstr>
      <vt:lpstr>Calibri</vt:lpstr>
      <vt:lpstr>Courier New</vt:lpstr>
      <vt:lpstr>Symbol</vt:lpstr>
      <vt:lpstr>Office Theme</vt:lpstr>
      <vt:lpstr>MAPPING THE CHICAGOLAND UNDERGROUND RAILROAD</vt:lpstr>
      <vt:lpstr>Introduction</vt:lpstr>
      <vt:lpstr>PROJECT OVERVIEW</vt:lpstr>
      <vt:lpstr>Data Preparation</vt:lpstr>
      <vt:lpstr>Census Data</vt:lpstr>
      <vt:lpstr> QGIS SOFTWARE</vt:lpstr>
      <vt:lpstr>Advance Pop-up Functions in QGIS</vt:lpstr>
      <vt:lpstr>Tech Stack Used</vt:lpstr>
      <vt:lpstr>Map Demo</vt:lpstr>
      <vt:lpstr>Demo of Instructions</vt:lpstr>
      <vt:lpstr>Population Growth Analysis for Cook, Will &amp; Du Page Counties</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THE CHICAGOLAND UNDERGROUND RAILROAD</dc:title>
  <dc:creator>Mohammed, Rahmath Hussain (Student)</dc:creator>
  <cp:lastModifiedBy>Cornfield, Melissa</cp:lastModifiedBy>
  <cp:revision>14</cp:revision>
  <dcterms:created xsi:type="dcterms:W3CDTF">2024-12-04T18:11:28Z</dcterms:created>
  <dcterms:modified xsi:type="dcterms:W3CDTF">2024-12-05T14:06:22Z</dcterms:modified>
</cp:coreProperties>
</file>