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E7C9FEC-964A-EE3F-6C37-2C8B8AB0A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10159B2-3C85-59A3-5631-1A9C7256F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41CA4E1-BD61-5B01-848D-1B3383B8A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DEE93-A01F-8C43-9E6F-C451423C121C}" type="datetimeFigureOut">
              <a:rPr lang="tr-TR" smtClean="0"/>
              <a:t>8.01.2024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C0F1FF2-E515-3A99-717C-085AF2590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67B0498-7217-B75B-E22E-1CA5A5E14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90787-2AFA-EA4B-B08C-F07B030FB3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1962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BC44D38-245B-40EF-B050-83EA99973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46226095-D45C-A9DE-53D7-1BAA3202F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8734181-5648-61AB-612E-4C77D14EF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DEE93-A01F-8C43-9E6F-C451423C121C}" type="datetimeFigureOut">
              <a:rPr lang="tr-TR" smtClean="0"/>
              <a:t>8.01.2024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A32DD9B-C260-59B5-45CA-CA5D5D6EB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40A9172-40BB-0B27-F889-A44CE69A0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90787-2AFA-EA4B-B08C-F07B030FB3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1001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85388A56-3E0D-2D7D-96F1-4220C16335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FC31510-AB68-20E9-DB51-22236E731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3A72E62-9CA1-B3CE-8AB1-A431A65C2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DEE93-A01F-8C43-9E6F-C451423C121C}" type="datetimeFigureOut">
              <a:rPr lang="tr-TR" smtClean="0"/>
              <a:t>8.01.2024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FD50F28-9AFD-9148-D3D3-8FF7B4D53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FD28E78-714C-9D70-8EAC-C1BD5DF46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90787-2AFA-EA4B-B08C-F07B030FB3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9720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AB6C4DE-801C-B55C-9C21-52455A8D0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2A4F181-8439-A6F2-1C5F-01BBFD628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2BC62FD-EAF3-9D75-C7C8-0D0EE564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DEE93-A01F-8C43-9E6F-C451423C121C}" type="datetimeFigureOut">
              <a:rPr lang="tr-TR" smtClean="0"/>
              <a:t>8.01.2024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B6415B1-1E55-3B4A-B64C-9A703F7B0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90E6A1C-6011-179A-44A3-0DECB4D3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90787-2AFA-EA4B-B08C-F07B030FB3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27175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3AB26E5-146F-B96C-86D4-C74DAB726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57B7056-987C-7A0F-D2A8-73BB5F9F8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202563E-40C3-6F7E-43B1-C58BA5BEE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DEE93-A01F-8C43-9E6F-C451423C121C}" type="datetimeFigureOut">
              <a:rPr lang="tr-TR" smtClean="0"/>
              <a:t>8.01.2024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E73572A-835F-2C83-7A7A-087DEAA88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79C857D-155B-5E3F-9D2E-73A9DB321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90787-2AFA-EA4B-B08C-F07B030FB3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8932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F2209C-7926-BDB7-F93F-CED160510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848ECD8-75B7-74C1-50A2-87B9384BC2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DD5E2B54-CF69-0535-84FF-7C2A81A19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C3080D4-EEFE-1C45-36C2-30CAF670C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DEE93-A01F-8C43-9E6F-C451423C121C}" type="datetimeFigureOut">
              <a:rPr lang="tr-TR" smtClean="0"/>
              <a:t>8.01.2024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5945E37-1BC1-18DA-FBE9-73518DA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BAA94C1-469F-88B2-33C5-2A594A98A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90787-2AFA-EA4B-B08C-F07B030FB3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78876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840A311-400C-09F2-B90F-2DA159E9D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8CFFD5D-A9B6-3EA8-5578-1A54C67FA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47FF628-5197-6F79-17DF-62ACD6450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397EB209-48EF-30B5-B22E-7FCA1AA53F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C80759D-174C-2F56-5F72-02C1D17BBB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4B310927-F51E-05CF-60CD-8BE410DD3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DEE93-A01F-8C43-9E6F-C451423C121C}" type="datetimeFigureOut">
              <a:rPr lang="tr-TR" smtClean="0"/>
              <a:t>8.01.2024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631F214E-0684-EB68-6C62-8B0D94116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D1971336-E01E-A6AF-D961-67F44280A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90787-2AFA-EA4B-B08C-F07B030FB3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400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4630CD1-5DCD-040D-C8DC-D89675DCA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E317772-B230-AD6D-15AE-4E865C0A6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DEE93-A01F-8C43-9E6F-C451423C121C}" type="datetimeFigureOut">
              <a:rPr lang="tr-TR" smtClean="0"/>
              <a:t>8.01.2024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BBE76215-03D3-96CA-8B47-609E90106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03F2E5BB-B3EE-B92F-11FC-7F8AF018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90787-2AFA-EA4B-B08C-F07B030FB3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1034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463A4F38-1657-F1A9-212C-0C083D1BF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DEE93-A01F-8C43-9E6F-C451423C121C}" type="datetimeFigureOut">
              <a:rPr lang="tr-TR" smtClean="0"/>
              <a:t>8.01.2024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3BEBA45F-88E3-6702-627D-752ACDB82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690F7F05-3F9C-22AA-2971-7995BF146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90787-2AFA-EA4B-B08C-F07B030FB3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45726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50BC108-92EE-3E80-6492-383367DA8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9A3ED6F-3906-9A8B-16BA-B32F38643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FD48D5E-FDB5-8862-B257-0DDF9975A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C520D00-D229-63FA-AF4D-8199B2DB5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DEE93-A01F-8C43-9E6F-C451423C121C}" type="datetimeFigureOut">
              <a:rPr lang="tr-TR" smtClean="0"/>
              <a:t>8.01.2024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20BB1C7-E1F2-E8E3-D976-67956A9E9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A34A84F-990E-966A-FF9C-C74012A58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90787-2AFA-EA4B-B08C-F07B030FB3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9791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0FB8F98-EB42-B5F5-B359-AF56EB436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A46788EC-2AED-CDE7-8553-3D28DC4E74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6338C9B-38C0-8DED-33F2-924388B73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5679B2E-4532-0430-78D6-1DA25363E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DEE93-A01F-8C43-9E6F-C451423C121C}" type="datetimeFigureOut">
              <a:rPr lang="tr-TR" smtClean="0"/>
              <a:t>8.01.2024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8436DDE-ED14-F45D-70F6-FE1CE774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0D28693-5D8A-11DB-234C-5C955D8E4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90787-2AFA-EA4B-B08C-F07B030FB3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6829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440AAF47-3DD9-1240-E084-BA14DC101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E02E24F-E2FB-958D-DF56-30134CC97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A4A7FDD-7EFF-51F7-1D1A-8E8AF36B5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DEE93-A01F-8C43-9E6F-C451423C121C}" type="datetimeFigureOut">
              <a:rPr lang="tr-TR" smtClean="0"/>
              <a:t>8.01.2024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D2A4DE7-FF78-AFB2-CEFB-81E782AB36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574AF57-6DC2-E4D8-6D06-7BADFED7A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90787-2AFA-EA4B-B08C-F07B030FB3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6963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A2BAEC6-9D1D-6FA8-F66B-7B3163EB1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3497" y="129092"/>
            <a:ext cx="6809590" cy="1775012"/>
          </a:xfrm>
        </p:spPr>
        <p:txBody>
          <a:bodyPr>
            <a:normAutofit/>
          </a:bodyPr>
          <a:lstStyle/>
          <a:p>
            <a:r>
              <a:rPr lang="tr-TR" sz="4800" b="1" i="1" dirty="0"/>
              <a:t>CMPE 114 Section-2</a:t>
            </a:r>
            <a:br>
              <a:rPr lang="tr-TR" sz="4800" b="1" i="1" dirty="0"/>
            </a:br>
            <a:r>
              <a:rPr lang="tr-TR" sz="4800" b="1" i="1" dirty="0" err="1"/>
              <a:t>AlgorithmHunters</a:t>
            </a:r>
            <a:endParaRPr lang="tr-TR" sz="4800" b="1" i="1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0BB44A9-372C-5A6A-3B7F-EF9122AC0B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3087" y="3150217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tr-TR" dirty="0"/>
              <a:t>Selen Erdoğdu - </a:t>
            </a:r>
            <a:r>
              <a:rPr lang="tr-TR" dirty="0" err="1"/>
              <a:t>Csv</a:t>
            </a:r>
            <a:r>
              <a:rPr lang="tr-TR" dirty="0"/>
              <a:t> </a:t>
            </a:r>
            <a:r>
              <a:rPr lang="tr-TR" dirty="0" err="1"/>
              <a:t>Questions</a:t>
            </a:r>
            <a:r>
              <a:rPr lang="tr-TR" dirty="0"/>
              <a:t> File, JFrame1</a:t>
            </a:r>
          </a:p>
          <a:p>
            <a:r>
              <a:rPr lang="tr-TR" dirty="0"/>
              <a:t>     Melissa </a:t>
            </a:r>
            <a:r>
              <a:rPr lang="tr-TR" dirty="0" err="1"/>
              <a:t>Gülbağ</a:t>
            </a:r>
            <a:r>
              <a:rPr lang="tr-TR" dirty="0"/>
              <a:t> - GUI, </a:t>
            </a:r>
            <a:r>
              <a:rPr lang="tr-TR" dirty="0" err="1"/>
              <a:t>GameHomePage</a:t>
            </a:r>
            <a:endParaRPr lang="tr-TR" dirty="0"/>
          </a:p>
          <a:p>
            <a:r>
              <a:rPr lang="tr-TR" dirty="0"/>
              <a:t>Sıla Çağdaş - </a:t>
            </a:r>
            <a:r>
              <a:rPr lang="tr-TR" dirty="0" err="1"/>
              <a:t>DiamondGame</a:t>
            </a:r>
            <a:endParaRPr lang="tr-TR" dirty="0"/>
          </a:p>
          <a:p>
            <a:r>
              <a:rPr lang="tr-TR" dirty="0" err="1"/>
              <a:t>Aybegüm</a:t>
            </a:r>
            <a:r>
              <a:rPr lang="tr-TR" dirty="0"/>
              <a:t> Doğan - </a:t>
            </a:r>
            <a:r>
              <a:rPr lang="tr-TR" dirty="0" err="1"/>
              <a:t>DiamondGame</a:t>
            </a:r>
            <a:r>
              <a:rPr lang="tr-TR" dirty="0"/>
              <a:t>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29750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28</Words>
  <Application>Microsoft Office PowerPoint</Application>
  <PresentationFormat>Geniş ekran</PresentationFormat>
  <Paragraphs>5</Paragraphs>
  <Slides>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Teması</vt:lpstr>
      <vt:lpstr>CMPE 114 Section-2 AlgorithmHunters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CMPE 114 Section-2 AlgorithmHunters</dc:title>
  <dc:creator>Selen Erdoğdu</dc:creator>
  <cp:lastModifiedBy>MELİSSA GÜLBAĞ</cp:lastModifiedBy>
  <cp:revision>3</cp:revision>
  <dcterms:created xsi:type="dcterms:W3CDTF">2024-01-07T19:11:25Z</dcterms:created>
  <dcterms:modified xsi:type="dcterms:W3CDTF">2024-01-08T19:51:07Z</dcterms:modified>
</cp:coreProperties>
</file>