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swald"/>
      <p:regular r:id="rId8"/>
      <p:bold r:id="rId9"/>
    </p:embeddedFont>
    <p:embeddedFont>
      <p:font typeface="Averag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B175B9-9A91-4E70-891C-5666DCD21DC9}">
  <a:tblStyle styleId="{9AB175B9-9A91-4E70-891C-5666DCD21DC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SilverPipelineing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ECE 411 MP3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Salient Design Aspects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Advanced Features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8-way set-associative L2 cache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Victim cache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Hardware Prefetching (basic)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One-level dynamic branch prediction (local branch history table)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Tricks to improve performance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Latched d_mem_rdata and d_mem_address to increase Fmax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Increased cache line from 128 to 256 bytes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Quantitative Evaluations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909450"/>
            <a:ext cx="1502100" cy="4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Victim cache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395287" y="13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{9AB175B9-9A91-4E70-891C-5666DCD21DC9}</a:tableStyleId>
              </a:tblPr>
              <a:tblGrid>
                <a:gridCol w="26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 victim caches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920,455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315,785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6,358,425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686,365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 victim caches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927,635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319,155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6,843,435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690,805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395287" y="25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{9AB175B9-9A91-4E70-891C-5666DCD21DC9}</a:tableStyleId>
              </a:tblPr>
              <a:tblGrid>
                <a:gridCol w="32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prefetcher connected to pmem_arbiter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1,056,410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334,000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11,202,120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803,545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prefetcher connected to L2_arbiter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325,550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predictor for prefetcher connected to L2_arbiter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1,056,159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327,110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Shape 75"/>
          <p:cNvGraphicFramePr/>
          <p:nvPr/>
        </p:nvGraphicFramePr>
        <p:xfrm>
          <a:off x="395287" y="404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{9AB175B9-9A91-4E70-891C-5666DCD21DC9}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 branch prediction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1,056,159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327,110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Local branch predictor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923,205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315,935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6,399,925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689,515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2176325"/>
            <a:ext cx="2292000" cy="4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Hardware Prefetcher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682325"/>
            <a:ext cx="2520900" cy="3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Local Branch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do Differently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Parameterized Cache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 performance counters to determine optimum number of lines in victim cache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 different branch predictors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 different predictors for hardware prefetcher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SilverPipelineing</vt:lpstr>
      <vt:lpstr>Salient Design Aspects</vt:lpstr>
      <vt:lpstr>Quantitative Evaluations</vt:lpstr>
      <vt:lpstr>Things to do Differently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SilverPipelineing</dc:title>
  <dc:creator>Melissa Jin</dc:creator>
  <cp:lastModifiedBy>Melissa Jin</cp:lastModifiedBy>
  <cp:revision>1</cp:revision>
  <dcterms:modified xsi:type="dcterms:W3CDTF">2017-04-30T20:27:44Z</dcterms:modified>
</cp:coreProperties>
</file>