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8B61579-8EDA-4892-B0D2-BB891A7179C7}">
  <a:tblStyle styleId="{28B61579-8EDA-4892-B0D2-BB891A7179C7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SilverPipelineing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ECE 411 MP3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Salient Design Aspects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Advanced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8-way set-associative L2 cache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Victim cache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Hardware Prefetching (basic)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One-level dynamic branch prediction (local branch history table)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Tricks to improve performance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Latched d_mem_rdata and d_mem_address to increase Fmax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Increased cache line from 128 to 256 bytes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Quantitative Evaluations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909450"/>
            <a:ext cx="1502100" cy="4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Victim cache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395287" y="13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{28B61579-8EDA-4892-B0D2-BB891A7179C7}</a:tableStyleId>
              </a:tblPr>
              <a:tblGrid>
                <a:gridCol w="2686075"/>
                <a:gridCol w="1457275"/>
                <a:gridCol w="1547600"/>
                <a:gridCol w="1709975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Description of Feature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Competition_1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Competition_2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Competition_3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Final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 victim caches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920,455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315,785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6,358,425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686,365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no victim caches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927,635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319,155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6,843,435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690,805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Shape 74"/>
          <p:cNvGraphicFramePr/>
          <p:nvPr/>
        </p:nvGraphicFramePr>
        <p:xfrm>
          <a:off x="395287" y="25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{28B61579-8EDA-4892-B0D2-BB891A7179C7}</a:tableStyleId>
              </a:tblPr>
              <a:tblGrid>
                <a:gridCol w="3263550"/>
                <a:gridCol w="1385150"/>
                <a:gridCol w="1385175"/>
                <a:gridCol w="136705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Description of Feature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Competition_1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Competition_2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Competition_3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Final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prefetcher connected to pmem_arbiter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1,056,410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334,000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11,202,120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803,545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prefetcher connected to L2_arbiter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1,056,160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325,550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11,157,770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801,100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predictor for prefetcher connected to L2_arbiter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1,056,159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327,110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11,157,770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801,110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Shape 75"/>
          <p:cNvGraphicFramePr/>
          <p:nvPr/>
        </p:nvGraphicFramePr>
        <p:xfrm>
          <a:off x="395287" y="404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{28B61579-8EDA-4892-B0D2-BB891A7179C7}</a:tableStyleId>
              </a:tblPr>
              <a:tblGrid>
                <a:gridCol w="3028950"/>
                <a:gridCol w="1457325"/>
                <a:gridCol w="1475375"/>
                <a:gridCol w="1439275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Description of Feature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Competition_1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Competition_2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Competition_3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Final (ns)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no branch prediction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1,056,159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327,110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11,157,770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801,110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Local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branch </a:t>
                      </a: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predictor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923,205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315,935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6,399,925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689,515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2176325"/>
            <a:ext cx="2292000" cy="4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Hardware </a:t>
            </a:r>
            <a:r>
              <a:rPr lang="en"/>
              <a:t>Prefetcher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682325"/>
            <a:ext cx="2520900" cy="3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Local Branch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do Differently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Parameterized</a:t>
            </a:r>
            <a:r>
              <a:rPr lang="en"/>
              <a:t> Cache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performance counters to determine optimum number of lines in victim cache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 pseudo LRU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different branch predictors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