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4" r:id="rId6"/>
    <p:sldId id="259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Leow" initials="ML" lastIdx="1" clrIdx="0">
    <p:extLst>
      <p:ext uri="{19B8F6BF-5375-455C-9EA6-DF929625EA0E}">
        <p15:presenceInfo xmlns:p15="http://schemas.microsoft.com/office/powerpoint/2012/main" userId="d1284a1f8d2c0b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475A-FB0B-4B78-A47E-CCA5DBF3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4BAD4-62CD-41B2-87CB-6F216C11B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2678-F337-4F38-A861-23C9CFC3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0921-8F83-4204-87A7-9B09D7C3E7A4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A50E-DBFE-4102-B96D-71DB4177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B9F13-B3F0-4A94-987F-13A3D568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AB8C-951A-4F29-850C-5A6838DE5A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69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1EC1-DAD3-40A0-BF72-C365B852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41C41-8AA1-404E-8EA0-03DF829FA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65C5-4CB2-4187-82A8-44C9064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0921-8F83-4204-87A7-9B09D7C3E7A4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ACC3F-BBC4-4022-90BE-BFC4AFFD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1A14-C0FD-4B6B-872C-BFD12689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AB8C-951A-4F29-850C-5A6838DE5A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921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8B262-F84F-4955-80B1-80563DD80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AC9AA-2ECC-44B9-8B8A-DDA583E67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DE6C7-9541-4668-AEBD-5C66CD43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0921-8F83-4204-87A7-9B09D7C3E7A4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048B-39F5-4B72-8988-5728F0B5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90747-DBCC-44B7-93CD-C522FE62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AB8C-951A-4F29-850C-5A6838DE5A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65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7C36-5AE8-46E1-A63A-9E31E360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B560-FB85-4769-B9AE-CD5834C5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F688-10E0-4066-9C54-4B635E2D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0921-8F83-4204-87A7-9B09D7C3E7A4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4FFE-4526-4106-A657-795569EB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C255-DC39-4C86-9C81-14AEF2CB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AB8C-951A-4F29-850C-5A6838DE5A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09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FB4F-64BC-47B2-BD87-ED3219F4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7C6AE-3475-46BF-99E8-84F19861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D374-41D3-407E-BEF0-E193049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0921-8F83-4204-87A7-9B09D7C3E7A4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9D26-43AE-4D51-A40F-62F3464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52D9B-A5D1-462B-ACC5-1B317E0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AB8C-951A-4F29-850C-5A6838DE5A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767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BB29-4C7E-4233-808B-EC6E045B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7815-5752-47DB-9A37-9D68B1459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3B9C-53D3-4833-9EBC-69C1B209A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5DD3E-AC81-4129-AE96-452B1C90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0921-8F83-4204-87A7-9B09D7C3E7A4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CCF7F-FE9E-4743-9D96-E43E907D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B000B-742B-4802-843F-DD7575E9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AB8C-951A-4F29-850C-5A6838DE5A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43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D980-FD58-49AB-BE3F-3FC4D114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76B3-4C01-43F1-B5FC-935DEA33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2E13F-E467-4254-92F0-4BB9BA788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BB1EE-5613-4B58-9C38-25BABC3C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5D8DC-08CB-418B-AEA0-78BFEB299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68C7C-C12B-484F-AAC1-E570BE5B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0921-8F83-4204-87A7-9B09D7C3E7A4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F3904-BA36-4D09-BB2A-E95E31E5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90173-60F5-4242-B33D-42DEAF44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AB8C-951A-4F29-850C-5A6838DE5A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80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8484-6218-4F96-8D3B-84A71836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58F7E-BE27-4AEC-854B-0455868C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0921-8F83-4204-87A7-9B09D7C3E7A4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15FFB-40FD-4111-A489-76C09AB6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B61FF-3547-44C1-AF8E-F4680FFE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AB8C-951A-4F29-850C-5A6838DE5A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13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98FDB-7DC4-4E9B-8A4F-0F802FD4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0921-8F83-4204-87A7-9B09D7C3E7A4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17784-BD35-4881-9527-A296A31A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A20C9-24CD-43C2-84D8-589CE468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AB8C-951A-4F29-850C-5A6838DE5A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86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6D6B-12D4-46C4-9030-FA97F736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DEB9-5189-4AD7-B6BA-8ADED816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1E3A9-C810-44BC-9191-4E11DBF5C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38BA0-768A-41D3-B448-AB477E09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0921-8F83-4204-87A7-9B09D7C3E7A4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623B6-ADB1-451A-882D-3F859D25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46912-0B61-4220-AFD7-375A3DAF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AB8C-951A-4F29-850C-5A6838DE5A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2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798D-8277-4E5D-9FC8-7A74E896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1744E-546B-4D55-AA95-B8AFBC10F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AFCBA-7B7D-4B9F-A826-72B77463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7E2FA-3D7F-41EC-A172-734297EF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0921-8F83-4204-87A7-9B09D7C3E7A4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65D71-9991-449F-AD7C-67C91E19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A98EA-CF48-4977-8D33-EB26A55B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AB8C-951A-4F29-850C-5A6838DE5A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80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0F096-E1E4-4E7C-8515-B3B4B57F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82AFA-A3B5-4159-9004-58E82CBDF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0331-2568-473F-98F9-8C24EF163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0921-8F83-4204-87A7-9B09D7C3E7A4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0A74-8F60-4367-A2BE-7FD6980D6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7CD3-B611-48AE-9774-C59CEC2DC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AB8C-951A-4F29-850C-5A6838DE5A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9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lephone line icon on black background black Vector Image">
            <a:extLst>
              <a:ext uri="{FF2B5EF4-FFF2-40B4-BE49-F238E27FC236}">
                <a16:creationId xmlns:a16="http://schemas.microsoft.com/office/drawing/2014/main" id="{541600AF-09F0-4833-85DD-03487DB6D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87602" y="1509040"/>
            <a:ext cx="4336388" cy="352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05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4165-5D2A-43C0-A846-CA687D0A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B5AA-B334-4D5B-A139-34D19360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026" name="Picture 2" descr="Soccer - Free sports icons">
            <a:extLst>
              <a:ext uri="{FF2B5EF4-FFF2-40B4-BE49-F238E27FC236}">
                <a16:creationId xmlns:a16="http://schemas.microsoft.com/office/drawing/2014/main" id="{46A56168-0533-436F-A179-68CF4ECB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889" y1="23556" x2="71111" y2="76000"/>
                        <a14:foregroundMark x1="63111" y1="18667" x2="62222" y2="49778"/>
                        <a14:foregroundMark x1="17333" y1="48000" x2="28444" y2="41778"/>
                        <a14:foregroundMark x1="22222" y1="68444" x2="17778" y2="5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4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255F-6997-4B17-A360-AF1E4097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1BAC7-136F-4272-8946-50CD382E6E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63185"/>
            <a:ext cx="12192000" cy="4507000"/>
          </a:xfrm>
          <a:prstGeom prst="rect">
            <a:avLst/>
          </a:prstGeom>
        </p:spPr>
      </p:pic>
      <p:pic>
        <p:nvPicPr>
          <p:cNvPr id="6" name="Picture 2" descr="A Brief History Of The Google Maps Pegman | Gizmodo Australia">
            <a:extLst>
              <a:ext uri="{FF2B5EF4-FFF2-40B4-BE49-F238E27FC236}">
                <a16:creationId xmlns:a16="http://schemas.microsoft.com/office/drawing/2014/main" id="{0D10DA13-DC87-4BE3-9743-65CF3143A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306" l="33594" r="738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2407732"/>
            <a:ext cx="852692" cy="47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20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0B90-A265-4CD6-8C0F-D233D7DE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986B-3012-4B75-AFAB-4E5605EE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FA5C6-A243-400F-9722-64A2876185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25620"/>
            <a:ext cx="12192000" cy="4450901"/>
          </a:xfrm>
          <a:prstGeom prst="rect">
            <a:avLst/>
          </a:prstGeom>
        </p:spPr>
      </p:pic>
      <p:pic>
        <p:nvPicPr>
          <p:cNvPr id="5" name="Picture 2" descr="A Brief History Of The Google Maps Pegman | Gizmodo Australia">
            <a:extLst>
              <a:ext uri="{FF2B5EF4-FFF2-40B4-BE49-F238E27FC236}">
                <a16:creationId xmlns:a16="http://schemas.microsoft.com/office/drawing/2014/main" id="{2C1CF120-2266-4B40-A9D8-D05120B2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306" l="33594" r="738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7865" y="1690688"/>
            <a:ext cx="745981" cy="4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84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4,426 icon packs for free - Vector icon packs - SVG, PSD, PNG ...">
            <a:extLst>
              <a:ext uri="{FF2B5EF4-FFF2-40B4-BE49-F238E27FC236}">
                <a16:creationId xmlns:a16="http://schemas.microsoft.com/office/drawing/2014/main" id="{59570589-5A1C-4568-BC7B-614309593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8" t="2297" r="1" b="64958"/>
          <a:stretch/>
        </p:blipFill>
        <p:spPr bwMode="auto">
          <a:xfrm>
            <a:off x="6995440" y="742950"/>
            <a:ext cx="1958060" cy="175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2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31FE-080F-4D65-8250-0F6D55CB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E13-0FE1-49E9-AD9D-7A0E131ED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18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6977B-4B14-48DE-AF34-DB5BC5DBC8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3180"/>
            <a:ext cx="12192000" cy="4450901"/>
          </a:xfrm>
          <a:prstGeom prst="rect">
            <a:avLst/>
          </a:prstGeom>
        </p:spPr>
      </p:pic>
      <p:pic>
        <p:nvPicPr>
          <p:cNvPr id="5" name="Picture 2" descr="A Brief History Of The Google Maps Pegman | Gizmodo Australia">
            <a:extLst>
              <a:ext uri="{FF2B5EF4-FFF2-40B4-BE49-F238E27FC236}">
                <a16:creationId xmlns:a16="http://schemas.microsoft.com/office/drawing/2014/main" id="{797DE5FF-C73E-4BDA-9FDB-7570B7672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306" l="33594" r="738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8588" y="2273098"/>
            <a:ext cx="745981" cy="4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8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2843-8667-4BBF-8E99-82FAB8A9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6F515-5B5E-4737-AB7E-8FC2DCF00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4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929731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198185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lat Basketball Player Vector Illustration - Download Free Vectors ...">
            <a:extLst>
              <a:ext uri="{FF2B5EF4-FFF2-40B4-BE49-F238E27FC236}">
                <a16:creationId xmlns:a16="http://schemas.microsoft.com/office/drawing/2014/main" id="{452FD87B-5965-4417-84EB-D26FBE14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7143" r="92449">
                        <a14:foregroundMark x1="31633" y1="4082" x2="35714" y2="6122"/>
                        <a14:foregroundMark x1="29592" y1="21837" x2="29592" y2="21837"/>
                        <a14:foregroundMark x1="84082" y1="22245" x2="84082" y2="22245"/>
                        <a14:foregroundMark x1="71429" y1="81429" x2="71429" y2="81429"/>
                        <a14:foregroundMark x1="49592" y1="93265" x2="52245" y2="84286"/>
                        <a14:foregroundMark x1="41837" y1="91633" x2="43673" y2="80816"/>
                        <a14:foregroundMark x1="53673" y1="25306" x2="53061" y2="2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095375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8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9C12-497B-40F2-9617-2D0B0779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3399-B87A-40D6-98AF-B0F621AC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2050" name="Picture 2" descr="A Brief History Of The Google Maps Pegman | Gizmodo Australia">
            <a:extLst>
              <a:ext uri="{FF2B5EF4-FFF2-40B4-BE49-F238E27FC236}">
                <a16:creationId xmlns:a16="http://schemas.microsoft.com/office/drawing/2014/main" id="{FD145CCA-9677-4948-AC50-69215FDE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06" l="33594" r="738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600" y="2057400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10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Leow</dc:creator>
  <cp:lastModifiedBy>Melissa Leow</cp:lastModifiedBy>
  <cp:revision>10</cp:revision>
  <dcterms:created xsi:type="dcterms:W3CDTF">2020-04-08T10:58:43Z</dcterms:created>
  <dcterms:modified xsi:type="dcterms:W3CDTF">2020-04-09T12:52:32Z</dcterms:modified>
</cp:coreProperties>
</file>