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17B32-2583-4749-A71A-ABBB7C69A67B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8210-465D-E547-9A26-30765D0F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9AF6-E24C-104D-859D-28DD96F6F401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DA82-5AD8-C341-A7B5-77C97F8A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669089" y="743284"/>
            <a:ext cx="933187" cy="98926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9089" y="1828800"/>
            <a:ext cx="83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SRCNN</a:t>
            </a:r>
            <a:endParaRPr lang="en-US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016327" y="1224543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35463" y="743283"/>
            <a:ext cx="933187" cy="989263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1961129" y="529389"/>
            <a:ext cx="36095" cy="563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92933" y="1840832"/>
            <a:ext cx="66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</a:t>
            </a:r>
            <a:endParaRPr lang="en-US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3649609" y="211178"/>
            <a:ext cx="15044" cy="2453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649609" y="529389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4218389" y="266736"/>
            <a:ext cx="444971" cy="47171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4231559" y="853628"/>
            <a:ext cx="444971" cy="4717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4218389" y="1440520"/>
            <a:ext cx="444971" cy="47171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4231559" y="2013466"/>
            <a:ext cx="444971" cy="47171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100075" y="666967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images_1</a:t>
            </a:r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4100074" y="125284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images_2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4113245" y="18211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images_3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4113245" y="24184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images_4</a:t>
            </a:r>
            <a:endParaRPr lang="en-US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4808013" y="502590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794842" y="293534"/>
            <a:ext cx="0" cy="47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3649964" y="1052175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677031" y="1676374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3649608" y="2277740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317037" y="297440"/>
            <a:ext cx="487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pan.tif</a:t>
            </a:r>
            <a:r>
              <a:rPr lang="en-US" sz="1600" dirty="0" smtClean="0"/>
              <a:t>     </a:t>
            </a:r>
            <a:r>
              <a:rPr lang="en-US" sz="1600" dirty="0" err="1" smtClean="0"/>
              <a:t>pxs.tif</a:t>
            </a:r>
            <a:r>
              <a:rPr lang="en-US" sz="1600" dirty="0" smtClean="0"/>
              <a:t>      xs1.tif     xs2.tif     xs3.tif     xs4.tif</a:t>
            </a:r>
            <a:endParaRPr lang="en-US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231559" y="2592128"/>
            <a:ext cx="43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...</a:t>
            </a:r>
            <a:endParaRPr lang="en-US" dirty="0"/>
          </a:p>
        </p:txBody>
      </p:sp>
      <p:sp>
        <p:nvSpPr>
          <p:cNvPr id="39" name="ZoneTexte 38"/>
          <p:cNvSpPr txBox="1"/>
          <p:nvPr/>
        </p:nvSpPr>
        <p:spPr>
          <a:xfrm flipH="1">
            <a:off x="5348577" y="1008002"/>
            <a:ext cx="501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...</a:t>
            </a:r>
            <a:endParaRPr lang="en-US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810276" y="870925"/>
            <a:ext cx="0" cy="47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4794842" y="1138807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4960413" y="654990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5178916" y="3970422"/>
            <a:ext cx="62930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Step1: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python </a:t>
            </a:r>
            <a:r>
              <a:rPr lang="en-US" sz="3200" dirty="0" err="1" smtClean="0">
                <a:solidFill>
                  <a:srgbClr val="FF0000"/>
                </a:solidFill>
              </a:rPr>
              <a:t>patche_extraction.py</a:t>
            </a:r>
            <a:r>
              <a:rPr lang="en-US" sz="3200" dirty="0" smtClean="0">
                <a:solidFill>
                  <a:srgbClr val="FF0000"/>
                </a:solidFill>
              </a:rPr>
              <a:t>  DATA/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985174" y="3482469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 flipH="1">
            <a:off x="2454035" y="3296230"/>
            <a:ext cx="186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files .</a:t>
            </a:r>
            <a:r>
              <a:rPr lang="en-US" dirty="0" err="1" smtClean="0"/>
              <a:t>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9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669089" y="743284"/>
            <a:ext cx="933187" cy="98926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9089" y="1828800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images_1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016327" y="1224543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35463" y="743283"/>
            <a:ext cx="933187" cy="989263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1961129" y="529389"/>
            <a:ext cx="36095" cy="563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47377" y="1821124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PAN_FOLDER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087" y="54411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pan_0.h5</a:t>
            </a:r>
            <a:endParaRPr lang="en-US" sz="105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93966" y="937594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pan_1.h5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924322" y="140102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pan_2.h5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909901" y="1876494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pan_3.h5</a:t>
            </a:r>
            <a:endParaRPr lang="en-US" dirty="0"/>
          </a:p>
        </p:txBody>
      </p:sp>
      <p:grpSp>
        <p:nvGrpSpPr>
          <p:cNvPr id="20" name="Grouper 19"/>
          <p:cNvGrpSpPr/>
          <p:nvPr/>
        </p:nvGrpSpPr>
        <p:grpSpPr>
          <a:xfrm>
            <a:off x="3651069" y="455403"/>
            <a:ext cx="265018" cy="1826743"/>
            <a:chOff x="3650401" y="186723"/>
            <a:chExt cx="398326" cy="2453517"/>
          </a:xfrm>
        </p:grpSpPr>
        <p:cxnSp>
          <p:nvCxnSpPr>
            <p:cNvPr id="13" name="Connecteur droit 12"/>
            <p:cNvCxnSpPr/>
            <p:nvPr/>
          </p:nvCxnSpPr>
          <p:spPr>
            <a:xfrm flipH="1">
              <a:off x="3650402" y="186723"/>
              <a:ext cx="15044" cy="2453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3650402" y="504934"/>
              <a:ext cx="370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3650757" y="1027720"/>
              <a:ext cx="370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3677824" y="1651919"/>
              <a:ext cx="370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3650401" y="2253285"/>
              <a:ext cx="3709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4036765" y="2122715"/>
            <a:ext cx="43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...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278196" y="133258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</a:t>
            </a:r>
            <a:endParaRPr lang="en-US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83239" y="2292404"/>
            <a:ext cx="933187" cy="98926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2295153" y="3370245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PXS_FOLDER</a:t>
            </a:r>
            <a:endParaRPr lang="en-US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98244" y="3828155"/>
            <a:ext cx="933187" cy="989263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2310158" y="4905996"/>
            <a:ext cx="16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XS_HR_FOLDER</a:t>
            </a:r>
            <a:endParaRPr lang="en-US" dirty="0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35463" y="5394640"/>
            <a:ext cx="933187" cy="98926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2247377" y="6472481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XS_HR_L_FOLDER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55408" y="5735405"/>
            <a:ext cx="2226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don’t bother with this folder</a:t>
            </a:r>
          </a:p>
          <a:p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4639362" y="2496837"/>
            <a:ext cx="76859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Step2: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Check that each folder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(PAN_FOLDER, PXS_FOLDER,XS_HR_FOLDER)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in each </a:t>
            </a:r>
            <a:r>
              <a:rPr lang="en-US" sz="3200" dirty="0" err="1" smtClean="0">
                <a:solidFill>
                  <a:srgbClr val="FF0000"/>
                </a:solidFill>
              </a:rPr>
              <a:t>images_i</a:t>
            </a:r>
            <a:r>
              <a:rPr lang="en-US" sz="3200" dirty="0" smtClean="0">
                <a:solidFill>
                  <a:srgbClr val="FF0000"/>
                </a:solidFill>
              </a:rPr>
              <a:t>, contains the same number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of .h5 files called AMOUNT.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Here AMOUNT=4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669089" y="743284"/>
            <a:ext cx="933187" cy="98926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9089" y="1828800"/>
            <a:ext cx="83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SRCNN</a:t>
            </a:r>
            <a:endParaRPr lang="en-US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017551" y="743283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36687" y="262023"/>
            <a:ext cx="933187" cy="989263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H="1">
            <a:off x="1961129" y="529389"/>
            <a:ext cx="36096" cy="632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594157" y="1359572"/>
            <a:ext cx="66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002003" y="2318450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521139" y="1837190"/>
            <a:ext cx="933187" cy="98926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578609" y="293473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961129" y="3985853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480265" y="3504593"/>
            <a:ext cx="933187" cy="98926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537735" y="4602142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1961129" y="5452733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2480265" y="4971473"/>
            <a:ext cx="933187" cy="98926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537735" y="6069022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 flipH="1">
            <a:off x="2273565" y="6438353"/>
            <a:ext cx="186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files .</a:t>
            </a:r>
            <a:r>
              <a:rPr lang="en-US" smtClean="0"/>
              <a:t>py</a:t>
            </a:r>
            <a:endParaRPr lang="en-US" dirty="0" smtClean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1956351" y="6623018"/>
            <a:ext cx="370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134706" y="467020"/>
            <a:ext cx="67986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Step3: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- create TRAINING,VERIFICATION and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VALIDATION folders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- for instance, to build training set, run: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python </a:t>
            </a:r>
            <a:r>
              <a:rPr lang="en-US" sz="3200" dirty="0" err="1" smtClean="0">
                <a:solidFill>
                  <a:srgbClr val="FF0000"/>
                </a:solidFill>
              </a:rPr>
              <a:t>build_data.py</a:t>
            </a:r>
            <a:r>
              <a:rPr lang="en-US" sz="3200" smtClean="0">
                <a:solidFill>
                  <a:srgbClr val="FF0000"/>
                </a:solidFill>
              </a:rPr>
              <a:t>  DATA/images_1/ 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AMOUNT TRAINING/ COUNT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30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</Words>
  <Application>Microsoft Macintosh PowerPoint</Application>
  <PresentationFormat>Grand écran</PresentationFormat>
  <Paragraphs>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Mélissande Machefer</dc:creator>
  <cp:lastModifiedBy>Mélissande Machefer</cp:lastModifiedBy>
  <cp:revision>7</cp:revision>
  <dcterms:created xsi:type="dcterms:W3CDTF">2018-01-05T09:10:58Z</dcterms:created>
  <dcterms:modified xsi:type="dcterms:W3CDTF">2018-01-05T09:36:14Z</dcterms:modified>
</cp:coreProperties>
</file>